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  <p:sldMasterId id="2147483765" r:id="rId5"/>
    <p:sldMasterId id="2147483769" r:id="rId6"/>
    <p:sldMasterId id="2147483772" r:id="rId7"/>
    <p:sldMasterId id="2147483728" r:id="rId8"/>
    <p:sldMasterId id="2147483757" r:id="rId9"/>
    <p:sldMasterId id="2147483761" r:id="rId10"/>
    <p:sldMasterId id="2147483724" r:id="rId11"/>
    <p:sldMasterId id="2147483767" r:id="rId12"/>
  </p:sldMasterIdLst>
  <p:notesMasterIdLst>
    <p:notesMasterId r:id="rId30"/>
  </p:notesMasterIdLst>
  <p:handoutMasterIdLst>
    <p:handoutMasterId r:id="rId31"/>
  </p:handoutMasterIdLst>
  <p:sldIdLst>
    <p:sldId id="262" r:id="rId13"/>
    <p:sldId id="257" r:id="rId14"/>
    <p:sldId id="258" r:id="rId15"/>
    <p:sldId id="264" r:id="rId16"/>
    <p:sldId id="265" r:id="rId17"/>
    <p:sldId id="292" r:id="rId18"/>
    <p:sldId id="291" r:id="rId19"/>
    <p:sldId id="297" r:id="rId20"/>
    <p:sldId id="302" r:id="rId21"/>
    <p:sldId id="303" r:id="rId22"/>
    <p:sldId id="305" r:id="rId23"/>
    <p:sldId id="306" r:id="rId24"/>
    <p:sldId id="307" r:id="rId25"/>
    <p:sldId id="308" r:id="rId26"/>
    <p:sldId id="309" r:id="rId27"/>
    <p:sldId id="310" r:id="rId28"/>
    <p:sldId id="259" r:id="rId29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99">
          <p15:clr>
            <a:srgbClr val="A4A3A4"/>
          </p15:clr>
        </p15:guide>
        <p15:guide id="4" orient="horz" pos="441">
          <p15:clr>
            <a:srgbClr val="A4A3A4"/>
          </p15:clr>
        </p15:guide>
        <p15:guide id="5" orient="horz" pos="667">
          <p15:clr>
            <a:srgbClr val="A4A3A4"/>
          </p15:clr>
        </p15:guide>
        <p15:guide id="6" pos="346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en Pang" initials="G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282"/>
    <a:srgbClr val="006892"/>
    <a:srgbClr val="524F69"/>
    <a:srgbClr val="6F6C8B"/>
    <a:srgbClr val="006243"/>
    <a:srgbClr val="0089A5"/>
    <a:srgbClr val="0088A4"/>
    <a:srgbClr val="004185"/>
    <a:srgbClr val="008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37"/>
        <p:guide pos="2880"/>
        <p:guide orient="horz" pos="2799"/>
        <p:guide orient="horz" pos="441"/>
        <p:guide orient="horz" pos="667"/>
        <p:guide pos="346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Bainou (Agency for Clinical Innovation)" userId="S::victoria.bainou@health.nsw.gov.au::913248ec-f40c-4719-a781-36b5b26c5f4b" providerId="AD" clId="Web-{469AFDB0-5E0B-4F65-B71C-A35412ACE7D1}"/>
    <pc:docChg chg="modSld">
      <pc:chgData name="Victoria Bainou (Agency for Clinical Innovation)" userId="S::victoria.bainou@health.nsw.gov.au::913248ec-f40c-4719-a781-36b5b26c5f4b" providerId="AD" clId="Web-{469AFDB0-5E0B-4F65-B71C-A35412ACE7D1}" dt="2023-05-24T04:34:38.585" v="1" actId="20577"/>
      <pc:docMkLst>
        <pc:docMk/>
      </pc:docMkLst>
      <pc:sldChg chg="modSp">
        <pc:chgData name="Victoria Bainou (Agency for Clinical Innovation)" userId="S::victoria.bainou@health.nsw.gov.au::913248ec-f40c-4719-a781-36b5b26c5f4b" providerId="AD" clId="Web-{469AFDB0-5E0B-4F65-B71C-A35412ACE7D1}" dt="2023-05-24T04:34:38.585" v="1" actId="20577"/>
        <pc:sldMkLst>
          <pc:docMk/>
          <pc:sldMk cId="3195245183" sldId="262"/>
        </pc:sldMkLst>
        <pc:spChg chg="mod">
          <ac:chgData name="Victoria Bainou (Agency for Clinical Innovation)" userId="S::victoria.bainou@health.nsw.gov.au::913248ec-f40c-4719-a781-36b5b26c5f4b" providerId="AD" clId="Web-{469AFDB0-5E0B-4F65-B71C-A35412ACE7D1}" dt="2023-05-24T04:34:38.585" v="1" actId="20577"/>
          <ac:spMkLst>
            <pc:docMk/>
            <pc:sldMk cId="3195245183" sldId="262"/>
            <ac:spMk id="4" creationId="{287272AF-1770-F3F0-9DA1-562FFEA347F0}"/>
          </ac:spMkLst>
        </pc:spChg>
      </pc:sldChg>
    </pc:docChg>
  </pc:docChgLst>
  <pc:docChgLst>
    <pc:chgData name="Victoria Bainou (Agency for Clinical Innovation)" userId="S::victoria.bainou@health.nsw.gov.au::913248ec-f40c-4719-a781-36b5b26c5f4b" providerId="AD" clId="Web-{A1720CF9-27BC-4BE8-AEF6-D20878E7B2DB}"/>
    <pc:docChg chg="modSld">
      <pc:chgData name="Victoria Bainou (Agency for Clinical Innovation)" userId="S::victoria.bainou@health.nsw.gov.au::913248ec-f40c-4719-a781-36b5b26c5f4b" providerId="AD" clId="Web-{A1720CF9-27BC-4BE8-AEF6-D20878E7B2DB}" dt="2023-05-24T04:51:10.941" v="5" actId="20577"/>
      <pc:docMkLst>
        <pc:docMk/>
      </pc:docMkLst>
      <pc:sldChg chg="modSp">
        <pc:chgData name="Victoria Bainou (Agency for Clinical Innovation)" userId="S::victoria.bainou@health.nsw.gov.au::913248ec-f40c-4719-a781-36b5b26c5f4b" providerId="AD" clId="Web-{A1720CF9-27BC-4BE8-AEF6-D20878E7B2DB}" dt="2023-05-24T04:50:47.503" v="1" actId="20577"/>
        <pc:sldMkLst>
          <pc:docMk/>
          <pc:sldMk cId="1357491618" sldId="291"/>
        </pc:sldMkLst>
        <pc:spChg chg="mod">
          <ac:chgData name="Victoria Bainou (Agency for Clinical Innovation)" userId="S::victoria.bainou@health.nsw.gov.au::913248ec-f40c-4719-a781-36b5b26c5f4b" providerId="AD" clId="Web-{A1720CF9-27BC-4BE8-AEF6-D20878E7B2DB}" dt="2023-05-24T04:50:47.503" v="1" actId="20577"/>
          <ac:spMkLst>
            <pc:docMk/>
            <pc:sldMk cId="1357491618" sldId="291"/>
            <ac:spMk id="13" creationId="{CE293888-8E98-390D-1D10-A6212AC2738B}"/>
          </ac:spMkLst>
        </pc:spChg>
      </pc:sldChg>
      <pc:sldChg chg="modSp">
        <pc:chgData name="Victoria Bainou (Agency for Clinical Innovation)" userId="S::victoria.bainou@health.nsw.gov.au::913248ec-f40c-4719-a781-36b5b26c5f4b" providerId="AD" clId="Web-{A1720CF9-27BC-4BE8-AEF6-D20878E7B2DB}" dt="2023-05-24T04:51:02.581" v="3" actId="20577"/>
        <pc:sldMkLst>
          <pc:docMk/>
          <pc:sldMk cId="2552572263" sldId="297"/>
        </pc:sldMkLst>
        <pc:spChg chg="mod">
          <ac:chgData name="Victoria Bainou (Agency for Clinical Innovation)" userId="S::victoria.bainou@health.nsw.gov.au::913248ec-f40c-4719-a781-36b5b26c5f4b" providerId="AD" clId="Web-{A1720CF9-27BC-4BE8-AEF6-D20878E7B2DB}" dt="2023-05-24T04:51:02.581" v="3" actId="20577"/>
          <ac:spMkLst>
            <pc:docMk/>
            <pc:sldMk cId="2552572263" sldId="297"/>
            <ac:spMk id="6" creationId="{B6BB9B7A-953D-545B-27F3-82166107B2FC}"/>
          </ac:spMkLst>
        </pc:spChg>
      </pc:sldChg>
      <pc:sldChg chg="modSp">
        <pc:chgData name="Victoria Bainou (Agency for Clinical Innovation)" userId="S::victoria.bainou@health.nsw.gov.au::913248ec-f40c-4719-a781-36b5b26c5f4b" providerId="AD" clId="Web-{A1720CF9-27BC-4BE8-AEF6-D20878E7B2DB}" dt="2023-05-24T04:51:10.941" v="5" actId="20577"/>
        <pc:sldMkLst>
          <pc:docMk/>
          <pc:sldMk cId="2606735634" sldId="305"/>
        </pc:sldMkLst>
        <pc:spChg chg="mod">
          <ac:chgData name="Victoria Bainou (Agency for Clinical Innovation)" userId="S::victoria.bainou@health.nsw.gov.au::913248ec-f40c-4719-a781-36b5b26c5f4b" providerId="AD" clId="Web-{A1720CF9-27BC-4BE8-AEF6-D20878E7B2DB}" dt="2023-05-24T04:51:10.941" v="5" actId="20577"/>
          <ac:spMkLst>
            <pc:docMk/>
            <pc:sldMk cId="2606735634" sldId="305"/>
            <ac:spMk id="8" creationId="{00000000-0000-0000-0000-000000000000}"/>
          </ac:spMkLst>
        </pc:spChg>
      </pc:sldChg>
    </pc:docChg>
  </pc:docChgLst>
  <pc:docChgLst>
    <pc:chgData name="Victoria Bainou (Agency for Clinical Innovation)" userId="S::victoria.bainou@health.nsw.gov.au::913248ec-f40c-4719-a781-36b5b26c5f4b" providerId="AD" clId="Web-{4DC024DB-3310-40A8-B4AF-AE7DC30B197F}"/>
    <pc:docChg chg="modSld">
      <pc:chgData name="Victoria Bainou (Agency for Clinical Innovation)" userId="S::victoria.bainou@health.nsw.gov.au::913248ec-f40c-4719-a781-36b5b26c5f4b" providerId="AD" clId="Web-{4DC024DB-3310-40A8-B4AF-AE7DC30B197F}" dt="2023-05-24T05:48:16.233" v="11" actId="20577"/>
      <pc:docMkLst>
        <pc:docMk/>
      </pc:docMkLst>
      <pc:sldChg chg="addSp modSp">
        <pc:chgData name="Victoria Bainou (Agency for Clinical Innovation)" userId="S::victoria.bainou@health.nsw.gov.au::913248ec-f40c-4719-a781-36b5b26c5f4b" providerId="AD" clId="Web-{4DC024DB-3310-40A8-B4AF-AE7DC30B197F}" dt="2023-05-24T05:48:16.233" v="11" actId="20577"/>
        <pc:sldMkLst>
          <pc:docMk/>
          <pc:sldMk cId="1122396884" sldId="259"/>
        </pc:sldMkLst>
        <pc:spChg chg="add mod">
          <ac:chgData name="Victoria Bainou (Agency for Clinical Innovation)" userId="S::victoria.bainou@health.nsw.gov.au::913248ec-f40c-4719-a781-36b5b26c5f4b" providerId="AD" clId="Web-{4DC024DB-3310-40A8-B4AF-AE7DC30B197F}" dt="2023-05-24T05:48:16.233" v="11" actId="20577"/>
          <ac:spMkLst>
            <pc:docMk/>
            <pc:sldMk cId="1122396884" sldId="259"/>
            <ac:spMk id="2" creationId="{933AAF65-1EDA-1CDA-869A-D40917528045}"/>
          </ac:spMkLst>
        </pc:spChg>
      </pc:sldChg>
    </pc:docChg>
  </pc:docChgLst>
  <pc:docChgLst>
    <pc:chgData name="Victoria Bainou (Agency for Clinical Innovation)" userId="S::victoria.bainou@health.nsw.gov.au::913248ec-f40c-4719-a781-36b5b26c5f4b" providerId="AD" clId="Web-{8E0FA9FE-5BC5-4AE2-B012-888E4A9494B1}"/>
    <pc:docChg chg="modSld">
      <pc:chgData name="Victoria Bainou (Agency for Clinical Innovation)" userId="S::victoria.bainou@health.nsw.gov.au::913248ec-f40c-4719-a781-36b5b26c5f4b" providerId="AD" clId="Web-{8E0FA9FE-5BC5-4AE2-B012-888E4A9494B1}" dt="2023-05-25T01:09:33.591" v="12" actId="20577"/>
      <pc:docMkLst>
        <pc:docMk/>
      </pc:docMkLst>
      <pc:sldChg chg="modSp">
        <pc:chgData name="Victoria Bainou (Agency for Clinical Innovation)" userId="S::victoria.bainou@health.nsw.gov.au::913248ec-f40c-4719-a781-36b5b26c5f4b" providerId="AD" clId="Web-{8E0FA9FE-5BC5-4AE2-B012-888E4A9494B1}" dt="2023-05-25T01:09:33.591" v="12" actId="20577"/>
        <pc:sldMkLst>
          <pc:docMk/>
          <pc:sldMk cId="1357491618" sldId="291"/>
        </pc:sldMkLst>
        <pc:spChg chg="mod">
          <ac:chgData name="Victoria Bainou (Agency for Clinical Innovation)" userId="S::victoria.bainou@health.nsw.gov.au::913248ec-f40c-4719-a781-36b5b26c5f4b" providerId="AD" clId="Web-{8E0FA9FE-5BC5-4AE2-B012-888E4A9494B1}" dt="2023-05-25T01:09:33.591" v="12" actId="20577"/>
          <ac:spMkLst>
            <pc:docMk/>
            <pc:sldMk cId="1357491618" sldId="291"/>
            <ac:spMk id="16" creationId="{F9DC04D1-1F3C-CB62-D532-2E92FAC26B33}"/>
          </ac:spMkLst>
        </pc:spChg>
      </pc:sldChg>
      <pc:sldChg chg="modSp">
        <pc:chgData name="Victoria Bainou (Agency for Clinical Innovation)" userId="S::victoria.bainou@health.nsw.gov.au::913248ec-f40c-4719-a781-36b5b26c5f4b" providerId="AD" clId="Web-{8E0FA9FE-5BC5-4AE2-B012-888E4A9494B1}" dt="2023-05-25T01:09:20.309" v="9" actId="20577"/>
        <pc:sldMkLst>
          <pc:docMk/>
          <pc:sldMk cId="929920107" sldId="292"/>
        </pc:sldMkLst>
        <pc:spChg chg="mod">
          <ac:chgData name="Victoria Bainou (Agency for Clinical Innovation)" userId="S::victoria.bainou@health.nsw.gov.au::913248ec-f40c-4719-a781-36b5b26c5f4b" providerId="AD" clId="Web-{8E0FA9FE-5BC5-4AE2-B012-888E4A9494B1}" dt="2023-05-25T01:09:20.309" v="9" actId="20577"/>
          <ac:spMkLst>
            <pc:docMk/>
            <pc:sldMk cId="929920107" sldId="292"/>
            <ac:spMk id="13" creationId="{3B7090B8-BE44-5B9C-E2B8-34C87321A815}"/>
          </ac:spMkLst>
        </pc:spChg>
      </pc:sldChg>
    </pc:docChg>
  </pc:docChgLst>
  <pc:docChgLst>
    <pc:chgData name="Mark Williams (Agency for Clinical Innovation)" userId="43e005a8-d2a0-47db-a5b3-58c127af1651" providerId="ADAL" clId="{C98FC6AB-E5D5-48B9-9F90-881BC68ADDAE}"/>
    <pc:docChg chg="undo custSel modSld">
      <pc:chgData name="Mark Williams (Agency for Clinical Innovation)" userId="43e005a8-d2a0-47db-a5b3-58c127af1651" providerId="ADAL" clId="{C98FC6AB-E5D5-48B9-9F90-881BC68ADDAE}" dt="2023-05-30T05:36:22.182" v="436" actId="478"/>
      <pc:docMkLst>
        <pc:docMk/>
      </pc:docMkLst>
      <pc:sldChg chg="modSp mod">
        <pc:chgData name="Mark Williams (Agency for Clinical Innovation)" userId="43e005a8-d2a0-47db-a5b3-58c127af1651" providerId="ADAL" clId="{C98FC6AB-E5D5-48B9-9F90-881BC68ADDAE}" dt="2023-05-30T05:06:08.786" v="6" actId="948"/>
        <pc:sldMkLst>
          <pc:docMk/>
          <pc:sldMk cId="0" sldId="264"/>
        </pc:sldMkLst>
        <pc:spChg chg="mod">
          <ac:chgData name="Mark Williams (Agency for Clinical Innovation)" userId="43e005a8-d2a0-47db-a5b3-58c127af1651" providerId="ADAL" clId="{C98FC6AB-E5D5-48B9-9F90-881BC68ADDAE}" dt="2023-05-30T05:06:08.786" v="6" actId="948"/>
          <ac:spMkLst>
            <pc:docMk/>
            <pc:sldMk cId="0" sldId="264"/>
            <ac:spMk id="3" creationId="{00000000-0000-0000-0000-000000000000}"/>
          </ac:spMkLst>
        </pc:spChg>
      </pc:sldChg>
      <pc:sldChg chg="addSp delSp modSp mod">
        <pc:chgData name="Mark Williams (Agency for Clinical Innovation)" userId="43e005a8-d2a0-47db-a5b3-58c127af1651" providerId="ADAL" clId="{C98FC6AB-E5D5-48B9-9F90-881BC68ADDAE}" dt="2023-05-30T05:36:22.182" v="436" actId="478"/>
        <pc:sldMkLst>
          <pc:docMk/>
          <pc:sldMk cId="1357491618" sldId="291"/>
        </pc:sldMkLst>
        <pc:spChg chg="del">
          <ac:chgData name="Mark Williams (Agency for Clinical Innovation)" userId="43e005a8-d2a0-47db-a5b3-58c127af1651" providerId="ADAL" clId="{C98FC6AB-E5D5-48B9-9F90-881BC68ADDAE}" dt="2023-05-30T05:36:22.182" v="436" actId="478"/>
          <ac:spMkLst>
            <pc:docMk/>
            <pc:sldMk cId="1357491618" sldId="291"/>
            <ac:spMk id="2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11:40.504" v="123" actId="1076"/>
          <ac:spMkLst>
            <pc:docMk/>
            <pc:sldMk cId="1357491618" sldId="291"/>
            <ac:spMk id="3" creationId="{B0962F31-97FB-CCF1-8B37-0FAEDC4AC052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10:19.846" v="97" actId="478"/>
          <ac:spMkLst>
            <pc:docMk/>
            <pc:sldMk cId="1357491618" sldId="291"/>
            <ac:spMk id="4" creationId="{B9744110-A00F-E9B7-12CA-43E0E34F1FF5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11:40.504" v="123" actId="1076"/>
          <ac:spMkLst>
            <pc:docMk/>
            <pc:sldMk cId="1357491618" sldId="291"/>
            <ac:spMk id="5" creationId="{ABC61198-FBD4-2E63-8F20-3703503DF4E1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18:39.216" v="158"/>
          <ac:spMkLst>
            <pc:docMk/>
            <pc:sldMk cId="1357491618" sldId="291"/>
            <ac:spMk id="6" creationId="{363F768B-AB7A-4BC6-EF82-9C2305148DE3}"/>
          </ac:spMkLst>
        </pc:spChg>
        <pc:spChg chg="add del mod">
          <ac:chgData name="Mark Williams (Agency for Clinical Innovation)" userId="43e005a8-d2a0-47db-a5b3-58c127af1651" providerId="ADAL" clId="{C98FC6AB-E5D5-48B9-9F90-881BC68ADDAE}" dt="2023-05-30T05:10:23.059" v="98" actId="478"/>
          <ac:spMkLst>
            <pc:docMk/>
            <pc:sldMk cId="1357491618" sldId="291"/>
            <ac:spMk id="8" creationId="{3CD5E1CC-67BF-C32D-84F1-34506E5717B9}"/>
          </ac:spMkLst>
        </pc:spChg>
        <pc:spChg chg="del">
          <ac:chgData name="Mark Williams (Agency for Clinical Innovation)" userId="43e005a8-d2a0-47db-a5b3-58c127af1651" providerId="ADAL" clId="{C98FC6AB-E5D5-48B9-9F90-881BC68ADDAE}" dt="2023-05-30T05:08:53.136" v="58" actId="478"/>
          <ac:spMkLst>
            <pc:docMk/>
            <pc:sldMk cId="1357491618" sldId="291"/>
            <ac:spMk id="13" creationId="{CE293888-8E98-390D-1D10-A6212AC2738B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10:37.561" v="103" actId="1076"/>
          <ac:spMkLst>
            <pc:docMk/>
            <pc:sldMk cId="1357491618" sldId="291"/>
            <ac:spMk id="15" creationId="{FC163E50-1DDF-2667-4E99-B0D6E720C8BC}"/>
          </ac:spMkLst>
        </pc:spChg>
        <pc:spChg chg="del">
          <ac:chgData name="Mark Williams (Agency for Clinical Innovation)" userId="43e005a8-d2a0-47db-a5b3-58c127af1651" providerId="ADAL" clId="{C98FC6AB-E5D5-48B9-9F90-881BC68ADDAE}" dt="2023-05-30T05:09:41.405" v="84" actId="478"/>
          <ac:spMkLst>
            <pc:docMk/>
            <pc:sldMk cId="1357491618" sldId="291"/>
            <ac:spMk id="16" creationId="{F9DC04D1-1F3C-CB62-D532-2E92FAC26B33}"/>
          </ac:spMkLst>
        </pc:spChg>
        <pc:picChg chg="mod modCrop">
          <ac:chgData name="Mark Williams (Agency for Clinical Innovation)" userId="43e005a8-d2a0-47db-a5b3-58c127af1651" providerId="ADAL" clId="{C98FC6AB-E5D5-48B9-9F90-881BC68ADDAE}" dt="2023-05-30T05:11:36.344" v="122" actId="1076"/>
          <ac:picMkLst>
            <pc:docMk/>
            <pc:sldMk cId="1357491618" sldId="291"/>
            <ac:picMk id="12" creationId="{EEBDD573-1797-5D1D-5AC9-58A73103B2E3}"/>
          </ac:picMkLst>
        </pc:picChg>
        <pc:picChg chg="mod">
          <ac:chgData name="Mark Williams (Agency for Clinical Innovation)" userId="43e005a8-d2a0-47db-a5b3-58c127af1651" providerId="ADAL" clId="{C98FC6AB-E5D5-48B9-9F90-881BC68ADDAE}" dt="2023-05-30T05:11:01.179" v="116" actId="14861"/>
          <ac:picMkLst>
            <pc:docMk/>
            <pc:sldMk cId="1357491618" sldId="291"/>
            <ac:picMk id="14" creationId="{F2AD21E3-E2DF-FDF8-9657-2B2F32D34398}"/>
          </ac:picMkLst>
        </pc:picChg>
      </pc:sldChg>
      <pc:sldChg chg="addSp delSp modSp mod">
        <pc:chgData name="Mark Williams (Agency for Clinical Innovation)" userId="43e005a8-d2a0-47db-a5b3-58c127af1651" providerId="ADAL" clId="{C98FC6AB-E5D5-48B9-9F90-881BC68ADDAE}" dt="2023-05-30T05:08:25.679" v="51" actId="1076"/>
        <pc:sldMkLst>
          <pc:docMk/>
          <pc:sldMk cId="929920107" sldId="292"/>
        </pc:sldMkLst>
        <pc:spChg chg="add mod">
          <ac:chgData name="Mark Williams (Agency for Clinical Innovation)" userId="43e005a8-d2a0-47db-a5b3-58c127af1651" providerId="ADAL" clId="{C98FC6AB-E5D5-48B9-9F90-881BC68ADDAE}" dt="2023-05-30T05:08:25.679" v="51" actId="1076"/>
          <ac:spMkLst>
            <pc:docMk/>
            <pc:sldMk cId="929920107" sldId="292"/>
            <ac:spMk id="2" creationId="{17A1460A-7BF5-24E6-B696-E26A51180378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08:20.136" v="49"/>
          <ac:spMkLst>
            <pc:docMk/>
            <pc:sldMk cId="929920107" sldId="292"/>
            <ac:spMk id="4" creationId="{0334D224-C428-0CC7-8332-BD950EC67E7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06:32.636" v="8" actId="1076"/>
          <ac:spMkLst>
            <pc:docMk/>
            <pc:sldMk cId="929920107" sldId="292"/>
            <ac:spMk id="8" creationId="{00000000-0000-0000-0000-000000000000}"/>
          </ac:spMkLst>
        </pc:spChg>
        <pc:spChg chg="del">
          <ac:chgData name="Mark Williams (Agency for Clinical Innovation)" userId="43e005a8-d2a0-47db-a5b3-58c127af1651" providerId="ADAL" clId="{C98FC6AB-E5D5-48B9-9F90-881BC68ADDAE}" dt="2023-05-30T05:06:54.994" v="12" actId="478"/>
          <ac:spMkLst>
            <pc:docMk/>
            <pc:sldMk cId="929920107" sldId="292"/>
            <ac:spMk id="13" creationId="{3B7090B8-BE44-5B9C-E2B8-34C87321A815}"/>
          </ac:spMkLst>
        </pc:spChg>
        <pc:picChg chg="mod">
          <ac:chgData name="Mark Williams (Agency for Clinical Innovation)" userId="43e005a8-d2a0-47db-a5b3-58c127af1651" providerId="ADAL" clId="{C98FC6AB-E5D5-48B9-9F90-881BC68ADDAE}" dt="2023-05-30T05:06:27.424" v="7" actId="14861"/>
          <ac:picMkLst>
            <pc:docMk/>
            <pc:sldMk cId="929920107" sldId="292"/>
            <ac:picMk id="9" creationId="{A24213B9-2F31-C971-7E8D-8E4A2915949E}"/>
          </ac:picMkLst>
        </pc:picChg>
      </pc:sldChg>
      <pc:sldChg chg="addSp delSp modSp mod">
        <pc:chgData name="Mark Williams (Agency for Clinical Innovation)" userId="43e005a8-d2a0-47db-a5b3-58c127af1651" providerId="ADAL" clId="{C98FC6AB-E5D5-48B9-9F90-881BC68ADDAE}" dt="2023-05-30T05:18:22.851" v="157" actId="1076"/>
        <pc:sldMkLst>
          <pc:docMk/>
          <pc:sldMk cId="2552572263" sldId="297"/>
        </pc:sldMkLst>
        <pc:spChg chg="add del mod">
          <ac:chgData name="Mark Williams (Agency for Clinical Innovation)" userId="43e005a8-d2a0-47db-a5b3-58c127af1651" providerId="ADAL" clId="{C98FC6AB-E5D5-48B9-9F90-881BC68ADDAE}" dt="2023-05-30T05:12:13.666" v="129" actId="478"/>
          <ac:spMkLst>
            <pc:docMk/>
            <pc:sldMk cId="2552572263" sldId="297"/>
            <ac:spMk id="3" creationId="{60035CCF-C939-83B1-AB19-8D2B543B2435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12:10.456" v="128"/>
          <ac:spMkLst>
            <pc:docMk/>
            <pc:sldMk cId="2552572263" sldId="297"/>
            <ac:spMk id="4" creationId="{70D64392-6190-2EF3-5ECF-488949E2A2FA}"/>
          </ac:spMkLst>
        </pc:spChg>
        <pc:spChg chg="add del">
          <ac:chgData name="Mark Williams (Agency for Clinical Innovation)" userId="43e005a8-d2a0-47db-a5b3-58c127af1651" providerId="ADAL" clId="{C98FC6AB-E5D5-48B9-9F90-881BC68ADDAE}" dt="2023-05-30T05:18:17.486" v="155" actId="478"/>
          <ac:spMkLst>
            <pc:docMk/>
            <pc:sldMk cId="2552572263" sldId="297"/>
            <ac:spMk id="6" creationId="{B6BB9B7A-953D-545B-27F3-82166107B2FC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12:10.196" v="127" actId="478"/>
          <ac:spMkLst>
            <pc:docMk/>
            <pc:sldMk cId="2552572263" sldId="297"/>
            <ac:spMk id="8" creationId="{D08B56E8-585E-72A0-6404-3711C955996B}"/>
          </ac:spMkLst>
        </pc:spChg>
        <pc:spChg chg="add del mod">
          <ac:chgData name="Mark Williams (Agency for Clinical Innovation)" userId="43e005a8-d2a0-47db-a5b3-58c127af1651" providerId="ADAL" clId="{C98FC6AB-E5D5-48B9-9F90-881BC68ADDAE}" dt="2023-05-30T05:18:16.213" v="154" actId="478"/>
          <ac:spMkLst>
            <pc:docMk/>
            <pc:sldMk cId="2552572263" sldId="297"/>
            <ac:spMk id="9" creationId="{DF5BF8DC-3DFD-768D-BE6F-7F338CD11696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18:22.851" v="157" actId="1076"/>
          <ac:spMkLst>
            <pc:docMk/>
            <pc:sldMk cId="2552572263" sldId="297"/>
            <ac:spMk id="10" creationId="{D55B61B5-E34C-DB75-B722-31BA5FC10CEE}"/>
          </ac:spMkLst>
        </pc:spChg>
        <pc:picChg chg="mod">
          <ac:chgData name="Mark Williams (Agency for Clinical Innovation)" userId="43e005a8-d2a0-47db-a5b3-58c127af1651" providerId="ADAL" clId="{C98FC6AB-E5D5-48B9-9F90-881BC68ADDAE}" dt="2023-05-30T05:12:30.327" v="135" actId="14861"/>
          <ac:picMkLst>
            <pc:docMk/>
            <pc:sldMk cId="2552572263" sldId="297"/>
            <ac:picMk id="5" creationId="{D99241EB-C016-251D-E488-CAB8B5042016}"/>
          </ac:picMkLst>
        </pc:picChg>
      </pc:sldChg>
      <pc:sldChg chg="modSp mod">
        <pc:chgData name="Mark Williams (Agency for Clinical Innovation)" userId="43e005a8-d2a0-47db-a5b3-58c127af1651" providerId="ADAL" clId="{C98FC6AB-E5D5-48B9-9F90-881BC68ADDAE}" dt="2023-05-30T05:18:48.021" v="161" actId="1076"/>
        <pc:sldMkLst>
          <pc:docMk/>
          <pc:sldMk cId="4151946977" sldId="302"/>
        </pc:sldMkLst>
        <pc:spChg chg="mod">
          <ac:chgData name="Mark Williams (Agency for Clinical Innovation)" userId="43e005a8-d2a0-47db-a5b3-58c127af1651" providerId="ADAL" clId="{C98FC6AB-E5D5-48B9-9F90-881BC68ADDAE}" dt="2023-05-30T05:18:43.022" v="159"/>
          <ac:spMkLst>
            <pc:docMk/>
            <pc:sldMk cId="4151946977" sldId="302"/>
            <ac:spMk id="6" creationId="{8DCF2FB6-159F-DED8-D8A1-0C7BA7A853BC}"/>
          </ac:spMkLst>
        </pc:spChg>
        <pc:picChg chg="mod">
          <ac:chgData name="Mark Williams (Agency for Clinical Innovation)" userId="43e005a8-d2a0-47db-a5b3-58c127af1651" providerId="ADAL" clId="{C98FC6AB-E5D5-48B9-9F90-881BC68ADDAE}" dt="2023-05-30T05:18:48.021" v="161" actId="1076"/>
          <ac:picMkLst>
            <pc:docMk/>
            <pc:sldMk cId="4151946977" sldId="302"/>
            <ac:picMk id="4" creationId="{0C332E6C-A4F3-E4CC-4320-2E5AD870C803}"/>
          </ac:picMkLst>
        </pc:picChg>
      </pc:sldChg>
      <pc:sldChg chg="modSp mod">
        <pc:chgData name="Mark Williams (Agency for Clinical Innovation)" userId="43e005a8-d2a0-47db-a5b3-58c127af1651" providerId="ADAL" clId="{C98FC6AB-E5D5-48B9-9F90-881BC68ADDAE}" dt="2023-05-30T05:18:55.439" v="163" actId="1076"/>
        <pc:sldMkLst>
          <pc:docMk/>
          <pc:sldMk cId="1013882009" sldId="303"/>
        </pc:sldMkLst>
        <pc:spChg chg="mod">
          <ac:chgData name="Mark Williams (Agency for Clinical Innovation)" userId="43e005a8-d2a0-47db-a5b3-58c127af1651" providerId="ADAL" clId="{C98FC6AB-E5D5-48B9-9F90-881BC68ADDAE}" dt="2023-05-30T05:18:52.884" v="162"/>
          <ac:spMkLst>
            <pc:docMk/>
            <pc:sldMk cId="1013882009" sldId="303"/>
            <ac:spMk id="6" creationId="{983D81F4-0FFB-B94D-4346-656E77B34E61}"/>
          </ac:spMkLst>
        </pc:spChg>
        <pc:picChg chg="mod">
          <ac:chgData name="Mark Williams (Agency for Clinical Innovation)" userId="43e005a8-d2a0-47db-a5b3-58c127af1651" providerId="ADAL" clId="{C98FC6AB-E5D5-48B9-9F90-881BC68ADDAE}" dt="2023-05-30T05:18:55.439" v="163" actId="1076"/>
          <ac:picMkLst>
            <pc:docMk/>
            <pc:sldMk cId="1013882009" sldId="303"/>
            <ac:picMk id="5" creationId="{55B07400-AD38-1CC0-FF86-03C2CF0D93CA}"/>
          </ac:picMkLst>
        </pc:picChg>
      </pc:sldChg>
      <pc:sldChg chg="addSp delSp modSp mod">
        <pc:chgData name="Mark Williams (Agency for Clinical Innovation)" userId="43e005a8-d2a0-47db-a5b3-58c127af1651" providerId="ADAL" clId="{C98FC6AB-E5D5-48B9-9F90-881BC68ADDAE}" dt="2023-05-30T05:26:33.329" v="263" actId="1035"/>
        <pc:sldMkLst>
          <pc:docMk/>
          <pc:sldMk cId="2606735634" sldId="305"/>
        </pc:sldMkLst>
        <pc:spChg chg="add mod">
          <ac:chgData name="Mark Williams (Agency for Clinical Innovation)" userId="43e005a8-d2a0-47db-a5b3-58c127af1651" providerId="ADAL" clId="{C98FC6AB-E5D5-48B9-9F90-881BC68ADDAE}" dt="2023-05-30T05:19:38.249" v="169" actId="20577"/>
          <ac:spMkLst>
            <pc:docMk/>
            <pc:sldMk cId="2606735634" sldId="305"/>
            <ac:spMk id="2" creationId="{8B697763-1236-404D-E4BD-6FA7ABDD6CF7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23:18.071" v="216" actId="478"/>
          <ac:spMkLst>
            <pc:docMk/>
            <pc:sldMk cId="2606735634" sldId="305"/>
            <ac:spMk id="3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20:27.351" v="193" actId="1037"/>
          <ac:spMkLst>
            <pc:docMk/>
            <pc:sldMk cId="2606735634" sldId="305"/>
            <ac:spMk id="4" creationId="{29489CE8-4301-50E0-E9B4-04F3DE0A40E0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26:21.050" v="257" actId="478"/>
          <ac:spMkLst>
            <pc:docMk/>
            <pc:sldMk cId="2606735634" sldId="305"/>
            <ac:spMk id="6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25:52.120" v="251" actId="478"/>
          <ac:spMkLst>
            <pc:docMk/>
            <pc:sldMk cId="2606735634" sldId="305"/>
            <ac:spMk id="7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25:17.514" v="244" actId="478"/>
          <ac:spMkLst>
            <pc:docMk/>
            <pc:sldMk cId="2606735634" sldId="305"/>
            <ac:spMk id="8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22:48.763" v="209" actId="478"/>
          <ac:spMkLst>
            <pc:docMk/>
            <pc:sldMk cId="2606735634" sldId="305"/>
            <ac:spMk id="9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23:20.234" v="217" actId="478"/>
          <ac:spMkLst>
            <pc:docMk/>
            <pc:sldMk cId="2606735634" sldId="305"/>
            <ac:spMk id="10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0:37.254" v="194" actId="1076"/>
          <ac:spMkLst>
            <pc:docMk/>
            <pc:sldMk cId="2606735634" sldId="305"/>
            <ac:spMk id="11" creationId="{CB3D7482-5CA3-FB5B-97A0-C29951B505D5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0:37.254" v="194" actId="1076"/>
          <ac:spMkLst>
            <pc:docMk/>
            <pc:sldMk cId="2606735634" sldId="305"/>
            <ac:spMk id="12" creationId="{94B28082-06D3-7A36-5972-C91B0F80F67E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0:37.254" v="194" actId="1076"/>
          <ac:spMkLst>
            <pc:docMk/>
            <pc:sldMk cId="2606735634" sldId="305"/>
            <ac:spMk id="13" creationId="{101B6532-C920-A3E9-D3C5-E9BDDC67BA0D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20:15.422" v="186" actId="478"/>
          <ac:spMkLst>
            <pc:docMk/>
            <pc:sldMk cId="2606735634" sldId="305"/>
            <ac:spMk id="14" creationId="{5D3999B8-015A-8C90-63E6-ED8D73E5E619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0:37.254" v="194" actId="1076"/>
          <ac:spMkLst>
            <pc:docMk/>
            <pc:sldMk cId="2606735634" sldId="305"/>
            <ac:spMk id="15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0:37.254" v="194" actId="1076"/>
          <ac:spMkLst>
            <pc:docMk/>
            <pc:sldMk cId="2606735634" sldId="305"/>
            <ac:spMk id="16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0:37.254" v="194" actId="1076"/>
          <ac:spMkLst>
            <pc:docMk/>
            <pc:sldMk cId="2606735634" sldId="305"/>
            <ac:spMk id="17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0:37.254" v="194" actId="1076"/>
          <ac:spMkLst>
            <pc:docMk/>
            <pc:sldMk cId="2606735634" sldId="305"/>
            <ac:spMk id="18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0:37.254" v="194" actId="1076"/>
          <ac:spMkLst>
            <pc:docMk/>
            <pc:sldMk cId="2606735634" sldId="305"/>
            <ac:spMk id="19" creationId="{998BB258-1062-1F94-8D1A-0B6441FBF5AC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23:56.968" v="224" actId="478"/>
          <ac:spMkLst>
            <pc:docMk/>
            <pc:sldMk cId="2606735634" sldId="305"/>
            <ac:spMk id="20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20:17.094" v="187" actId="478"/>
          <ac:spMkLst>
            <pc:docMk/>
            <pc:sldMk cId="2606735634" sldId="305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0:37.254" v="194" actId="1076"/>
          <ac:spMkLst>
            <pc:docMk/>
            <pc:sldMk cId="2606735634" sldId="305"/>
            <ac:spMk id="22" creationId="{00000000-0000-0000-0000-000000000000}"/>
          </ac:spMkLst>
        </pc:spChg>
        <pc:spChg chg="add del mod">
          <ac:chgData name="Mark Williams (Agency for Clinical Innovation)" userId="43e005a8-d2a0-47db-a5b3-58c127af1651" providerId="ADAL" clId="{C98FC6AB-E5D5-48B9-9F90-881BC68ADDAE}" dt="2023-05-30T05:20:19.370" v="188" actId="478"/>
          <ac:spMkLst>
            <pc:docMk/>
            <pc:sldMk cId="2606735634" sldId="305"/>
            <ac:spMk id="24" creationId="{84B79C57-9BA0-1849-FA29-4E1F98DAA8C8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26:24.430" v="258" actId="1076"/>
          <ac:spMkLst>
            <pc:docMk/>
            <pc:sldMk cId="2606735634" sldId="305"/>
            <ac:spMk id="25" creationId="{32FEC910-8896-B7B1-EE66-BE8207228930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23:15.483" v="215" actId="14100"/>
          <ac:spMkLst>
            <pc:docMk/>
            <pc:sldMk cId="2606735634" sldId="305"/>
            <ac:spMk id="31" creationId="{7519045E-6225-6776-ED58-6EF0B3EF429D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23:54.513" v="223" actId="14100"/>
          <ac:spMkLst>
            <pc:docMk/>
            <pc:sldMk cId="2606735634" sldId="305"/>
            <ac:spMk id="34" creationId="{7134E11D-854D-0080-FD54-44AC5EDB5231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26:33.329" v="263" actId="1035"/>
          <ac:spMkLst>
            <pc:docMk/>
            <pc:sldMk cId="2606735634" sldId="305"/>
            <ac:spMk id="40" creationId="{68856C50-2B18-F110-3E01-C32521122564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25:59.459" v="253" actId="14100"/>
          <ac:spMkLst>
            <pc:docMk/>
            <pc:sldMk cId="2606735634" sldId="305"/>
            <ac:spMk id="45" creationId="{A539087B-61B3-0A76-CAC5-6A41B0D456A0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25:55.215" v="252" actId="14100"/>
          <ac:spMkLst>
            <pc:docMk/>
            <pc:sldMk cId="2606735634" sldId="305"/>
            <ac:spMk id="49" creationId="{87915D75-BC26-1E82-7238-14DCE7A2A1D6}"/>
          </ac:spMkLst>
        </pc:spChg>
        <pc:picChg chg="mod">
          <ac:chgData name="Mark Williams (Agency for Clinical Innovation)" userId="43e005a8-d2a0-47db-a5b3-58c127af1651" providerId="ADAL" clId="{C98FC6AB-E5D5-48B9-9F90-881BC68ADDAE}" dt="2023-05-30T05:20:44.687" v="198" actId="14861"/>
          <ac:picMkLst>
            <pc:docMk/>
            <pc:sldMk cId="2606735634" sldId="305"/>
            <ac:picMk id="5" creationId="{1BFABB01-3E81-4FB5-B293-545AFE114677}"/>
          </ac:picMkLst>
        </pc:picChg>
        <pc:cxnChg chg="add mod">
          <ac:chgData name="Mark Williams (Agency for Clinical Innovation)" userId="43e005a8-d2a0-47db-a5b3-58c127af1651" providerId="ADAL" clId="{C98FC6AB-E5D5-48B9-9F90-881BC68ADDAE}" dt="2023-05-30T05:26:28.651" v="259" actId="14100"/>
          <ac:cxnSpMkLst>
            <pc:docMk/>
            <pc:sldMk cId="2606735634" sldId="305"/>
            <ac:cxnSpMk id="26" creationId="{2FE109FE-608F-3669-6F6B-DCCBB7272E0D}"/>
          </ac:cxnSpMkLst>
        </pc:cxnChg>
        <pc:cxnChg chg="add mod">
          <ac:chgData name="Mark Williams (Agency for Clinical Innovation)" userId="43e005a8-d2a0-47db-a5b3-58c127af1651" providerId="ADAL" clId="{C98FC6AB-E5D5-48B9-9F90-881BC68ADDAE}" dt="2023-05-30T05:23:35.328" v="218" actId="14100"/>
          <ac:cxnSpMkLst>
            <pc:docMk/>
            <pc:sldMk cId="2606735634" sldId="305"/>
            <ac:cxnSpMk id="32" creationId="{EA874F9D-C85E-7B5D-EB75-3DC54ACA47AD}"/>
          </ac:cxnSpMkLst>
        </pc:cxnChg>
        <pc:cxnChg chg="add mod">
          <ac:chgData name="Mark Williams (Agency for Clinical Innovation)" userId="43e005a8-d2a0-47db-a5b3-58c127af1651" providerId="ADAL" clId="{C98FC6AB-E5D5-48B9-9F90-881BC68ADDAE}" dt="2023-05-30T05:23:54.513" v="223" actId="14100"/>
          <ac:cxnSpMkLst>
            <pc:docMk/>
            <pc:sldMk cId="2606735634" sldId="305"/>
            <ac:cxnSpMk id="35" creationId="{77BAE458-08B3-6E8B-4A14-BF43AD6DF8F9}"/>
          </ac:cxnSpMkLst>
        </pc:cxnChg>
        <pc:cxnChg chg="add mod">
          <ac:chgData name="Mark Williams (Agency for Clinical Innovation)" userId="43e005a8-d2a0-47db-a5b3-58c127af1651" providerId="ADAL" clId="{C98FC6AB-E5D5-48B9-9F90-881BC68ADDAE}" dt="2023-05-30T05:24:31.628" v="230" actId="14100"/>
          <ac:cxnSpMkLst>
            <pc:docMk/>
            <pc:sldMk cId="2606735634" sldId="305"/>
            <ac:cxnSpMk id="41" creationId="{402165F4-B11D-68F1-2EC5-4E238D290FC0}"/>
          </ac:cxnSpMkLst>
        </pc:cxnChg>
        <pc:cxnChg chg="add mod">
          <ac:chgData name="Mark Williams (Agency for Clinical Innovation)" userId="43e005a8-d2a0-47db-a5b3-58c127af1651" providerId="ADAL" clId="{C98FC6AB-E5D5-48B9-9F90-881BC68ADDAE}" dt="2023-05-30T05:25:59.459" v="253" actId="14100"/>
          <ac:cxnSpMkLst>
            <pc:docMk/>
            <pc:sldMk cId="2606735634" sldId="305"/>
            <ac:cxnSpMk id="46" creationId="{6C922126-4E2C-4410-45FF-EFCA77231070}"/>
          </ac:cxnSpMkLst>
        </pc:cxnChg>
        <pc:cxnChg chg="add mod">
          <ac:chgData name="Mark Williams (Agency for Clinical Innovation)" userId="43e005a8-d2a0-47db-a5b3-58c127af1651" providerId="ADAL" clId="{C98FC6AB-E5D5-48B9-9F90-881BC68ADDAE}" dt="2023-05-30T05:26:13.022" v="256" actId="14100"/>
          <ac:cxnSpMkLst>
            <pc:docMk/>
            <pc:sldMk cId="2606735634" sldId="305"/>
            <ac:cxnSpMk id="50" creationId="{58900E7C-E4FC-03C4-7513-02CD95340608}"/>
          </ac:cxnSpMkLst>
        </pc:cxnChg>
      </pc:sldChg>
      <pc:sldChg chg="addSp delSp modSp mod">
        <pc:chgData name="Mark Williams (Agency for Clinical Innovation)" userId="43e005a8-d2a0-47db-a5b3-58c127af1651" providerId="ADAL" clId="{C98FC6AB-E5D5-48B9-9F90-881BC68ADDAE}" dt="2023-05-30T05:29:38.746" v="344" actId="14100"/>
        <pc:sldMkLst>
          <pc:docMk/>
          <pc:sldMk cId="1932666558" sldId="306"/>
        </pc:sldMkLst>
        <pc:spChg chg="add mod">
          <ac:chgData name="Mark Williams (Agency for Clinical Innovation)" userId="43e005a8-d2a0-47db-a5b3-58c127af1651" providerId="ADAL" clId="{C98FC6AB-E5D5-48B9-9F90-881BC68ADDAE}" dt="2023-05-30T05:27:44.742" v="319" actId="14100"/>
          <ac:spMkLst>
            <pc:docMk/>
            <pc:sldMk cId="1932666558" sldId="306"/>
            <ac:spMk id="2" creationId="{28C10604-38EA-EC48-D6D5-3907A23615EC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9:29.856" v="341" actId="1076"/>
          <ac:spMkLst>
            <pc:docMk/>
            <pc:sldMk cId="1932666558" sldId="306"/>
            <ac:spMk id="4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7:23.868" v="315" actId="1035"/>
          <ac:spMkLst>
            <pc:docMk/>
            <pc:sldMk cId="1932666558" sldId="306"/>
            <ac:spMk id="5" creationId="{7851E996-08F6-CE36-E359-C80B7F8DB90D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6:54.605" v="291" actId="1037"/>
          <ac:spMkLst>
            <pc:docMk/>
            <pc:sldMk cId="1932666558" sldId="306"/>
            <ac:spMk id="7" creationId="{CB49429A-5A57-590E-8C0C-55A9CE2B7A16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6:54.605" v="291" actId="1037"/>
          <ac:spMkLst>
            <pc:docMk/>
            <pc:sldMk cId="1932666558" sldId="306"/>
            <ac:spMk id="9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6:54.605" v="291" actId="1037"/>
          <ac:spMkLst>
            <pc:docMk/>
            <pc:sldMk cId="1932666558" sldId="306"/>
            <ac:spMk id="11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6:54.605" v="291" actId="1037"/>
          <ac:spMkLst>
            <pc:docMk/>
            <pc:sldMk cId="1932666558" sldId="306"/>
            <ac:spMk id="13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6:54.605" v="291" actId="1037"/>
          <ac:spMkLst>
            <pc:docMk/>
            <pc:sldMk cId="1932666558" sldId="306"/>
            <ac:spMk id="15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6:54.605" v="291" actId="1037"/>
          <ac:spMkLst>
            <pc:docMk/>
            <pc:sldMk cId="1932666558" sldId="306"/>
            <ac:spMk id="16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6:54.605" v="291" actId="1037"/>
          <ac:spMkLst>
            <pc:docMk/>
            <pc:sldMk cId="1932666558" sldId="306"/>
            <ac:spMk id="17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6:54.605" v="291" actId="1037"/>
          <ac:spMkLst>
            <pc:docMk/>
            <pc:sldMk cId="1932666558" sldId="306"/>
            <ac:spMk id="18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6:54.605" v="291" actId="1037"/>
          <ac:spMkLst>
            <pc:docMk/>
            <pc:sldMk cId="1932666558" sldId="306"/>
            <ac:spMk id="19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6:54.605" v="291" actId="1037"/>
          <ac:spMkLst>
            <pc:docMk/>
            <pc:sldMk cId="1932666558" sldId="306"/>
            <ac:spMk id="20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6:54.605" v="291" actId="1037"/>
          <ac:spMkLst>
            <pc:docMk/>
            <pc:sldMk cId="1932666558" sldId="306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6:54.605" v="291" actId="1037"/>
          <ac:spMkLst>
            <pc:docMk/>
            <pc:sldMk cId="1932666558" sldId="306"/>
            <ac:spMk id="22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29:23.788" v="340" actId="1076"/>
          <ac:spMkLst>
            <pc:docMk/>
            <pc:sldMk cId="1932666558" sldId="306"/>
            <ac:spMk id="23" creationId="{00000000-0000-0000-0000-000000000000}"/>
          </ac:spMkLst>
        </pc:spChg>
        <pc:spChg chg="del">
          <ac:chgData name="Mark Williams (Agency for Clinical Innovation)" userId="43e005a8-d2a0-47db-a5b3-58c127af1651" providerId="ADAL" clId="{C98FC6AB-E5D5-48B9-9F90-881BC68ADDAE}" dt="2023-05-30T05:27:49.282" v="321" actId="478"/>
          <ac:spMkLst>
            <pc:docMk/>
            <pc:sldMk cId="1932666558" sldId="306"/>
            <ac:spMk id="26" creationId="{00000000-0000-0000-0000-000000000000}"/>
          </ac:spMkLst>
        </pc:spChg>
        <pc:picChg chg="mod modCrop">
          <ac:chgData name="Mark Williams (Agency for Clinical Innovation)" userId="43e005a8-d2a0-47db-a5b3-58c127af1651" providerId="ADAL" clId="{C98FC6AB-E5D5-48B9-9F90-881BC68ADDAE}" dt="2023-05-30T05:29:17.538" v="339" actId="732"/>
          <ac:picMkLst>
            <pc:docMk/>
            <pc:sldMk cId="1932666558" sldId="306"/>
            <ac:picMk id="6" creationId="{D158B167-938C-FDA7-C1F2-9897140925C7}"/>
          </ac:picMkLst>
        </pc:picChg>
        <pc:cxnChg chg="add mod">
          <ac:chgData name="Mark Williams (Agency for Clinical Innovation)" userId="43e005a8-d2a0-47db-a5b3-58c127af1651" providerId="ADAL" clId="{C98FC6AB-E5D5-48B9-9F90-881BC68ADDAE}" dt="2023-05-30T05:29:38.746" v="344" actId="14100"/>
          <ac:cxnSpMkLst>
            <pc:docMk/>
            <pc:sldMk cId="1932666558" sldId="306"/>
            <ac:cxnSpMk id="3" creationId="{028EC0DA-B39F-8205-EACC-3F4FBE73D1CA}"/>
          </ac:cxnSpMkLst>
        </pc:cxnChg>
      </pc:sldChg>
      <pc:sldChg chg="addSp delSp modSp mod">
        <pc:chgData name="Mark Williams (Agency for Clinical Innovation)" userId="43e005a8-d2a0-47db-a5b3-58c127af1651" providerId="ADAL" clId="{C98FC6AB-E5D5-48B9-9F90-881BC68ADDAE}" dt="2023-05-30T05:32:03.102" v="374" actId="478"/>
        <pc:sldMkLst>
          <pc:docMk/>
          <pc:sldMk cId="2182392208" sldId="307"/>
        </pc:sldMkLst>
        <pc:spChg chg="add mod">
          <ac:chgData name="Mark Williams (Agency for Clinical Innovation)" userId="43e005a8-d2a0-47db-a5b3-58c127af1651" providerId="ADAL" clId="{C98FC6AB-E5D5-48B9-9F90-881BC68ADDAE}" dt="2023-05-30T05:30:31.982" v="355" actId="255"/>
          <ac:spMkLst>
            <pc:docMk/>
            <pc:sldMk cId="2182392208" sldId="307"/>
            <ac:spMk id="2" creationId="{68796A70-FC10-9D9A-EE31-5706F8C0F7CA}"/>
          </ac:spMkLst>
        </pc:spChg>
        <pc:spChg chg="del">
          <ac:chgData name="Mark Williams (Agency for Clinical Innovation)" userId="43e005a8-d2a0-47db-a5b3-58c127af1651" providerId="ADAL" clId="{C98FC6AB-E5D5-48B9-9F90-881BC68ADDAE}" dt="2023-05-30T05:31:49.343" v="371" actId="478"/>
          <ac:spMkLst>
            <pc:docMk/>
            <pc:sldMk cId="2182392208" sldId="307"/>
            <ac:spMk id="4" creationId="{A7AB70CA-DB76-BF81-8936-786DD077DDBD}"/>
          </ac:spMkLst>
        </pc:spChg>
        <pc:spChg chg="del">
          <ac:chgData name="Mark Williams (Agency for Clinical Innovation)" userId="43e005a8-d2a0-47db-a5b3-58c127af1651" providerId="ADAL" clId="{C98FC6AB-E5D5-48B9-9F90-881BC68ADDAE}" dt="2023-05-30T05:30:38.476" v="356" actId="478"/>
          <ac:spMkLst>
            <pc:docMk/>
            <pc:sldMk cId="2182392208" sldId="307"/>
            <ac:spMk id="5" creationId="{00000000-0000-0000-0000-000000000000}"/>
          </ac:spMkLst>
        </pc:spChg>
        <pc:spChg chg="del">
          <ac:chgData name="Mark Williams (Agency for Clinical Innovation)" userId="43e005a8-d2a0-47db-a5b3-58c127af1651" providerId="ADAL" clId="{C98FC6AB-E5D5-48B9-9F90-881BC68ADDAE}" dt="2023-05-30T05:30:41.312" v="357" actId="478"/>
          <ac:spMkLst>
            <pc:docMk/>
            <pc:sldMk cId="2182392208" sldId="307"/>
            <ac:spMk id="6" creationId="{00000000-0000-0000-0000-000000000000}"/>
          </ac:spMkLst>
        </pc:spChg>
        <pc:spChg chg="del">
          <ac:chgData name="Mark Williams (Agency for Clinical Innovation)" userId="43e005a8-d2a0-47db-a5b3-58c127af1651" providerId="ADAL" clId="{C98FC6AB-E5D5-48B9-9F90-881BC68ADDAE}" dt="2023-05-30T05:32:00.424" v="373" actId="478"/>
          <ac:spMkLst>
            <pc:docMk/>
            <pc:sldMk cId="2182392208" sldId="307"/>
            <ac:spMk id="7" creationId="{CCDB9584-D274-F5F1-66CB-A3F96D5E1056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30:18.269" v="352" actId="14100"/>
          <ac:spMkLst>
            <pc:docMk/>
            <pc:sldMk cId="2182392208" sldId="307"/>
            <ac:spMk id="8" creationId="{B14047DF-14D1-8093-FE4C-890DAE1B1439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31:18.725" v="365" actId="14100"/>
          <ac:spMkLst>
            <pc:docMk/>
            <pc:sldMk cId="2182392208" sldId="307"/>
            <ac:spMk id="9" creationId="{1938CCC7-9288-1DF7-F43A-0DC60C80CEF2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31:58.008" v="372"/>
          <ac:spMkLst>
            <pc:docMk/>
            <pc:sldMk cId="2182392208" sldId="307"/>
            <ac:spMk id="15" creationId="{469A2278-F4F9-0A4E-54A1-F268EF84D34E}"/>
          </ac:spMkLst>
        </pc:spChg>
        <pc:spChg chg="add del mod">
          <ac:chgData name="Mark Williams (Agency for Clinical Innovation)" userId="43e005a8-d2a0-47db-a5b3-58c127af1651" providerId="ADAL" clId="{C98FC6AB-E5D5-48B9-9F90-881BC68ADDAE}" dt="2023-05-30T05:32:03.102" v="374" actId="478"/>
          <ac:spMkLst>
            <pc:docMk/>
            <pc:sldMk cId="2182392208" sldId="307"/>
            <ac:spMk id="18" creationId="{65D28AEE-99F3-8762-AAC3-3EB5AA478F34}"/>
          </ac:spMkLst>
        </pc:spChg>
        <pc:spChg chg="del">
          <ac:chgData name="Mark Williams (Agency for Clinical Innovation)" userId="43e005a8-d2a0-47db-a5b3-58c127af1651" providerId="ADAL" clId="{C98FC6AB-E5D5-48B9-9F90-881BC68ADDAE}" dt="2023-05-30T05:31:04.677" v="362" actId="478"/>
          <ac:spMkLst>
            <pc:docMk/>
            <pc:sldMk cId="2182392208" sldId="307"/>
            <ac:spMk id="104" creationId="{00000000-0000-0000-0000-000000000000}"/>
          </ac:spMkLst>
        </pc:spChg>
        <pc:picChg chg="mod modCrop">
          <ac:chgData name="Mark Williams (Agency for Clinical Innovation)" userId="43e005a8-d2a0-47db-a5b3-58c127af1651" providerId="ADAL" clId="{C98FC6AB-E5D5-48B9-9F90-881BC68ADDAE}" dt="2023-05-30T05:31:41.627" v="370" actId="14861"/>
          <ac:picMkLst>
            <pc:docMk/>
            <pc:sldMk cId="2182392208" sldId="307"/>
            <ac:picMk id="3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C98FC6AB-E5D5-48B9-9F90-881BC68ADDAE}" dt="2023-05-30T05:31:18.725" v="365" actId="14100"/>
          <ac:cxnSpMkLst>
            <pc:docMk/>
            <pc:sldMk cId="2182392208" sldId="307"/>
            <ac:cxnSpMk id="10" creationId="{FAEC8671-900F-9479-489E-908FACC451EA}"/>
          </ac:cxnSpMkLst>
        </pc:cxnChg>
      </pc:sldChg>
      <pc:sldChg chg="addSp delSp modSp mod">
        <pc:chgData name="Mark Williams (Agency for Clinical Innovation)" userId="43e005a8-d2a0-47db-a5b3-58c127af1651" providerId="ADAL" clId="{C98FC6AB-E5D5-48B9-9F90-881BC68ADDAE}" dt="2023-05-30T05:36:07.509" v="435" actId="1036"/>
        <pc:sldMkLst>
          <pc:docMk/>
          <pc:sldMk cId="3841368269" sldId="308"/>
        </pc:sldMkLst>
        <pc:spChg chg="add mod">
          <ac:chgData name="Mark Williams (Agency for Clinical Innovation)" userId="43e005a8-d2a0-47db-a5b3-58c127af1651" providerId="ADAL" clId="{C98FC6AB-E5D5-48B9-9F90-881BC68ADDAE}" dt="2023-05-30T05:33:28.367" v="390" actId="20577"/>
          <ac:spMkLst>
            <pc:docMk/>
            <pc:sldMk cId="3841368269" sldId="308"/>
            <ac:spMk id="3" creationId="{6C86F12D-F495-DD89-DA94-CF932E6C366C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34:28.630" v="404" actId="478"/>
          <ac:spMkLst>
            <pc:docMk/>
            <pc:sldMk cId="3841368269" sldId="308"/>
            <ac:spMk id="5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35:37.857" v="430" actId="478"/>
          <ac:spMkLst>
            <pc:docMk/>
            <pc:sldMk cId="3841368269" sldId="308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7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9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35:54.401" v="432" actId="1076"/>
          <ac:spMkLst>
            <pc:docMk/>
            <pc:sldMk cId="3841368269" sldId="308"/>
            <ac:spMk id="10" creationId="{137DE3E1-5822-EA3B-8852-B957A99D8A9F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35:07.549" v="423" actId="1036"/>
          <ac:spMkLst>
            <pc:docMk/>
            <pc:sldMk cId="3841368269" sldId="308"/>
            <ac:spMk id="19" creationId="{6B914671-5CD4-4141-EBE8-A061951BE6A6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20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22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25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26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33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C98FC6AB-E5D5-48B9-9F90-881BC68ADDAE}" dt="2023-05-30T05:36:07.509" v="435" actId="1036"/>
          <ac:spMkLst>
            <pc:docMk/>
            <pc:sldMk cId="3841368269" sldId="308"/>
            <ac:spMk id="34" creationId="{71B3AD0B-EE8B-4D7A-2E75-9B62416D0F44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35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36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41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44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33:31.233" v="391" actId="478"/>
          <ac:spMkLst>
            <pc:docMk/>
            <pc:sldMk cId="3841368269" sldId="308"/>
            <ac:spMk id="46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C98FC6AB-E5D5-48B9-9F90-881BC68ADDAE}" dt="2023-05-30T05:35:04.114" v="412" actId="478"/>
          <ac:spMkLst>
            <pc:docMk/>
            <pc:sldMk cId="3841368269" sldId="308"/>
            <ac:spMk id="47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48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49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50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54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55" creationId="{00000000-0000-0000-0000-000000000000}"/>
          </ac:spMkLst>
        </pc:spChg>
        <pc:spChg chg="mod">
          <ac:chgData name="Mark Williams (Agency for Clinical Innovation)" userId="43e005a8-d2a0-47db-a5b3-58c127af1651" providerId="ADAL" clId="{C98FC6AB-E5D5-48B9-9F90-881BC68ADDAE}" dt="2023-05-30T05:32:37.442" v="381" actId="1076"/>
          <ac:spMkLst>
            <pc:docMk/>
            <pc:sldMk cId="3841368269" sldId="308"/>
            <ac:spMk id="56" creationId="{00000000-0000-0000-0000-000000000000}"/>
          </ac:spMkLst>
        </pc:spChg>
        <pc:picChg chg="mod modCrop">
          <ac:chgData name="Mark Williams (Agency for Clinical Innovation)" userId="43e005a8-d2a0-47db-a5b3-58c127af1651" providerId="ADAL" clId="{C98FC6AB-E5D5-48B9-9F90-881BC68ADDAE}" dt="2023-05-30T05:32:37.442" v="381" actId="1076"/>
          <ac:picMkLst>
            <pc:docMk/>
            <pc:sldMk cId="3841368269" sldId="308"/>
            <ac:picMk id="2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C98FC6AB-E5D5-48B9-9F90-881BC68ADDAE}" dt="2023-05-30T05:33:22.589" v="389" actId="14100"/>
          <ac:cxnSpMkLst>
            <pc:docMk/>
            <pc:sldMk cId="3841368269" sldId="308"/>
            <ac:cxnSpMk id="4" creationId="{15171726-C0AD-E806-0B27-CC42D3F64994}"/>
          </ac:cxnSpMkLst>
        </pc:cxnChg>
        <pc:cxnChg chg="add mod">
          <ac:chgData name="Mark Williams (Agency for Clinical Innovation)" userId="43e005a8-d2a0-47db-a5b3-58c127af1651" providerId="ADAL" clId="{C98FC6AB-E5D5-48B9-9F90-881BC68ADDAE}" dt="2023-05-30T05:36:01.164" v="433" actId="14100"/>
          <ac:cxnSpMkLst>
            <pc:docMk/>
            <pc:sldMk cId="3841368269" sldId="308"/>
            <ac:cxnSpMk id="12" creationId="{7186DA86-F881-85E7-288F-C56A352DDBB6}"/>
          </ac:cxnSpMkLst>
        </pc:cxnChg>
        <pc:cxnChg chg="mod">
          <ac:chgData name="Mark Williams (Agency for Clinical Innovation)" userId="43e005a8-d2a0-47db-a5b3-58c127af1651" providerId="ADAL" clId="{C98FC6AB-E5D5-48B9-9F90-881BC68ADDAE}" dt="2023-05-30T05:32:37.442" v="381" actId="1076"/>
          <ac:cxnSpMkLst>
            <pc:docMk/>
            <pc:sldMk cId="3841368269" sldId="308"/>
            <ac:cxnSpMk id="16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C98FC6AB-E5D5-48B9-9F90-881BC68ADDAE}" dt="2023-05-30T05:32:37.442" v="381" actId="1076"/>
          <ac:cxnSpMkLst>
            <pc:docMk/>
            <pc:sldMk cId="3841368269" sldId="308"/>
            <ac:cxnSpMk id="18" creationId="{00000000-0000-0000-0000-000000000000}"/>
          </ac:cxnSpMkLst>
        </pc:cxnChg>
        <pc:cxnChg chg="add mod">
          <ac:chgData name="Mark Williams (Agency for Clinical Innovation)" userId="43e005a8-d2a0-47db-a5b3-58c127af1651" providerId="ADAL" clId="{C98FC6AB-E5D5-48B9-9F90-881BC68ADDAE}" dt="2023-05-30T05:35:18.068" v="425" actId="14100"/>
          <ac:cxnSpMkLst>
            <pc:docMk/>
            <pc:sldMk cId="3841368269" sldId="308"/>
            <ac:cxnSpMk id="23" creationId="{724C3FA0-806A-4A9A-6623-06FD20AB4078}"/>
          </ac:cxnSpMkLst>
        </pc:cxnChg>
        <pc:cxnChg chg="mod">
          <ac:chgData name="Mark Williams (Agency for Clinical Innovation)" userId="43e005a8-d2a0-47db-a5b3-58c127af1651" providerId="ADAL" clId="{C98FC6AB-E5D5-48B9-9F90-881BC68ADDAE}" dt="2023-05-30T05:32:37.442" v="381" actId="1076"/>
          <ac:cxnSpMkLst>
            <pc:docMk/>
            <pc:sldMk cId="3841368269" sldId="308"/>
            <ac:cxnSpMk id="29" creationId="{00000000-0000-0000-0000-000000000000}"/>
          </ac:cxnSpMkLst>
        </pc:cxnChg>
        <pc:cxnChg chg="add mod">
          <ac:chgData name="Mark Williams (Agency for Clinical Innovation)" userId="43e005a8-d2a0-47db-a5b3-58c127af1651" providerId="ADAL" clId="{C98FC6AB-E5D5-48B9-9F90-881BC68ADDAE}" dt="2023-05-30T05:36:07.509" v="435" actId="1036"/>
          <ac:cxnSpMkLst>
            <pc:docMk/>
            <pc:sldMk cId="3841368269" sldId="308"/>
            <ac:cxnSpMk id="37" creationId="{0653795F-42C6-D2E8-229B-47ECBE62AE52}"/>
          </ac:cxnSpMkLst>
        </pc:cxnChg>
        <pc:cxnChg chg="mod">
          <ac:chgData name="Mark Williams (Agency for Clinical Innovation)" userId="43e005a8-d2a0-47db-a5b3-58c127af1651" providerId="ADAL" clId="{C98FC6AB-E5D5-48B9-9F90-881BC68ADDAE}" dt="2023-05-30T05:32:37.442" v="381" actId="1076"/>
          <ac:cxnSpMkLst>
            <pc:docMk/>
            <pc:sldMk cId="3841368269" sldId="308"/>
            <ac:cxnSpMk id="39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C98FC6AB-E5D5-48B9-9F90-881BC68ADDAE}" dt="2023-05-30T05:32:37.442" v="381" actId="1076"/>
          <ac:cxnSpMkLst>
            <pc:docMk/>
            <pc:sldMk cId="3841368269" sldId="308"/>
            <ac:cxnSpMk id="40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C98FC6AB-E5D5-48B9-9F90-881BC68ADDAE}" dt="2023-05-30T05:32:37.442" v="381" actId="1076"/>
          <ac:cxnSpMkLst>
            <pc:docMk/>
            <pc:sldMk cId="3841368269" sldId="308"/>
            <ac:cxnSpMk id="51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C98FC6AB-E5D5-48B9-9F90-881BC68ADDAE}" dt="2023-05-30T05:32:37.442" v="381" actId="1076"/>
          <ac:cxnSpMkLst>
            <pc:docMk/>
            <pc:sldMk cId="3841368269" sldId="308"/>
            <ac:cxnSpMk id="52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C98FC6AB-E5D5-48B9-9F90-881BC68ADDAE}" dt="2023-05-30T05:32:37.442" v="381" actId="1076"/>
          <ac:cxnSpMkLst>
            <pc:docMk/>
            <pc:sldMk cId="3841368269" sldId="308"/>
            <ac:cxnSpMk id="53" creationId="{00000000-0000-0000-0000-000000000000}"/>
          </ac:cxnSpMkLst>
        </pc:cxnChg>
      </pc:sldChg>
    </pc:docChg>
  </pc:docChgLst>
  <pc:docChgLst>
    <pc:chgData name="Victoria Bainou (Agency for Clinical Innovation)" userId="S::victoria.bainou@health.nsw.gov.au::913248ec-f40c-4719-a781-36b5b26c5f4b" providerId="AD" clId="Web-{348D9C37-DCA2-4776-8707-8D7861EF52CF}"/>
    <pc:docChg chg="modSld">
      <pc:chgData name="Victoria Bainou (Agency for Clinical Innovation)" userId="S::victoria.bainou@health.nsw.gov.au::913248ec-f40c-4719-a781-36b5b26c5f4b" providerId="AD" clId="Web-{348D9C37-DCA2-4776-8707-8D7861EF52CF}" dt="2023-05-24T04:57:50.866" v="0" actId="20577"/>
      <pc:docMkLst>
        <pc:docMk/>
      </pc:docMkLst>
      <pc:sldChg chg="modSp">
        <pc:chgData name="Victoria Bainou (Agency for Clinical Innovation)" userId="S::victoria.bainou@health.nsw.gov.au::913248ec-f40c-4719-a781-36b5b26c5f4b" providerId="AD" clId="Web-{348D9C37-DCA2-4776-8707-8D7861EF52CF}" dt="2023-05-24T04:57:50.866" v="0" actId="20577"/>
        <pc:sldMkLst>
          <pc:docMk/>
          <pc:sldMk cId="2606735634" sldId="305"/>
        </pc:sldMkLst>
        <pc:spChg chg="mod">
          <ac:chgData name="Victoria Bainou (Agency for Clinical Innovation)" userId="S::victoria.bainou@health.nsw.gov.au::913248ec-f40c-4719-a781-36b5b26c5f4b" providerId="AD" clId="Web-{348D9C37-DCA2-4776-8707-8D7861EF52CF}" dt="2023-05-24T04:57:50.866" v="0" actId="20577"/>
          <ac:spMkLst>
            <pc:docMk/>
            <pc:sldMk cId="2606735634" sldId="305"/>
            <ac:spMk id="21" creationId="{00000000-0000-0000-0000-000000000000}"/>
          </ac:spMkLst>
        </pc:spChg>
      </pc:sldChg>
    </pc:docChg>
  </pc:docChgLst>
  <pc:docChgLst>
    <pc:chgData name="Victoria Bainou (Agency for Clinical Innovation)" userId="913248ec-f40c-4719-a781-36b5b26c5f4b" providerId="ADAL" clId="{4FCBB1A0-F41A-4F44-9FCE-7C80DE60EB3A}"/>
    <pc:docChg chg="undo custSel addSld delSld modSld">
      <pc:chgData name="Victoria Bainou (Agency for Clinical Innovation)" userId="913248ec-f40c-4719-a781-36b5b26c5f4b" providerId="ADAL" clId="{4FCBB1A0-F41A-4F44-9FCE-7C80DE60EB3A}" dt="2023-06-01T02:09:33.229" v="451" actId="20577"/>
      <pc:docMkLst>
        <pc:docMk/>
      </pc:docMkLst>
      <pc:sldChg chg="addSp delSp modSp mod">
        <pc:chgData name="Victoria Bainou (Agency for Clinical Innovation)" userId="913248ec-f40c-4719-a781-36b5b26c5f4b" providerId="ADAL" clId="{4FCBB1A0-F41A-4F44-9FCE-7C80DE60EB3A}" dt="2023-06-01T02:09:33.229" v="451" actId="20577"/>
        <pc:sldMkLst>
          <pc:docMk/>
          <pc:sldMk cId="1122396884" sldId="259"/>
        </pc:sldMkLst>
        <pc:spChg chg="del mod">
          <ac:chgData name="Victoria Bainou (Agency for Clinical Innovation)" userId="913248ec-f40c-4719-a781-36b5b26c5f4b" providerId="ADAL" clId="{4FCBB1A0-F41A-4F44-9FCE-7C80DE60EB3A}" dt="2023-05-24T23:57:28.387" v="397"/>
          <ac:spMkLst>
            <pc:docMk/>
            <pc:sldMk cId="1122396884" sldId="259"/>
            <ac:spMk id="2" creationId="{933AAF65-1EDA-1CDA-869A-D40917528045}"/>
          </ac:spMkLst>
        </pc:spChg>
        <pc:spChg chg="add del">
          <ac:chgData name="Victoria Bainou (Agency for Clinical Innovation)" userId="913248ec-f40c-4719-a781-36b5b26c5f4b" providerId="ADAL" clId="{4FCBB1A0-F41A-4F44-9FCE-7C80DE60EB3A}" dt="2023-05-24T23:58:06.288" v="405" actId="22"/>
          <ac:spMkLst>
            <pc:docMk/>
            <pc:sldMk cId="1122396884" sldId="259"/>
            <ac:spMk id="4" creationId="{88EFC80A-C6D0-D00E-86FA-C5866266EA6F}"/>
          </ac:spMkLst>
        </pc:spChg>
        <pc:spChg chg="add mod">
          <ac:chgData name="Victoria Bainou (Agency for Clinical Innovation)" userId="913248ec-f40c-4719-a781-36b5b26c5f4b" providerId="ADAL" clId="{4FCBB1A0-F41A-4F44-9FCE-7C80DE60EB3A}" dt="2023-06-01T02:09:33.229" v="451" actId="20577"/>
          <ac:spMkLst>
            <pc:docMk/>
            <pc:sldMk cId="1122396884" sldId="259"/>
            <ac:spMk id="6" creationId="{C01B865A-1BF6-E9B5-599C-BBCB09BC1812}"/>
          </ac:spMkLst>
        </pc:spChg>
      </pc:sldChg>
      <pc:sldChg chg="modSp del mod">
        <pc:chgData name="Victoria Bainou (Agency for Clinical Innovation)" userId="913248ec-f40c-4719-a781-36b5b26c5f4b" providerId="ADAL" clId="{4FCBB1A0-F41A-4F44-9FCE-7C80DE60EB3A}" dt="2023-05-24T23:56:59.256" v="393" actId="47"/>
        <pc:sldMkLst>
          <pc:docMk/>
          <pc:sldMk cId="1831331000" sldId="260"/>
        </pc:sldMkLst>
        <pc:spChg chg="mod">
          <ac:chgData name="Victoria Bainou (Agency for Clinical Innovation)" userId="913248ec-f40c-4719-a781-36b5b26c5f4b" providerId="ADAL" clId="{4FCBB1A0-F41A-4F44-9FCE-7C80DE60EB3A}" dt="2023-05-24T23:56:34.616" v="370" actId="21"/>
          <ac:spMkLst>
            <pc:docMk/>
            <pc:sldMk cId="1831331000" sldId="260"/>
            <ac:spMk id="5" creationId="{929C2FD0-7265-E15F-73F5-6F2B48D895AB}"/>
          </ac:spMkLst>
        </pc:spChg>
      </pc:sldChg>
      <pc:sldChg chg="modSp mod">
        <pc:chgData name="Victoria Bainou (Agency for Clinical Innovation)" userId="913248ec-f40c-4719-a781-36b5b26c5f4b" providerId="ADAL" clId="{4FCBB1A0-F41A-4F44-9FCE-7C80DE60EB3A}" dt="2023-05-25T02:26:03.307" v="410" actId="20577"/>
        <pc:sldMkLst>
          <pc:docMk/>
          <pc:sldMk cId="3195245183" sldId="262"/>
        </pc:sldMkLst>
        <pc:spChg chg="mod">
          <ac:chgData name="Victoria Bainou (Agency for Clinical Innovation)" userId="913248ec-f40c-4719-a781-36b5b26c5f4b" providerId="ADAL" clId="{4FCBB1A0-F41A-4F44-9FCE-7C80DE60EB3A}" dt="2023-05-24T03:43:48.345" v="51" actId="1076"/>
          <ac:spMkLst>
            <pc:docMk/>
            <pc:sldMk cId="3195245183" sldId="262"/>
            <ac:spMk id="4" creationId="{287272AF-1770-F3F0-9DA1-562FFEA347F0}"/>
          </ac:spMkLst>
        </pc:spChg>
        <pc:spChg chg="mod">
          <ac:chgData name="Victoria Bainou (Agency for Clinical Innovation)" userId="913248ec-f40c-4719-a781-36b5b26c5f4b" providerId="ADAL" clId="{4FCBB1A0-F41A-4F44-9FCE-7C80DE60EB3A}" dt="2023-05-25T02:26:03.307" v="410" actId="20577"/>
          <ac:spMkLst>
            <pc:docMk/>
            <pc:sldMk cId="3195245183" sldId="262"/>
            <ac:spMk id="6" creationId="{9A03EEFB-1631-426A-9717-272191AA7C82}"/>
          </ac:spMkLst>
        </pc:spChg>
        <pc:spChg chg="mod">
          <ac:chgData name="Victoria Bainou (Agency for Clinical Innovation)" userId="913248ec-f40c-4719-a781-36b5b26c5f4b" providerId="ADAL" clId="{4FCBB1A0-F41A-4F44-9FCE-7C80DE60EB3A}" dt="2023-05-24T23:40:47.725" v="151" actId="1076"/>
          <ac:spMkLst>
            <pc:docMk/>
            <pc:sldMk cId="3195245183" sldId="262"/>
            <ac:spMk id="9" creationId="{6BB5DF5A-FCA0-4BE9-9CF7-9A99A04579FA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4FCBB1A0-F41A-4F44-9FCE-7C80DE60EB3A}" dt="2023-05-25T02:26:16.563" v="411" actId="478"/>
        <pc:sldMkLst>
          <pc:docMk/>
          <pc:sldMk cId="0" sldId="264"/>
        </pc:sldMkLst>
        <pc:spChg chg="del mod ord">
          <ac:chgData name="Victoria Bainou (Agency for Clinical Innovation)" userId="913248ec-f40c-4719-a781-36b5b26c5f4b" providerId="ADAL" clId="{4FCBB1A0-F41A-4F44-9FCE-7C80DE60EB3A}" dt="2023-05-24T23:41:18.534" v="154" actId="478"/>
          <ac:spMkLst>
            <pc:docMk/>
            <pc:sldMk cId="0" sldId="264"/>
            <ac:spMk id="2" creationId="{00000000-0000-0000-0000-000000000000}"/>
          </ac:spMkLst>
        </pc:spChg>
        <pc:spChg chg="mod ord">
          <ac:chgData name="Victoria Bainou (Agency for Clinical Innovation)" userId="913248ec-f40c-4719-a781-36b5b26c5f4b" providerId="ADAL" clId="{4FCBB1A0-F41A-4F44-9FCE-7C80DE60EB3A}" dt="2023-05-24T23:41:39.943" v="158" actId="12"/>
          <ac:spMkLst>
            <pc:docMk/>
            <pc:sldMk cId="0" sldId="264"/>
            <ac:spMk id="3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4FCBB1A0-F41A-4F44-9FCE-7C80DE60EB3A}" dt="2023-05-25T02:26:16.563" v="411" actId="478"/>
          <ac:spMkLst>
            <pc:docMk/>
            <pc:sldMk cId="0" sldId="264"/>
            <ac:spMk id="4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4FCBB1A0-F41A-4F44-9FCE-7C80DE60EB3A}" dt="2023-05-24T23:41:26.743" v="157" actId="20577"/>
          <ac:spMkLst>
            <pc:docMk/>
            <pc:sldMk cId="0" sldId="264"/>
            <ac:spMk id="5" creationId="{B867442A-2C94-E359-6F52-8CC086943EDE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4FCBB1A0-F41A-4F44-9FCE-7C80DE60EB3A}" dt="2023-05-25T02:26:22.006" v="412" actId="478"/>
        <pc:sldMkLst>
          <pc:docMk/>
          <pc:sldMk cId="0" sldId="265"/>
        </pc:sldMkLst>
        <pc:spChg chg="del mod ord">
          <ac:chgData name="Victoria Bainou (Agency for Clinical Innovation)" userId="913248ec-f40c-4719-a781-36b5b26c5f4b" providerId="ADAL" clId="{4FCBB1A0-F41A-4F44-9FCE-7C80DE60EB3A}" dt="2023-05-24T23:42:57.729" v="164" actId="478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Victoria Bainou (Agency for Clinical Innovation)" userId="913248ec-f40c-4719-a781-36b5b26c5f4b" providerId="ADAL" clId="{4FCBB1A0-F41A-4F44-9FCE-7C80DE60EB3A}" dt="2023-05-24T23:44:33.628" v="175" actId="948"/>
          <ac:spMkLst>
            <pc:docMk/>
            <pc:sldMk cId="0" sldId="265"/>
            <ac:spMk id="3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4FCBB1A0-F41A-4F44-9FCE-7C80DE60EB3A}" dt="2023-05-25T02:26:22.006" v="412" actId="478"/>
          <ac:spMkLst>
            <pc:docMk/>
            <pc:sldMk cId="0" sldId="265"/>
            <ac:spMk id="4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4FCBB1A0-F41A-4F44-9FCE-7C80DE60EB3A}" dt="2023-05-24T23:43:00.242" v="165"/>
          <ac:spMkLst>
            <pc:docMk/>
            <pc:sldMk cId="0" sldId="265"/>
            <ac:spMk id="5" creationId="{512A098A-4150-1246-AF49-00301A55F225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4FCBB1A0-F41A-4F44-9FCE-7C80DE60EB3A}" dt="2023-05-24T23:49:08.007" v="199" actId="478"/>
        <pc:sldMkLst>
          <pc:docMk/>
          <pc:sldMk cId="1357491618" sldId="291"/>
        </pc:sldMkLst>
        <pc:spChg chg="mod ord">
          <ac:chgData name="Victoria Bainou (Agency for Clinical Innovation)" userId="913248ec-f40c-4719-a781-36b5b26c5f4b" providerId="ADAL" clId="{4FCBB1A0-F41A-4F44-9FCE-7C80DE60EB3A}" dt="2023-05-24T23:48:33.245" v="189" actId="700"/>
          <ac:spMkLst>
            <pc:docMk/>
            <pc:sldMk cId="1357491618" sldId="291"/>
            <ac:spMk id="2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4FCBB1A0-F41A-4F44-9FCE-7C80DE60EB3A}" dt="2023-05-24T23:49:08.007" v="199" actId="478"/>
          <ac:spMkLst>
            <pc:docMk/>
            <pc:sldMk cId="1357491618" sldId="291"/>
            <ac:spMk id="3" creationId="{55EBB144-B127-8D0F-E7DB-2BCE8563FF44}"/>
          </ac:spMkLst>
        </pc:spChg>
        <pc:spChg chg="add mod ord">
          <ac:chgData name="Victoria Bainou (Agency for Clinical Innovation)" userId="913248ec-f40c-4719-a781-36b5b26c5f4b" providerId="ADAL" clId="{4FCBB1A0-F41A-4F44-9FCE-7C80DE60EB3A}" dt="2023-05-24T23:49:05.786" v="198" actId="14100"/>
          <ac:spMkLst>
            <pc:docMk/>
            <pc:sldMk cId="1357491618" sldId="291"/>
            <ac:spMk id="4" creationId="{B9744110-A00F-E9B7-12CA-43E0E34F1FF5}"/>
          </ac:spMkLst>
        </pc:spChg>
        <pc:spChg chg="del mod">
          <ac:chgData name="Victoria Bainou (Agency for Clinical Innovation)" userId="913248ec-f40c-4719-a781-36b5b26c5f4b" providerId="ADAL" clId="{4FCBB1A0-F41A-4F44-9FCE-7C80DE60EB3A}" dt="2023-05-24T23:48:27.545" v="188" actId="478"/>
          <ac:spMkLst>
            <pc:docMk/>
            <pc:sldMk cId="1357491618" sldId="291"/>
            <ac:spMk id="9" creationId="{00000000-0000-0000-0000-000000000000}"/>
          </ac:spMkLst>
        </pc:spChg>
        <pc:spChg chg="mod">
          <ac:chgData name="Victoria Bainou (Agency for Clinical Innovation)" userId="913248ec-f40c-4719-a781-36b5b26c5f4b" providerId="ADAL" clId="{4FCBB1A0-F41A-4F44-9FCE-7C80DE60EB3A}" dt="2023-05-24T04:21:45.676" v="90" actId="20577"/>
          <ac:spMkLst>
            <pc:docMk/>
            <pc:sldMk cId="1357491618" sldId="291"/>
            <ac:spMk id="13" creationId="{CE293888-8E98-390D-1D10-A6212AC2738B}"/>
          </ac:spMkLst>
        </pc:spChg>
        <pc:spChg chg="mod">
          <ac:chgData name="Victoria Bainou (Agency for Clinical Innovation)" userId="913248ec-f40c-4719-a781-36b5b26c5f4b" providerId="ADAL" clId="{4FCBB1A0-F41A-4F44-9FCE-7C80DE60EB3A}" dt="2023-05-24T04:21:48.989" v="92" actId="20577"/>
          <ac:spMkLst>
            <pc:docMk/>
            <pc:sldMk cId="1357491618" sldId="291"/>
            <ac:spMk id="16" creationId="{F9DC04D1-1F3C-CB62-D532-2E92FAC26B33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4FCBB1A0-F41A-4F44-9FCE-7C80DE60EB3A}" dt="2023-05-25T02:26:29.805" v="413" actId="478"/>
        <pc:sldMkLst>
          <pc:docMk/>
          <pc:sldMk cId="929920107" sldId="292"/>
        </pc:sldMkLst>
        <pc:spChg chg="del mod">
          <ac:chgData name="Victoria Bainou (Agency for Clinical Innovation)" userId="913248ec-f40c-4719-a781-36b5b26c5f4b" providerId="ADAL" clId="{4FCBB1A0-F41A-4F44-9FCE-7C80DE60EB3A}" dt="2023-05-24T23:45:02.986" v="179" actId="700"/>
          <ac:spMkLst>
            <pc:docMk/>
            <pc:sldMk cId="929920107" sldId="292"/>
            <ac:spMk id="2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4FCBB1A0-F41A-4F44-9FCE-7C80DE60EB3A}" dt="2023-05-24T23:45:15.354" v="184" actId="478"/>
          <ac:spMkLst>
            <pc:docMk/>
            <pc:sldMk cId="929920107" sldId="292"/>
            <ac:spMk id="3" creationId="{4A30EC8D-8780-DDC5-E397-8437BFAF6504}"/>
          </ac:spMkLst>
        </pc:spChg>
        <pc:spChg chg="add mod ord">
          <ac:chgData name="Victoria Bainou (Agency for Clinical Innovation)" userId="913248ec-f40c-4719-a781-36b5b26c5f4b" providerId="ADAL" clId="{4FCBB1A0-F41A-4F44-9FCE-7C80DE60EB3A}" dt="2023-05-24T23:45:12.969" v="183" actId="14100"/>
          <ac:spMkLst>
            <pc:docMk/>
            <pc:sldMk cId="929920107" sldId="292"/>
            <ac:spMk id="4" creationId="{0334D224-C428-0CC7-8332-BD950EC67E70}"/>
          </ac:spMkLst>
        </pc:spChg>
        <pc:spChg chg="del mod ord">
          <ac:chgData name="Victoria Bainou (Agency for Clinical Innovation)" userId="913248ec-f40c-4719-a781-36b5b26c5f4b" providerId="ADAL" clId="{4FCBB1A0-F41A-4F44-9FCE-7C80DE60EB3A}" dt="2023-05-25T02:26:29.805" v="413" actId="478"/>
          <ac:spMkLst>
            <pc:docMk/>
            <pc:sldMk cId="929920107" sldId="292"/>
            <ac:spMk id="7" creationId="{00000000-0000-0000-0000-000000000000}"/>
          </ac:spMkLst>
        </pc:spChg>
        <pc:spChg chg="mod">
          <ac:chgData name="Victoria Bainou (Agency for Clinical Innovation)" userId="913248ec-f40c-4719-a781-36b5b26c5f4b" providerId="ADAL" clId="{4FCBB1A0-F41A-4F44-9FCE-7C80DE60EB3A}" dt="2023-05-24T04:28:42.435" v="136" actId="20577"/>
          <ac:spMkLst>
            <pc:docMk/>
            <pc:sldMk cId="929920107" sldId="292"/>
            <ac:spMk id="13" creationId="{3B7090B8-BE44-5B9C-E2B8-34C87321A815}"/>
          </ac:spMkLst>
        </pc:spChg>
      </pc:sldChg>
      <pc:sldChg chg="modSp del mod">
        <pc:chgData name="Victoria Bainou (Agency for Clinical Innovation)" userId="913248ec-f40c-4719-a781-36b5b26c5f4b" providerId="ADAL" clId="{4FCBB1A0-F41A-4F44-9FCE-7C80DE60EB3A}" dt="2023-05-24T23:56:17.494" v="367" actId="47"/>
        <pc:sldMkLst>
          <pc:docMk/>
          <pc:sldMk cId="2294087659" sldId="294"/>
        </pc:sldMkLst>
        <pc:spChg chg="mod">
          <ac:chgData name="Victoria Bainou (Agency for Clinical Innovation)" userId="913248ec-f40c-4719-a781-36b5b26c5f4b" providerId="ADAL" clId="{4FCBB1A0-F41A-4F44-9FCE-7C80DE60EB3A}" dt="2023-05-24T23:55:58.382" v="365" actId="21"/>
          <ac:spMkLst>
            <pc:docMk/>
            <pc:sldMk cId="2294087659" sldId="294"/>
            <ac:spMk id="3" creationId="{00000000-0000-0000-0000-000000000000}"/>
          </ac:spMkLst>
        </pc:spChg>
        <pc:spChg chg="mod">
          <ac:chgData name="Victoria Bainou (Agency for Clinical Innovation)" userId="913248ec-f40c-4719-a781-36b5b26c5f4b" providerId="ADAL" clId="{4FCBB1A0-F41A-4F44-9FCE-7C80DE60EB3A}" dt="2023-05-24T04:32:35.199" v="149" actId="1076"/>
          <ac:spMkLst>
            <pc:docMk/>
            <pc:sldMk cId="2294087659" sldId="294"/>
            <ac:spMk id="5" creationId="{5F66A3FB-6CBF-B6D1-4AD0-26F65141419D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4FCBB1A0-F41A-4F44-9FCE-7C80DE60EB3A}" dt="2023-05-25T02:26:54.109" v="414" actId="478"/>
        <pc:sldMkLst>
          <pc:docMk/>
          <pc:sldMk cId="2552572263" sldId="297"/>
        </pc:sldMkLst>
        <pc:spChg chg="del mod">
          <ac:chgData name="Victoria Bainou (Agency for Clinical Innovation)" userId="913248ec-f40c-4719-a781-36b5b26c5f4b" providerId="ADAL" clId="{4FCBB1A0-F41A-4F44-9FCE-7C80DE60EB3A}" dt="2023-05-24T23:49:28.841" v="203" actId="478"/>
          <ac:spMkLst>
            <pc:docMk/>
            <pc:sldMk cId="2552572263" sldId="297"/>
            <ac:spMk id="2" creationId="{B7A40D79-E609-900F-8B0F-7966F55CE6FE}"/>
          </ac:spMkLst>
        </pc:spChg>
        <pc:spChg chg="del mod ord">
          <ac:chgData name="Victoria Bainou (Agency for Clinical Innovation)" userId="913248ec-f40c-4719-a781-36b5b26c5f4b" providerId="ADAL" clId="{4FCBB1A0-F41A-4F44-9FCE-7C80DE60EB3A}" dt="2023-05-25T02:26:54.109" v="414" actId="478"/>
          <ac:spMkLst>
            <pc:docMk/>
            <pc:sldMk cId="2552572263" sldId="297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4FCBB1A0-F41A-4F44-9FCE-7C80DE60EB3A}" dt="2023-05-24T23:50:13.906" v="219" actId="478"/>
          <ac:spMkLst>
            <pc:docMk/>
            <pc:sldMk cId="2552572263" sldId="297"/>
            <ac:spMk id="4" creationId="{40F70331-081C-CEA5-A7AF-1AC19B6B52B3}"/>
          </ac:spMkLst>
        </pc:spChg>
        <pc:spChg chg="mod">
          <ac:chgData name="Victoria Bainou (Agency for Clinical Innovation)" userId="913248ec-f40c-4719-a781-36b5b26c5f4b" providerId="ADAL" clId="{4FCBB1A0-F41A-4F44-9FCE-7C80DE60EB3A}" dt="2023-05-24T04:21:54.387" v="94" actId="20577"/>
          <ac:spMkLst>
            <pc:docMk/>
            <pc:sldMk cId="2552572263" sldId="297"/>
            <ac:spMk id="6" creationId="{B6BB9B7A-953D-545B-27F3-82166107B2FC}"/>
          </ac:spMkLst>
        </pc:spChg>
        <pc:spChg chg="add mod ord">
          <ac:chgData name="Victoria Bainou (Agency for Clinical Innovation)" userId="913248ec-f40c-4719-a781-36b5b26c5f4b" providerId="ADAL" clId="{4FCBB1A0-F41A-4F44-9FCE-7C80DE60EB3A}" dt="2023-05-24T23:50:19.187" v="220" actId="1076"/>
          <ac:spMkLst>
            <pc:docMk/>
            <pc:sldMk cId="2552572263" sldId="297"/>
            <ac:spMk id="8" creationId="{D08B56E8-585E-72A0-6404-3711C955996B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4FCBB1A0-F41A-4F44-9FCE-7C80DE60EB3A}" dt="2023-05-25T02:27:01.783" v="415" actId="478"/>
        <pc:sldMkLst>
          <pc:docMk/>
          <pc:sldMk cId="4151946977" sldId="302"/>
        </pc:sldMkLst>
        <pc:spChg chg="del mod">
          <ac:chgData name="Victoria Bainou (Agency for Clinical Innovation)" userId="913248ec-f40c-4719-a781-36b5b26c5f4b" providerId="ADAL" clId="{4FCBB1A0-F41A-4F44-9FCE-7C80DE60EB3A}" dt="2023-05-24T23:50:45.232" v="225" actId="478"/>
          <ac:spMkLst>
            <pc:docMk/>
            <pc:sldMk cId="4151946977" sldId="302"/>
            <ac:spMk id="2" creationId="{B7A40D79-E609-900F-8B0F-7966F55CE6FE}"/>
          </ac:spMkLst>
        </pc:spChg>
        <pc:spChg chg="del mod ord">
          <ac:chgData name="Victoria Bainou (Agency for Clinical Innovation)" userId="913248ec-f40c-4719-a781-36b5b26c5f4b" providerId="ADAL" clId="{4FCBB1A0-F41A-4F44-9FCE-7C80DE60EB3A}" dt="2023-05-25T02:27:01.783" v="415" actId="478"/>
          <ac:spMkLst>
            <pc:docMk/>
            <pc:sldMk cId="4151946977" sldId="302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4FCBB1A0-F41A-4F44-9FCE-7C80DE60EB3A}" dt="2023-05-24T23:51:05.727" v="269" actId="478"/>
          <ac:spMkLst>
            <pc:docMk/>
            <pc:sldMk cId="4151946977" sldId="302"/>
            <ac:spMk id="5" creationId="{1A29B3BD-A831-941A-A336-DDAB7A4FEA93}"/>
          </ac:spMkLst>
        </pc:spChg>
        <pc:spChg chg="add mod ord">
          <ac:chgData name="Victoria Bainou (Agency for Clinical Innovation)" userId="913248ec-f40c-4719-a781-36b5b26c5f4b" providerId="ADAL" clId="{4FCBB1A0-F41A-4F44-9FCE-7C80DE60EB3A}" dt="2023-05-24T23:51:15.836" v="272" actId="113"/>
          <ac:spMkLst>
            <pc:docMk/>
            <pc:sldMk cId="4151946977" sldId="302"/>
            <ac:spMk id="6" creationId="{8DCF2FB6-159F-DED8-D8A1-0C7BA7A853BC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4FCBB1A0-F41A-4F44-9FCE-7C80DE60EB3A}" dt="2023-05-25T02:27:08.280" v="416" actId="478"/>
        <pc:sldMkLst>
          <pc:docMk/>
          <pc:sldMk cId="1013882009" sldId="303"/>
        </pc:sldMkLst>
        <pc:spChg chg="del mod">
          <ac:chgData name="Victoria Bainou (Agency for Clinical Innovation)" userId="913248ec-f40c-4719-a781-36b5b26c5f4b" providerId="ADAL" clId="{4FCBB1A0-F41A-4F44-9FCE-7C80DE60EB3A}" dt="2023-05-24T23:52:00.024" v="282" actId="478"/>
          <ac:spMkLst>
            <pc:docMk/>
            <pc:sldMk cId="1013882009" sldId="303"/>
            <ac:spMk id="2" creationId="{B7A40D79-E609-900F-8B0F-7966F55CE6FE}"/>
          </ac:spMkLst>
        </pc:spChg>
        <pc:spChg chg="del mod ord">
          <ac:chgData name="Victoria Bainou (Agency for Clinical Innovation)" userId="913248ec-f40c-4719-a781-36b5b26c5f4b" providerId="ADAL" clId="{4FCBB1A0-F41A-4F44-9FCE-7C80DE60EB3A}" dt="2023-05-25T02:27:08.280" v="416" actId="478"/>
          <ac:spMkLst>
            <pc:docMk/>
            <pc:sldMk cId="1013882009" sldId="303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4FCBB1A0-F41A-4F44-9FCE-7C80DE60EB3A}" dt="2023-05-24T23:52:18.330" v="325" actId="478"/>
          <ac:spMkLst>
            <pc:docMk/>
            <pc:sldMk cId="1013882009" sldId="303"/>
            <ac:spMk id="4" creationId="{7A5C6CC4-C23A-8858-6A28-E91E2C3BEABB}"/>
          </ac:spMkLst>
        </pc:spChg>
        <pc:spChg chg="add mod ord">
          <ac:chgData name="Victoria Bainou (Agency for Clinical Innovation)" userId="913248ec-f40c-4719-a781-36b5b26c5f4b" providerId="ADAL" clId="{4FCBB1A0-F41A-4F44-9FCE-7C80DE60EB3A}" dt="2023-05-24T23:52:41.877" v="328" actId="948"/>
          <ac:spMkLst>
            <pc:docMk/>
            <pc:sldMk cId="1013882009" sldId="303"/>
            <ac:spMk id="6" creationId="{983D81F4-0FFB-B94D-4346-656E77B34E61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4FCBB1A0-F41A-4F44-9FCE-7C80DE60EB3A}" dt="2023-05-30T06:14:05.217" v="428" actId="20577"/>
        <pc:sldMkLst>
          <pc:docMk/>
          <pc:sldMk cId="2606735634" sldId="305"/>
        </pc:sldMkLst>
        <pc:spChg chg="del mod">
          <ac:chgData name="Victoria Bainou (Agency for Clinical Innovation)" userId="913248ec-f40c-4719-a781-36b5b26c5f4b" providerId="ADAL" clId="{4FCBB1A0-F41A-4F44-9FCE-7C80DE60EB3A}" dt="2023-05-24T23:53:09.124" v="332" actId="478"/>
          <ac:spMkLst>
            <pc:docMk/>
            <pc:sldMk cId="2606735634" sldId="305"/>
            <ac:spMk id="2" creationId="{CD025943-B505-14B7-D692-9D11611AE86D}"/>
          </ac:spMkLst>
        </pc:spChg>
        <pc:spChg chg="mod ord">
          <ac:chgData name="Victoria Bainou (Agency for Clinical Innovation)" userId="913248ec-f40c-4719-a781-36b5b26c5f4b" providerId="ADAL" clId="{4FCBB1A0-F41A-4F44-9FCE-7C80DE60EB3A}" dt="2023-05-24T23:53:21.060" v="333" actId="700"/>
          <ac:spMkLst>
            <pc:docMk/>
            <pc:sldMk cId="2606735634" sldId="305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4FCBB1A0-F41A-4F44-9FCE-7C80DE60EB3A}" dt="2023-05-24T23:53:26.624" v="335" actId="478"/>
          <ac:spMkLst>
            <pc:docMk/>
            <pc:sldMk cId="2606735634" sldId="305"/>
            <ac:spMk id="4" creationId="{2C83209A-3DAB-F72B-F75C-49AAEBCE85CF}"/>
          </ac:spMkLst>
        </pc:spChg>
        <pc:spChg chg="mod">
          <ac:chgData name="Victoria Bainou (Agency for Clinical Innovation)" userId="913248ec-f40c-4719-a781-36b5b26c5f4b" providerId="ADAL" clId="{4FCBB1A0-F41A-4F44-9FCE-7C80DE60EB3A}" dt="2023-05-24T04:25:55.262" v="126"/>
          <ac:spMkLst>
            <pc:docMk/>
            <pc:sldMk cId="2606735634" sldId="305"/>
            <ac:spMk id="7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4FCBB1A0-F41A-4F44-9FCE-7C80DE60EB3A}" dt="2023-05-25T02:27:23.431" v="417" actId="113"/>
          <ac:spMkLst>
            <pc:docMk/>
            <pc:sldMk cId="2606735634" sldId="305"/>
            <ac:spMk id="14" creationId="{5D3999B8-015A-8C90-63E6-ED8D73E5E619}"/>
          </ac:spMkLst>
        </pc:spChg>
        <pc:spChg chg="mod">
          <ac:chgData name="Victoria Bainou (Agency for Clinical Innovation)" userId="913248ec-f40c-4719-a781-36b5b26c5f4b" providerId="ADAL" clId="{4FCBB1A0-F41A-4F44-9FCE-7C80DE60EB3A}" dt="2023-05-24T04:24:03.405" v="123" actId="20577"/>
          <ac:spMkLst>
            <pc:docMk/>
            <pc:sldMk cId="2606735634" sldId="305"/>
            <ac:spMk id="21" creationId="{00000000-0000-0000-0000-000000000000}"/>
          </ac:spMkLst>
        </pc:spChg>
        <pc:spChg chg="mod">
          <ac:chgData name="Victoria Bainou (Agency for Clinical Innovation)" userId="913248ec-f40c-4719-a781-36b5b26c5f4b" providerId="ADAL" clId="{4FCBB1A0-F41A-4F44-9FCE-7C80DE60EB3A}" dt="2023-05-30T06:14:05.217" v="428" actId="20577"/>
          <ac:spMkLst>
            <pc:docMk/>
            <pc:sldMk cId="2606735634" sldId="305"/>
            <ac:spMk id="40" creationId="{68856C50-2B18-F110-3E01-C32521122564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4FCBB1A0-F41A-4F44-9FCE-7C80DE60EB3A}" dt="2023-05-25T02:27:39.158" v="418" actId="478"/>
        <pc:sldMkLst>
          <pc:docMk/>
          <pc:sldMk cId="1932666558" sldId="306"/>
        </pc:sldMkLst>
        <pc:spChg chg="del mod ord">
          <ac:chgData name="Victoria Bainou (Agency for Clinical Innovation)" userId="913248ec-f40c-4719-a781-36b5b26c5f4b" providerId="ADAL" clId="{4FCBB1A0-F41A-4F44-9FCE-7C80DE60EB3A}" dt="2023-05-25T02:27:39.158" v="418" actId="478"/>
          <ac:spMkLst>
            <pc:docMk/>
            <pc:sldMk cId="1932666558" sldId="306"/>
            <ac:spMk id="2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4FCBB1A0-F41A-4F44-9FCE-7C80DE60EB3A}" dt="2023-05-24T23:54:15.738" v="346" actId="478"/>
          <ac:spMkLst>
            <pc:docMk/>
            <pc:sldMk cId="1932666558" sldId="306"/>
            <ac:spMk id="3" creationId="{2C87DB7E-2079-052D-2E57-8E0519751FAC}"/>
          </ac:spMkLst>
        </pc:spChg>
        <pc:spChg chg="add mod ord">
          <ac:chgData name="Victoria Bainou (Agency for Clinical Innovation)" userId="913248ec-f40c-4719-a781-36b5b26c5f4b" providerId="ADAL" clId="{4FCBB1A0-F41A-4F44-9FCE-7C80DE60EB3A}" dt="2023-05-24T23:54:13.028" v="345" actId="14100"/>
          <ac:spMkLst>
            <pc:docMk/>
            <pc:sldMk cId="1932666558" sldId="306"/>
            <ac:spMk id="5" creationId="{7851E996-08F6-CE36-E359-C80B7F8DB90D}"/>
          </ac:spMkLst>
        </pc:spChg>
        <pc:spChg chg="mod">
          <ac:chgData name="Victoria Bainou (Agency for Clinical Innovation)" userId="913248ec-f40c-4719-a781-36b5b26c5f4b" providerId="ADAL" clId="{4FCBB1A0-F41A-4F44-9FCE-7C80DE60EB3A}" dt="2023-05-24T04:30:03.430" v="138" actId="20577"/>
          <ac:spMkLst>
            <pc:docMk/>
            <pc:sldMk cId="1932666558" sldId="306"/>
            <ac:spMk id="23" creationId="{00000000-0000-0000-0000-000000000000}"/>
          </ac:spMkLst>
        </pc:spChg>
        <pc:spChg chg="del mod">
          <ac:chgData name="Victoria Bainou (Agency for Clinical Innovation)" userId="913248ec-f40c-4719-a781-36b5b26c5f4b" providerId="ADAL" clId="{4FCBB1A0-F41A-4F44-9FCE-7C80DE60EB3A}" dt="2023-05-24T23:54:07.663" v="343" actId="700"/>
          <ac:spMkLst>
            <pc:docMk/>
            <pc:sldMk cId="1932666558" sldId="306"/>
            <ac:spMk id="25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4FCBB1A0-F41A-4F44-9FCE-7C80DE60EB3A}" dt="2023-05-30T06:15:43.891" v="436" actId="20577"/>
        <pc:sldMkLst>
          <pc:docMk/>
          <pc:sldMk cId="2182392208" sldId="307"/>
        </pc:sldMkLst>
        <pc:spChg chg="del mod ord">
          <ac:chgData name="Victoria Bainou (Agency for Clinical Innovation)" userId="913248ec-f40c-4719-a781-36b5b26c5f4b" providerId="ADAL" clId="{4FCBB1A0-F41A-4F44-9FCE-7C80DE60EB3A}" dt="2023-05-25T02:27:49.922" v="419" actId="478"/>
          <ac:spMkLst>
            <pc:docMk/>
            <pc:sldMk cId="2182392208" sldId="307"/>
            <ac:spMk id="2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4FCBB1A0-F41A-4F44-9FCE-7C80DE60EB3A}" dt="2023-05-24T23:54:37.544" v="351" actId="700"/>
          <ac:spMkLst>
            <pc:docMk/>
            <pc:sldMk cId="2182392208" sldId="307"/>
            <ac:spMk id="4" creationId="{A7AB70CA-DB76-BF81-8936-786DD077DDBD}"/>
          </ac:spMkLst>
        </pc:spChg>
        <pc:spChg chg="add mod ord">
          <ac:chgData name="Victoria Bainou (Agency for Clinical Innovation)" userId="913248ec-f40c-4719-a781-36b5b26c5f4b" providerId="ADAL" clId="{4FCBB1A0-F41A-4F44-9FCE-7C80DE60EB3A}" dt="2023-05-24T23:54:47.739" v="355" actId="20577"/>
          <ac:spMkLst>
            <pc:docMk/>
            <pc:sldMk cId="2182392208" sldId="307"/>
            <ac:spMk id="7" creationId="{CCDB9584-D274-F5F1-66CB-A3F96D5E1056}"/>
          </ac:spMkLst>
        </pc:spChg>
        <pc:spChg chg="del mod">
          <ac:chgData name="Victoria Bainou (Agency for Clinical Innovation)" userId="913248ec-f40c-4719-a781-36b5b26c5f4b" providerId="ADAL" clId="{4FCBB1A0-F41A-4F44-9FCE-7C80DE60EB3A}" dt="2023-05-24T23:54:30.266" v="350" actId="478"/>
          <ac:spMkLst>
            <pc:docMk/>
            <pc:sldMk cId="2182392208" sldId="307"/>
            <ac:spMk id="8" creationId="{95F2DFE9-00AD-F75E-8974-E73B16AAA907}"/>
          </ac:spMkLst>
        </pc:spChg>
        <pc:spChg chg="mod">
          <ac:chgData name="Victoria Bainou (Agency for Clinical Innovation)" userId="913248ec-f40c-4719-a781-36b5b26c5f4b" providerId="ADAL" clId="{4FCBB1A0-F41A-4F44-9FCE-7C80DE60EB3A}" dt="2023-05-30T06:15:43.891" v="436" actId="20577"/>
          <ac:spMkLst>
            <pc:docMk/>
            <pc:sldMk cId="2182392208" sldId="307"/>
            <ac:spMk id="8" creationId="{B14047DF-14D1-8093-FE4C-890DAE1B1439}"/>
          </ac:spMkLst>
        </pc:spChg>
        <pc:spChg chg="mod">
          <ac:chgData name="Victoria Bainou (Agency for Clinical Innovation)" userId="913248ec-f40c-4719-a781-36b5b26c5f4b" providerId="ADAL" clId="{4FCBB1A0-F41A-4F44-9FCE-7C80DE60EB3A}" dt="2023-05-25T02:27:56.873" v="423" actId="20577"/>
          <ac:spMkLst>
            <pc:docMk/>
            <pc:sldMk cId="2182392208" sldId="307"/>
            <ac:spMk id="104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4FCBB1A0-F41A-4F44-9FCE-7C80DE60EB3A}" dt="2023-05-30T06:15:59.380" v="438" actId="20577"/>
        <pc:sldMkLst>
          <pc:docMk/>
          <pc:sldMk cId="3841368269" sldId="308"/>
        </pc:sldMkLst>
        <pc:spChg chg="del mod ord">
          <ac:chgData name="Victoria Bainou (Agency for Clinical Innovation)" userId="913248ec-f40c-4719-a781-36b5b26c5f4b" providerId="ADAL" clId="{4FCBB1A0-F41A-4F44-9FCE-7C80DE60EB3A}" dt="2023-05-25T02:28:09.714" v="424" actId="478"/>
          <ac:spMkLst>
            <pc:docMk/>
            <pc:sldMk cId="3841368269" sldId="308"/>
            <ac:spMk id="4" creationId="{00000000-0000-0000-0000-000000000000}"/>
          </ac:spMkLst>
        </pc:spChg>
        <pc:spChg chg="mod">
          <ac:chgData name="Victoria Bainou (Agency for Clinical Innovation)" userId="913248ec-f40c-4719-a781-36b5b26c5f4b" providerId="ADAL" clId="{4FCBB1A0-F41A-4F44-9FCE-7C80DE60EB3A}" dt="2023-05-24T04:31:17.823" v="148" actId="14100"/>
          <ac:spMkLst>
            <pc:docMk/>
            <pc:sldMk cId="3841368269" sldId="308"/>
            <ac:spMk id="5" creationId="{00000000-0000-0000-0000-000000000000}"/>
          </ac:spMkLst>
        </pc:spChg>
        <pc:spChg chg="add del mod">
          <ac:chgData name="Victoria Bainou (Agency for Clinical Innovation)" userId="913248ec-f40c-4719-a781-36b5b26c5f4b" providerId="ADAL" clId="{4FCBB1A0-F41A-4F44-9FCE-7C80DE60EB3A}" dt="2023-05-24T23:55:01.561" v="358" actId="478"/>
          <ac:spMkLst>
            <pc:docMk/>
            <pc:sldMk cId="3841368269" sldId="308"/>
            <ac:spMk id="8" creationId="{7578696E-E9FF-69EF-9265-BF6FC818C0F9}"/>
          </ac:spMkLst>
        </pc:spChg>
        <pc:spChg chg="mod">
          <ac:chgData name="Victoria Bainou (Agency for Clinical Innovation)" userId="913248ec-f40c-4719-a781-36b5b26c5f4b" providerId="ADAL" clId="{4FCBB1A0-F41A-4F44-9FCE-7C80DE60EB3A}" dt="2023-05-30T06:15:59.380" v="438" actId="20577"/>
          <ac:spMkLst>
            <pc:docMk/>
            <pc:sldMk cId="3841368269" sldId="308"/>
            <ac:spMk id="10" creationId="{137DE3E1-5822-EA3B-8852-B957A99D8A9F}"/>
          </ac:spMkLst>
        </pc:spChg>
        <pc:spChg chg="add del mod ord">
          <ac:chgData name="Victoria Bainou (Agency for Clinical Innovation)" userId="913248ec-f40c-4719-a781-36b5b26c5f4b" providerId="ADAL" clId="{4FCBB1A0-F41A-4F44-9FCE-7C80DE60EB3A}" dt="2023-05-24T23:55:10.957" v="361" actId="478"/>
          <ac:spMkLst>
            <pc:docMk/>
            <pc:sldMk cId="3841368269" sldId="308"/>
            <ac:spMk id="10" creationId="{CB65ABCC-3FE4-9C6D-7709-52163C62D9FA}"/>
          </ac:spMkLst>
        </pc:spChg>
        <pc:spChg chg="add mod ord">
          <ac:chgData name="Victoria Bainou (Agency for Clinical Innovation)" userId="913248ec-f40c-4719-a781-36b5b26c5f4b" providerId="ADAL" clId="{4FCBB1A0-F41A-4F44-9FCE-7C80DE60EB3A}" dt="2023-05-24T23:55:14.850" v="362" actId="1076"/>
          <ac:spMkLst>
            <pc:docMk/>
            <pc:sldMk cId="3841368269" sldId="308"/>
            <ac:spMk id="11" creationId="{A101530B-3633-BF08-263B-E42B82D49ECC}"/>
          </ac:spMkLst>
        </pc:spChg>
        <pc:spChg chg="del mod">
          <ac:chgData name="Victoria Bainou (Agency for Clinical Innovation)" userId="913248ec-f40c-4719-a781-36b5b26c5f4b" providerId="ADAL" clId="{4FCBB1A0-F41A-4F44-9FCE-7C80DE60EB3A}" dt="2023-05-24T23:54:58.252" v="357" actId="478"/>
          <ac:spMkLst>
            <pc:docMk/>
            <pc:sldMk cId="3841368269" sldId="308"/>
            <ac:spMk id="45" creationId="{00000000-0000-0000-0000-000000000000}"/>
          </ac:spMkLst>
        </pc:spChg>
      </pc:sldChg>
      <pc:sldChg chg="modSp add mod">
        <pc:chgData name="Victoria Bainou (Agency for Clinical Innovation)" userId="913248ec-f40c-4719-a781-36b5b26c5f4b" providerId="ADAL" clId="{4FCBB1A0-F41A-4F44-9FCE-7C80DE60EB3A}" dt="2023-05-24T23:56:03.262" v="366"/>
        <pc:sldMkLst>
          <pc:docMk/>
          <pc:sldMk cId="1819465874" sldId="309"/>
        </pc:sldMkLst>
        <pc:spChg chg="mod">
          <ac:chgData name="Victoria Bainou (Agency for Clinical Innovation)" userId="913248ec-f40c-4719-a781-36b5b26c5f4b" providerId="ADAL" clId="{4FCBB1A0-F41A-4F44-9FCE-7C80DE60EB3A}" dt="2023-05-24T23:56:03.262" v="366"/>
          <ac:spMkLst>
            <pc:docMk/>
            <pc:sldMk cId="1819465874" sldId="309"/>
            <ac:spMk id="3" creationId="{00000000-0000-0000-0000-000000000000}"/>
          </ac:spMkLst>
        </pc:spChg>
      </pc:sldChg>
      <pc:sldChg chg="modSp add mod">
        <pc:chgData name="Victoria Bainou (Agency for Clinical Innovation)" userId="913248ec-f40c-4719-a781-36b5b26c5f4b" providerId="ADAL" clId="{4FCBB1A0-F41A-4F44-9FCE-7C80DE60EB3A}" dt="2023-05-24T23:56:52.980" v="392" actId="20577"/>
        <pc:sldMkLst>
          <pc:docMk/>
          <pc:sldMk cId="1656044110" sldId="310"/>
        </pc:sldMkLst>
        <pc:spChg chg="mod">
          <ac:chgData name="Victoria Bainou (Agency for Clinical Innovation)" userId="913248ec-f40c-4719-a781-36b5b26c5f4b" providerId="ADAL" clId="{4FCBB1A0-F41A-4F44-9FCE-7C80DE60EB3A}" dt="2023-05-24T23:56:52.980" v="392" actId="20577"/>
          <ac:spMkLst>
            <pc:docMk/>
            <pc:sldMk cId="1656044110" sldId="310"/>
            <ac:spMk id="5" creationId="{929C2FD0-7265-E15F-73F5-6F2B48D895AB}"/>
          </ac:spMkLst>
        </pc:spChg>
      </pc:sldChg>
      <pc:sldChg chg="delSp modSp add del mod">
        <pc:chgData name="Victoria Bainou (Agency for Clinical Innovation)" userId="913248ec-f40c-4719-a781-36b5b26c5f4b" providerId="ADAL" clId="{4FCBB1A0-F41A-4F44-9FCE-7C80DE60EB3A}" dt="2023-05-24T23:58:15.570" v="408" actId="47"/>
        <pc:sldMkLst>
          <pc:docMk/>
          <pc:sldMk cId="3987585543" sldId="311"/>
        </pc:sldMkLst>
        <pc:spChg chg="del mod">
          <ac:chgData name="Victoria Bainou (Agency for Clinical Innovation)" userId="913248ec-f40c-4719-a781-36b5b26c5f4b" providerId="ADAL" clId="{4FCBB1A0-F41A-4F44-9FCE-7C80DE60EB3A}" dt="2023-05-24T23:58:02.964" v="403"/>
          <ac:spMkLst>
            <pc:docMk/>
            <pc:sldMk cId="3987585543" sldId="311"/>
            <ac:spMk id="7" creationId="{F4E99468-6578-F27D-9923-85EAFC9FF7F0}"/>
          </ac:spMkLst>
        </pc:spChg>
      </pc:sldChg>
      <pc:sldMasterChg chg="delSldLayout">
        <pc:chgData name="Victoria Bainou (Agency for Clinical Innovation)" userId="913248ec-f40c-4719-a781-36b5b26c5f4b" providerId="ADAL" clId="{4FCBB1A0-F41A-4F44-9FCE-7C80DE60EB3A}" dt="2023-05-24T23:58:15.570" v="408" actId="47"/>
        <pc:sldMasterMkLst>
          <pc:docMk/>
          <pc:sldMasterMk cId="3184252149" sldId="2147483757"/>
        </pc:sldMasterMkLst>
        <pc:sldLayoutChg chg="del">
          <pc:chgData name="Victoria Bainou (Agency for Clinical Innovation)" userId="913248ec-f40c-4719-a781-36b5b26c5f4b" providerId="ADAL" clId="{4FCBB1A0-F41A-4F44-9FCE-7C80DE60EB3A}" dt="2023-05-24T23:58:15.570" v="408" actId="47"/>
          <pc:sldLayoutMkLst>
            <pc:docMk/>
            <pc:sldMasterMk cId="3184252149" sldId="2147483757"/>
            <pc:sldLayoutMk cId="3300247514" sldId="214748377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2800" y="88916"/>
            <a:ext cx="2655983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25012" y="889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73A7-9540-4094-AE86-42C3A2707CB7}" type="datetimeFigureOut">
              <a:rPr lang="en-AU" smtClean="0"/>
              <a:pPr/>
              <a:t>1/06/2023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279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501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DE8B-D02C-4084-8A7E-A9C29799286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048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6309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54222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0651-990D-43BA-B42F-B419A6163CCE}" type="datetimeFigureOut">
              <a:rPr lang="en-AU" smtClean="0"/>
              <a:t>1/06/2023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630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5422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4903C-C9A2-41B1-9DE8-225613CBD0F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1105739" y="4689515"/>
            <a:ext cx="4530637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7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15156"/>
            <a:ext cx="7643192" cy="116426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96603"/>
            <a:ext cx="7643192" cy="48228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Subheading 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Role | </a:t>
            </a:r>
            <a:r>
              <a:rPr lang="en-US" err="1"/>
              <a:t>Organisation</a:t>
            </a:r>
            <a:endParaRPr lang="en-AU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3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4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2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5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5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9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2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2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28035"/>
            <a:ext cx="7643192" cy="114622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84928"/>
            <a:ext cx="7643192" cy="4963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Subheading 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Role | </a:t>
            </a:r>
            <a:r>
              <a:rPr lang="en-US" err="1"/>
              <a:t>Organisation</a:t>
            </a:r>
            <a:endParaRPr lang="en-AU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2EAE71-773A-4092-B31A-9F8386EA34B6}"/>
              </a:ext>
            </a:extLst>
          </p:cNvPr>
          <p:cNvSpPr txBox="1"/>
          <p:nvPr userDrawn="1"/>
        </p:nvSpPr>
        <p:spPr>
          <a:xfrm>
            <a:off x="485027" y="3794627"/>
            <a:ext cx="8126233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/>
              <a:t>ACI acknowledges the traditional owners of the land that we work on.</a:t>
            </a:r>
          </a:p>
          <a:p>
            <a:pPr algn="ctr">
              <a:spcAft>
                <a:spcPts val="1000"/>
              </a:spcAft>
            </a:pPr>
            <a:r>
              <a:rPr lang="en-US" b="1"/>
              <a:t> We pay our respect to Elders past and present and extend that respect to other Aboriginal peoples present here today.</a:t>
            </a:r>
            <a:endParaRPr lang="en-AU" b="1"/>
          </a:p>
        </p:txBody>
      </p:sp>
    </p:spTree>
    <p:extLst>
      <p:ext uri="{BB962C8B-B14F-4D97-AF65-F5344CB8AC3E}">
        <p14:creationId xmlns:p14="http://schemas.microsoft.com/office/powerpoint/2010/main" val="39956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of lived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0689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156175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/>
            </a:lvl1pPr>
            <a:lvl2pPr marL="72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8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156518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latin typeface="Arial" panose="020B0604020202020204" pitchFamily="34" charset="0"/>
              </a:defRPr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156518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/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608210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9628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608418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0689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158517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/>
            </a:lvl1pPr>
            <a:lvl2pPr marL="72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77429"/>
            <a:ext cx="8193088" cy="57388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00150"/>
            <a:ext cx="8147050" cy="3055144"/>
          </a:xfrm>
        </p:spPr>
        <p:txBody>
          <a:bodyPr/>
          <a:lstStyle>
            <a:lvl1pPr>
              <a:defRPr sz="1875" baseline="0"/>
            </a:lvl1pPr>
            <a:lvl4pPr>
              <a:buFont typeface="Arial" pitchFamily="34" charset="0"/>
              <a:buChar char="●"/>
              <a:defRPr/>
            </a:lvl4pPr>
            <a:lvl5pPr marL="939404" indent="-198835">
              <a:buFont typeface="Arial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39952" y="4840002"/>
            <a:ext cx="431800" cy="195263"/>
          </a:xfrm>
        </p:spPr>
        <p:txBody>
          <a:bodyPr/>
          <a:lstStyle>
            <a:lvl1pPr>
              <a:defRPr/>
            </a:lvl1pPr>
          </a:lstStyle>
          <a:p>
            <a:fld id="{BF8C6332-5199-408C-BC42-731F4CE43C7D}" type="slidenum">
              <a:rPr lang="en-AU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0876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" y="1141"/>
            <a:ext cx="9140459" cy="514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4158198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2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1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" y="1141"/>
            <a:ext cx="9137689" cy="514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4158200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8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23" y="-1"/>
            <a:ext cx="9164484" cy="3737693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1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59" y="128"/>
            <a:ext cx="9149659" cy="5146425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" y="-8164"/>
            <a:ext cx="9143302" cy="514349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56" r:id="rId3"/>
    <p:sldLayoutId id="2147483774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-7385"/>
            <a:ext cx="9138974" cy="514193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25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-7385"/>
            <a:ext cx="9138974" cy="514193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6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"/>
            <a:ext cx="9139246" cy="5140534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7101" y="3203016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2283152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" y="1201"/>
            <a:ext cx="9136477" cy="514053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E5C9E2-9726-4BA1-8AEF-684E29B8A0A1}"/>
              </a:ext>
            </a:extLst>
          </p:cNvPr>
          <p:cNvSpPr txBox="1">
            <a:spLocks/>
          </p:cNvSpPr>
          <p:nvPr userDrawn="1"/>
        </p:nvSpPr>
        <p:spPr>
          <a:xfrm>
            <a:off x="487101" y="3203016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96BFA-C027-4112-8BD5-2C2D65DAE5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2283152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inACI-PainManagement@health.nsw.gov.au" TargetMode="External"/><Relationship Id="rId2" Type="http://schemas.openxmlformats.org/officeDocument/2006/relationships/hyperlink" Target="mailto:emily.edmonds@swahs.health.nsw.gov.au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aci.health.nsw.gov.au/networks/pain-management/acute-pain-form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03EEFB-1631-426A-9717-272191AA7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Neuraxial Opioid Single Dose </a:t>
            </a:r>
            <a:br>
              <a:rPr lang="en-AU" dirty="0"/>
            </a:br>
            <a:r>
              <a:rPr lang="en-AU" sz="2800" dirty="0"/>
              <a:t>ADULT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B16D63-B9CB-4C54-836D-A25161B59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NSW Pain Form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B5DF5A-FCA0-4BE9-9CF7-9A99A04579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5098" y="2797975"/>
            <a:ext cx="7632079" cy="324371"/>
          </a:xfrm>
        </p:spPr>
        <p:txBody>
          <a:bodyPr/>
          <a:lstStyle/>
          <a:p>
            <a:r>
              <a:rPr lang="en-AU" sz="1600"/>
              <a:t>June 2023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87272AF-1770-F3F0-9DA1-562FFEA347F0}"/>
              </a:ext>
            </a:extLst>
          </p:cNvPr>
          <p:cNvSpPr txBox="1">
            <a:spLocks/>
          </p:cNvSpPr>
          <p:nvPr/>
        </p:nvSpPr>
        <p:spPr>
          <a:xfrm>
            <a:off x="504788" y="3258023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/>
              <a:t>Emily Edmonds | Co-ordinator NSW Pain Forms, CNC Acute Pain Service Blacktown Hospital</a:t>
            </a:r>
          </a:p>
        </p:txBody>
      </p:sp>
    </p:spTree>
    <p:extLst>
      <p:ext uri="{BB962C8B-B14F-4D97-AF65-F5344CB8AC3E}">
        <p14:creationId xmlns:p14="http://schemas.microsoft.com/office/powerpoint/2010/main" val="31952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D81F4-0FFB-B94D-4346-656E77B34E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622318" cy="3243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/>
              <a:t>Neuraxial Opioid Single Dose Observation form – adult </a:t>
            </a:r>
            <a:r>
              <a:rPr lang="en-AU" sz="1800" b="0" dirty="0"/>
              <a:t>Yellow and Red Zone response</a:t>
            </a:r>
            <a:endParaRPr lang="en-AU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07400-AD38-1CC0-FF86-03C2CF0D9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78" y="1278620"/>
            <a:ext cx="5484086" cy="32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ABB01-3E81-4FB5-B293-545AFE114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67" y="108235"/>
            <a:ext cx="3757478" cy="502255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798067" y="2069464"/>
            <a:ext cx="4151363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 10:00         Morphine         spinal     200 microgram        </a:t>
            </a:r>
            <a:r>
              <a:rPr lang="en-AU" sz="60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TSmith</a:t>
            </a:r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(SMITH)        7511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72045" y="1616089"/>
            <a:ext cx="150334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b="1">
                <a:solidFill>
                  <a:srgbClr val="FF0000"/>
                </a:solidFill>
                <a:sym typeface="Wingdings 2"/>
              </a:rPr>
              <a:t></a:t>
            </a:r>
            <a:endParaRPr lang="en-AU" sz="2100" b="1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6264" y="971475"/>
            <a:ext cx="1225515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SMITH      </a:t>
            </a:r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</a:t>
            </a:r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40181" y="971475"/>
            <a:ext cx="680576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TSmith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06732" y="3894972"/>
            <a:ext cx="4777981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      Naloxone        IV    100 microgram   x4        2-3     </a:t>
            </a:r>
            <a:r>
              <a:rPr lang="en-AU" sz="60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TSmith</a:t>
            </a:r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SMITH        7511</a:t>
            </a:r>
          </a:p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	                                             minutes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3D7482-5CA3-FB5B-97A0-C29951B505D5}"/>
              </a:ext>
            </a:extLst>
          </p:cNvPr>
          <p:cNvSpPr/>
          <p:nvPr/>
        </p:nvSpPr>
        <p:spPr>
          <a:xfrm>
            <a:off x="3697451" y="2692975"/>
            <a:ext cx="250606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TSmith                    </a:t>
            </a:r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                  SMITH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B28082-06D3-7A36-5972-C91B0F80F67E}"/>
              </a:ext>
            </a:extLst>
          </p:cNvPr>
          <p:cNvSpPr/>
          <p:nvPr/>
        </p:nvSpPr>
        <p:spPr>
          <a:xfrm>
            <a:off x="3757050" y="2313170"/>
            <a:ext cx="53446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2 - 4                            </a:t>
            </a:r>
            <a:endParaRPr lang="en-AU" sz="600" b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1B6532-C920-A3E9-D3C5-E9BDDC67BA0D}"/>
              </a:ext>
            </a:extLst>
          </p:cNvPr>
          <p:cNvSpPr/>
          <p:nvPr/>
        </p:nvSpPr>
        <p:spPr>
          <a:xfrm>
            <a:off x="4589524" y="2421182"/>
            <a:ext cx="150334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b="1">
                <a:solidFill>
                  <a:srgbClr val="FF0000"/>
                </a:solidFill>
                <a:sym typeface="Wingdings 2"/>
              </a:rPr>
              <a:t></a:t>
            </a:r>
            <a:endParaRPr lang="en-AU" sz="2100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8BB258-1062-1F94-8D1A-0B6441FBF5AC}"/>
              </a:ext>
            </a:extLst>
          </p:cNvPr>
          <p:cNvSpPr/>
          <p:nvPr/>
        </p:nvSpPr>
        <p:spPr>
          <a:xfrm>
            <a:off x="4076942" y="2493573"/>
            <a:ext cx="808641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92          96</a:t>
            </a:r>
            <a:endParaRPr lang="en-AU" sz="600" b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697763-1236-404D-E4BD-6FA7ABDD6CF7}"/>
              </a:ext>
            </a:extLst>
          </p:cNvPr>
          <p:cNvSpPr/>
          <p:nvPr/>
        </p:nvSpPr>
        <p:spPr>
          <a:xfrm>
            <a:off x="6637114" y="244314"/>
            <a:ext cx="2173158" cy="4044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750" dirty="0">
                <a:solidFill>
                  <a:schemeClr val="tx2"/>
                </a:solidFill>
              </a:rPr>
              <a:t>Displayed is an EXAMPLE of documenting </a:t>
            </a:r>
            <a:br>
              <a:rPr lang="en-AU" sz="750" dirty="0">
                <a:solidFill>
                  <a:schemeClr val="tx2"/>
                </a:solidFill>
              </a:rPr>
            </a:br>
            <a:r>
              <a:rPr lang="en-AU" sz="750" dirty="0">
                <a:solidFill>
                  <a:schemeClr val="tx2"/>
                </a:solidFill>
              </a:rPr>
              <a:t>the administration of neuraxial morphine.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9489CE8-4301-50E0-E9B4-04F3DE0A40E0}"/>
              </a:ext>
            </a:extLst>
          </p:cNvPr>
          <p:cNvSpPr txBox="1">
            <a:spLocks/>
          </p:cNvSpPr>
          <p:nvPr/>
        </p:nvSpPr>
        <p:spPr>
          <a:xfrm>
            <a:off x="456128" y="964633"/>
            <a:ext cx="213232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000" b="1" kern="1200" spc="0" baseline="0">
                <a:solidFill>
                  <a:srgbClr val="0068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AU" dirty="0"/>
              <a:t>Neuraxial Opioid Single Dose Observation form </a:t>
            </a:r>
            <a:br>
              <a:rPr lang="en-AU" dirty="0"/>
            </a:br>
            <a:r>
              <a:rPr lang="en-AU" b="0" dirty="0"/>
              <a:t>–</a:t>
            </a:r>
            <a:r>
              <a:rPr lang="en-AU" dirty="0"/>
              <a:t> </a:t>
            </a:r>
            <a:r>
              <a:rPr lang="en-AU" sz="1800" b="0" dirty="0"/>
              <a:t>page 2</a:t>
            </a:r>
            <a:endParaRPr lang="en-AU" b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FEC910-8896-B7B1-EE66-BE8207228930}"/>
              </a:ext>
            </a:extLst>
          </p:cNvPr>
          <p:cNvSpPr/>
          <p:nvPr/>
        </p:nvSpPr>
        <p:spPr>
          <a:xfrm>
            <a:off x="456128" y="3927916"/>
            <a:ext cx="2132329" cy="582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Naloxone prescription for sedation score 3 or sedation score 2 and respiratory rate less than 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E109FE-608F-3669-6F6B-DCCBB7272E0D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588457" y="3894972"/>
            <a:ext cx="295420" cy="324036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519045E-6225-6776-ED58-6EF0B3EF429D}"/>
              </a:ext>
            </a:extLst>
          </p:cNvPr>
          <p:cNvSpPr/>
          <p:nvPr/>
        </p:nvSpPr>
        <p:spPr>
          <a:xfrm>
            <a:off x="6969801" y="4137409"/>
            <a:ext cx="1840471" cy="475433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/>
                </a:solidFill>
              </a:rPr>
              <a:t>Record of naloxone administration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874F9D-C85E-7B5D-EB75-3DC54ACA47AD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6414799" y="4375126"/>
            <a:ext cx="555002" cy="433185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134E11D-854D-0080-FD54-44AC5EDB5231}"/>
              </a:ext>
            </a:extLst>
          </p:cNvPr>
          <p:cNvSpPr/>
          <p:nvPr/>
        </p:nvSpPr>
        <p:spPr>
          <a:xfrm>
            <a:off x="6969801" y="3380935"/>
            <a:ext cx="1840471" cy="387846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/>
                </a:solidFill>
              </a:rPr>
              <a:t>Oxygen prescription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7BAE458-08B3-6E8B-4A14-BF43AD6DF8F9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6414799" y="3052465"/>
            <a:ext cx="555002" cy="522393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56C50-2B18-F110-3E01-C32521122564}"/>
              </a:ext>
            </a:extLst>
          </p:cNvPr>
          <p:cNvSpPr/>
          <p:nvPr/>
        </p:nvSpPr>
        <p:spPr>
          <a:xfrm>
            <a:off x="456128" y="1968117"/>
            <a:ext cx="2132329" cy="17627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AU" sz="1000" b="1" dirty="0">
                <a:solidFill>
                  <a:schemeClr val="tx1"/>
                </a:solidFill>
              </a:rPr>
              <a:t>Neuraxial opioid administration information</a:t>
            </a:r>
          </a:p>
          <a:p>
            <a:pPr marL="88900" indent="-82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Observations to be recorded hourly for 6 hours or hourly for 12 hours.</a:t>
            </a:r>
          </a:p>
          <a:p>
            <a:pPr marL="88900" indent="-82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Date, time, morphine, route, dose given, medical officer administering signature, printed name, contact.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2165F4-B11D-68F1-2EC5-4E238D290FC0}"/>
              </a:ext>
            </a:extLst>
          </p:cNvPr>
          <p:cNvCxnSpPr>
            <a:cxnSpLocks/>
          </p:cNvCxnSpPr>
          <p:nvPr/>
        </p:nvCxnSpPr>
        <p:spPr>
          <a:xfrm flipV="1">
            <a:off x="2588457" y="1634367"/>
            <a:ext cx="295420" cy="347817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539087B-61B3-0A76-CAC5-6A41B0D456A0}"/>
              </a:ext>
            </a:extLst>
          </p:cNvPr>
          <p:cNvSpPr/>
          <p:nvPr/>
        </p:nvSpPr>
        <p:spPr>
          <a:xfrm>
            <a:off x="6949430" y="868171"/>
            <a:ext cx="1868391" cy="582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Patient label and allergy </a:t>
            </a:r>
            <a:br>
              <a:rPr lang="en-AU" sz="1000" dirty="0"/>
            </a:br>
            <a:r>
              <a:rPr lang="en-AU" sz="1000" dirty="0"/>
              <a:t>adverse reactions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922126-4E2C-4410-45FF-EFCA77231070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4335404" y="840489"/>
            <a:ext cx="2614026" cy="318774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7915D75-BC26-1E82-7238-14DCE7A2A1D6}"/>
              </a:ext>
            </a:extLst>
          </p:cNvPr>
          <p:cNvSpPr/>
          <p:nvPr/>
        </p:nvSpPr>
        <p:spPr>
          <a:xfrm>
            <a:off x="6969801" y="1885072"/>
            <a:ext cx="1840471" cy="1081850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/>
                </a:solidFill>
              </a:rPr>
              <a:t>Private specialist referral for Medicare billing purposes: referring doctor (name), signature and date​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8900E7C-E4FC-03C4-7513-02CD95340608}"/>
              </a:ext>
            </a:extLst>
          </p:cNvPr>
          <p:cNvCxnSpPr>
            <a:cxnSpLocks/>
          </p:cNvCxnSpPr>
          <p:nvPr/>
        </p:nvCxnSpPr>
        <p:spPr>
          <a:xfrm flipH="1" flipV="1">
            <a:off x="6335151" y="1378634"/>
            <a:ext cx="634650" cy="522393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7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51E996-08F6-CE36-E359-C80B7F8DB9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128" y="659940"/>
            <a:ext cx="6120482" cy="324371"/>
          </a:xfrm>
        </p:spPr>
        <p:txBody>
          <a:bodyPr/>
          <a:lstStyle/>
          <a:p>
            <a:r>
              <a:rPr lang="fr-FR" dirty="0" err="1"/>
              <a:t>Neuraxial</a:t>
            </a:r>
            <a:r>
              <a:rPr lang="fr-FR" dirty="0"/>
              <a:t> </a:t>
            </a:r>
            <a:r>
              <a:rPr lang="fr-FR" dirty="0" err="1"/>
              <a:t>Opioid</a:t>
            </a:r>
            <a:r>
              <a:rPr lang="fr-FR" dirty="0"/>
              <a:t> Single Dose </a:t>
            </a:r>
            <a:br>
              <a:rPr lang="fr-FR" dirty="0"/>
            </a:br>
            <a:r>
              <a:rPr lang="fr-FR" dirty="0"/>
              <a:t>Observation pages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8B167-938C-FDA7-C1F2-989714092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" b="276"/>
          <a:stretch/>
        </p:blipFill>
        <p:spPr>
          <a:xfrm>
            <a:off x="497057" y="1302182"/>
            <a:ext cx="5627409" cy="3310756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5944724" y="1599028"/>
            <a:ext cx="2998755" cy="2806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ct val="0"/>
              </a:spcBef>
              <a:spcAft>
                <a:spcPts val="300"/>
              </a:spcAft>
              <a:defRPr/>
            </a:pPr>
            <a:r>
              <a:rPr lang="en-AU" sz="1050" dirty="0">
                <a:solidFill>
                  <a:schemeClr val="tx1"/>
                </a:solidFill>
                <a:sym typeface="Wingdings 2"/>
              </a:rPr>
              <a:t>Where a patient scores their pain 7 or above (in the Yellow Zone), the nurse or midwife must assess the current clinical pain management plan for the patient. For example: </a:t>
            </a:r>
          </a:p>
          <a:p>
            <a:pPr marL="214313" indent="-214313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AU" sz="1050" dirty="0">
                <a:solidFill>
                  <a:schemeClr val="tx1"/>
                </a:solidFill>
                <a:sym typeface="Wingdings 2"/>
              </a:rPr>
              <a:t>Have pain scores previously been in the White Zone (0 to 6)? </a:t>
            </a:r>
          </a:p>
          <a:p>
            <a:pPr marL="214313" indent="-214313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AU" sz="1050" dirty="0">
                <a:solidFill>
                  <a:schemeClr val="tx1"/>
                </a:solidFill>
                <a:sym typeface="Wingdings 2"/>
              </a:rPr>
              <a:t>Have additional prescribed analgesic medications been administered? </a:t>
            </a:r>
          </a:p>
          <a:p>
            <a:pPr marL="214313" indent="-214313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AU" sz="1050" dirty="0">
                <a:solidFill>
                  <a:schemeClr val="tx1"/>
                </a:solidFill>
                <a:sym typeface="Wingdings 2"/>
              </a:rPr>
              <a:t>Has the patient been reviewed by the Acute Pain Service or equivalent medical officer?  </a:t>
            </a:r>
          </a:p>
          <a:p>
            <a:pPr lvl="0" fontAlgn="auto">
              <a:spcBef>
                <a:spcPct val="0"/>
              </a:spcBef>
              <a:spcAft>
                <a:spcPts val="300"/>
              </a:spcAft>
              <a:defRPr/>
            </a:pPr>
            <a:r>
              <a:rPr lang="en-AU" sz="1050" dirty="0">
                <a:solidFill>
                  <a:schemeClr val="tx1"/>
                </a:solidFill>
                <a:sym typeface="Wingdings 2"/>
              </a:rPr>
              <a:t>The assessing nurse or midwife may need to consult with the NURSE IN CHARGE to decide whether a CLINICAL REVIEW (or other CERS – Clinical Emergency Response) call should be made.</a:t>
            </a:r>
            <a:endParaRPr lang="en-AU" sz="105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4725" y="767153"/>
            <a:ext cx="2873096" cy="422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U" sz="1050" b="1" dirty="0">
                <a:solidFill>
                  <a:schemeClr val="tx1"/>
                </a:solidFill>
              </a:rPr>
              <a:t>Pain assessment: </a:t>
            </a:r>
          </a:p>
          <a:p>
            <a:pPr lvl="0" algn="ctr"/>
            <a:r>
              <a:rPr lang="en-AU" sz="1050" dirty="0">
                <a:solidFill>
                  <a:schemeClr val="tx1"/>
                </a:solidFill>
              </a:rPr>
              <a:t>Record ‘R’ for rest and ‘M’ for movement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55422" y="4214987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19056" y="2692113"/>
            <a:ext cx="756084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25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15/10/14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6753" y="4460087"/>
            <a:ext cx="34802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04966" y="4450920"/>
            <a:ext cx="35288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63652" y="3854462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5" name="Rectangle 14"/>
          <p:cNvSpPr/>
          <p:nvPr/>
        </p:nvSpPr>
        <p:spPr>
          <a:xfrm rot="20418809">
            <a:off x="2202937" y="2933641"/>
            <a:ext cx="407079" cy="235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11</a:t>
            </a:r>
          </a:p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00</a:t>
            </a:r>
          </a:p>
        </p:txBody>
      </p:sp>
      <p:sp>
        <p:nvSpPr>
          <p:cNvPr id="17" name="Rectangle 16"/>
          <p:cNvSpPr/>
          <p:nvPr/>
        </p:nvSpPr>
        <p:spPr>
          <a:xfrm rot="20418809">
            <a:off x="2646757" y="2977637"/>
            <a:ext cx="454713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13</a:t>
            </a:r>
          </a:p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00</a:t>
            </a:r>
          </a:p>
        </p:txBody>
      </p:sp>
      <p:sp>
        <p:nvSpPr>
          <p:cNvPr id="19" name="Rectangle 18"/>
          <p:cNvSpPr/>
          <p:nvPr/>
        </p:nvSpPr>
        <p:spPr>
          <a:xfrm rot="20418809" flipH="1">
            <a:off x="3169093" y="2984936"/>
            <a:ext cx="459148" cy="122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15</a:t>
            </a:r>
          </a:p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00</a:t>
            </a:r>
          </a:p>
        </p:txBody>
      </p:sp>
      <p:sp>
        <p:nvSpPr>
          <p:cNvPr id="16" name="Rectangle 15"/>
          <p:cNvSpPr/>
          <p:nvPr/>
        </p:nvSpPr>
        <p:spPr>
          <a:xfrm rot="20418809">
            <a:off x="2438703" y="2970594"/>
            <a:ext cx="412895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12</a:t>
            </a:r>
          </a:p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00</a:t>
            </a:r>
          </a:p>
        </p:txBody>
      </p:sp>
      <p:sp>
        <p:nvSpPr>
          <p:cNvPr id="18" name="Rectangle 17"/>
          <p:cNvSpPr/>
          <p:nvPr/>
        </p:nvSpPr>
        <p:spPr>
          <a:xfrm rot="20418809">
            <a:off x="2955165" y="2970592"/>
            <a:ext cx="351196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14</a:t>
            </a:r>
          </a:p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00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5095" y="4450920"/>
            <a:ext cx="445532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49429A-5A57-590E-8C0C-55A9CE2B7A16}"/>
              </a:ext>
            </a:extLst>
          </p:cNvPr>
          <p:cNvSpPr/>
          <p:nvPr/>
        </p:nvSpPr>
        <p:spPr>
          <a:xfrm>
            <a:off x="2421289" y="4450920"/>
            <a:ext cx="445532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C10604-38EA-EC48-D6D5-3907A23615EC}"/>
              </a:ext>
            </a:extLst>
          </p:cNvPr>
          <p:cNvSpPr/>
          <p:nvPr/>
        </p:nvSpPr>
        <p:spPr>
          <a:xfrm>
            <a:off x="5944726" y="99108"/>
            <a:ext cx="2873096" cy="582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A patient label must be affixed or details written on each page that records observations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8EC0DA-B39F-8205-EACC-3F4FBE73D1CA}"/>
              </a:ext>
            </a:extLst>
          </p:cNvPr>
          <p:cNvCxnSpPr>
            <a:cxnSpLocks/>
          </p:cNvCxnSpPr>
          <p:nvPr/>
        </p:nvCxnSpPr>
        <p:spPr>
          <a:xfrm flipH="1">
            <a:off x="5331655" y="390200"/>
            <a:ext cx="622449" cy="979055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6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773925" y="354795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50335" y="2841780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60050" y="2841780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12768" y="2819233"/>
            <a:ext cx="176187" cy="171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3086159" y="2733768"/>
            <a:ext cx="141306" cy="164024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693758" y="2897792"/>
            <a:ext cx="183323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232354" y="2802493"/>
            <a:ext cx="22939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2L</a:t>
            </a:r>
            <a:endParaRPr lang="en-AU" sz="600" b="1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004765" y="2920785"/>
            <a:ext cx="22939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NP</a:t>
            </a:r>
            <a:endParaRPr lang="en-AU" sz="600" b="1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230653" y="2917230"/>
            <a:ext cx="22939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NP</a:t>
            </a:r>
            <a:endParaRPr lang="en-AU" sz="600" b="1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459478" y="2913237"/>
            <a:ext cx="22939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NP</a:t>
            </a:r>
            <a:endParaRPr lang="en-AU" sz="600" b="1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09031" y="2802494"/>
            <a:ext cx="22939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2L</a:t>
            </a:r>
            <a:endParaRPr lang="en-AU" sz="600" b="1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443153" y="2799887"/>
            <a:ext cx="31402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2L</a:t>
            </a:r>
            <a:endParaRPr lang="en-AU" sz="600" b="1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1" b="1214"/>
          <a:stretch/>
        </p:blipFill>
        <p:spPr>
          <a:xfrm>
            <a:off x="488950" y="1702622"/>
            <a:ext cx="6415963" cy="2316475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Rectangle 54"/>
          <p:cNvSpPr/>
          <p:nvPr/>
        </p:nvSpPr>
        <p:spPr>
          <a:xfrm>
            <a:off x="3424782" y="3573932"/>
            <a:ext cx="1392857" cy="109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2L        6L</a:t>
            </a:r>
            <a:endParaRPr lang="en-AU" sz="800" b="1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425974" y="3736043"/>
            <a:ext cx="1392857" cy="109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NP       FM</a:t>
            </a:r>
            <a:endParaRPr lang="en-AU" sz="800" b="1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08540" y="3027426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17222" y="2040137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43962" y="2291238"/>
            <a:ext cx="183331" cy="161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436581" y="3007241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49346" y="2304243"/>
            <a:ext cx="183331" cy="161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09977" y="3004785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59" name="Straight Connector 58"/>
          <p:cNvCxnSpPr>
            <a:cxnSpLocks/>
          </p:cNvCxnSpPr>
          <p:nvPr/>
        </p:nvCxnSpPr>
        <p:spPr>
          <a:xfrm flipV="1">
            <a:off x="2630899" y="2359190"/>
            <a:ext cx="353828" cy="15604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3109146" y="2987463"/>
            <a:ext cx="183331" cy="161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73" name="Straight Connector 72"/>
          <p:cNvCxnSpPr>
            <a:cxnSpLocks/>
          </p:cNvCxnSpPr>
          <p:nvPr/>
        </p:nvCxnSpPr>
        <p:spPr>
          <a:xfrm flipV="1">
            <a:off x="2906737" y="2354342"/>
            <a:ext cx="385740" cy="1637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2576230" y="3063883"/>
            <a:ext cx="857808" cy="937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598129" y="3070482"/>
            <a:ext cx="205464" cy="54006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425974" y="2151186"/>
            <a:ext cx="183331" cy="161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142412" y="2292667"/>
            <a:ext cx="183331" cy="161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09423" y="3060328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675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417FDA-4639-0C16-F3F6-0232A18EF748}"/>
              </a:ext>
            </a:extLst>
          </p:cNvPr>
          <p:cNvCxnSpPr>
            <a:cxnSpLocks/>
          </p:cNvCxnSpPr>
          <p:nvPr/>
        </p:nvCxnSpPr>
        <p:spPr>
          <a:xfrm flipV="1">
            <a:off x="3524674" y="2109908"/>
            <a:ext cx="249251" cy="111665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FF2A0C-9B96-FBAE-FD9B-15F27104333B}"/>
              </a:ext>
            </a:extLst>
          </p:cNvPr>
          <p:cNvCxnSpPr>
            <a:cxnSpLocks/>
          </p:cNvCxnSpPr>
          <p:nvPr/>
        </p:nvCxnSpPr>
        <p:spPr>
          <a:xfrm flipV="1">
            <a:off x="3234077" y="2198663"/>
            <a:ext cx="303367" cy="175313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B4A73DA-F6D4-33C1-ADCB-7E85A3BD8DC3}"/>
              </a:ext>
            </a:extLst>
          </p:cNvPr>
          <p:cNvSpPr/>
          <p:nvPr/>
        </p:nvSpPr>
        <p:spPr>
          <a:xfrm>
            <a:off x="2545335" y="3735893"/>
            <a:ext cx="1392857" cy="109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8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RA      </a:t>
            </a:r>
            <a:r>
              <a:rPr lang="en-AU" sz="800" b="1" err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RA</a:t>
            </a:r>
            <a:r>
              <a:rPr lang="en-AU" sz="8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       </a:t>
            </a:r>
            <a:r>
              <a:rPr lang="en-AU" sz="800" b="1" err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sym typeface="Wingdings 2"/>
              </a:rPr>
              <a:t>RA</a:t>
            </a:r>
            <a:endParaRPr lang="en-AU" sz="800" b="1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796A70-FC10-9D9A-EE31-5706F8C0F7CA}"/>
              </a:ext>
            </a:extLst>
          </p:cNvPr>
          <p:cNvSpPr txBox="1"/>
          <p:nvPr/>
        </p:nvSpPr>
        <p:spPr bwMode="auto">
          <a:xfrm>
            <a:off x="7148051" y="2402239"/>
            <a:ext cx="1666632" cy="1781784"/>
          </a:xfrm>
          <a:prstGeom prst="rect">
            <a:avLst/>
          </a:prstGeom>
          <a:solidFill>
            <a:srgbClr val="C00000"/>
          </a:solidFill>
          <a:ln w="28575">
            <a:noFill/>
            <a:miter lim="800000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AU" sz="11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n-AU" sz="1100" b="1" dirty="0">
                <a:solidFill>
                  <a:schemeClr val="bg1"/>
                </a:solidFill>
                <a:cs typeface="Arial"/>
              </a:rPr>
              <a:t>A sedation score OR                                  a respiratory rate in the                         ‘Red Zone’ require a                                     Rapid Response to be initiated </a:t>
            </a:r>
          </a:p>
          <a:p>
            <a:pPr algn="ctr"/>
            <a:r>
              <a:rPr lang="en-AU" sz="1100" b="1" dirty="0">
                <a:solidFill>
                  <a:schemeClr val="bg1"/>
                </a:solidFill>
                <a:cs typeface="Arial"/>
              </a:rPr>
              <a:t>AND </a:t>
            </a:r>
          </a:p>
          <a:p>
            <a:pPr algn="ctr"/>
            <a:r>
              <a:rPr lang="en-AU" sz="1100" b="1" dirty="0">
                <a:solidFill>
                  <a:schemeClr val="bg1"/>
                </a:solidFill>
                <a:cs typeface="Arial"/>
              </a:rPr>
              <a:t>contact the Acute Pain Service</a:t>
            </a:r>
          </a:p>
          <a:p>
            <a:pPr algn="ctr"/>
            <a:r>
              <a:rPr lang="en-AU" sz="900" dirty="0">
                <a:solidFill>
                  <a:schemeClr val="bg1"/>
                </a:solidFill>
                <a:cs typeface="Arial"/>
              </a:rPr>
              <a:t>(or equivalent medical officer)</a:t>
            </a:r>
          </a:p>
          <a:p>
            <a:pPr algn="ctr"/>
            <a:endParaRPr lang="en-AU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4047DF-14D1-8093-FE4C-890DAE1B1439}"/>
              </a:ext>
            </a:extLst>
          </p:cNvPr>
          <p:cNvSpPr txBox="1"/>
          <p:nvPr/>
        </p:nvSpPr>
        <p:spPr bwMode="auto">
          <a:xfrm>
            <a:off x="7145482" y="835180"/>
            <a:ext cx="1666632" cy="1350144"/>
          </a:xfrm>
          <a:prstGeom prst="rect">
            <a:avLst/>
          </a:prstGeom>
          <a:solidFill>
            <a:srgbClr val="FFCC2B"/>
          </a:solidFill>
          <a:ln w="25400">
            <a:noFill/>
            <a:miter lim="800000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1100" b="1" kern="0" dirty="0">
                <a:solidFill>
                  <a:srgbClr val="002060"/>
                </a:solidFill>
              </a:rPr>
              <a:t>A sedation score or a respiratory rate in the  ‘Yellow Zone’ require                     a Clinical Review by the                                                   Acute Pain Service</a:t>
            </a:r>
          </a:p>
          <a:p>
            <a:pPr algn="ctr"/>
            <a:r>
              <a:rPr lang="en-AU" sz="900" kern="0" dirty="0">
                <a:solidFill>
                  <a:srgbClr val="002060"/>
                </a:solidFill>
              </a:rPr>
              <a:t>(or equivalent medical officer)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38CCC7-9288-1DF7-F43A-0DC60C80CEF2}"/>
              </a:ext>
            </a:extLst>
          </p:cNvPr>
          <p:cNvSpPr/>
          <p:nvPr/>
        </p:nvSpPr>
        <p:spPr>
          <a:xfrm>
            <a:off x="4664136" y="4243753"/>
            <a:ext cx="1520959" cy="461787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/>
                </a:solidFill>
              </a:rPr>
              <a:t>Oxygen therapy and </a:t>
            </a:r>
          </a:p>
          <a:p>
            <a:pPr algn="ctr"/>
            <a:r>
              <a:rPr lang="en-AU" sz="1000" dirty="0">
                <a:solidFill>
                  <a:schemeClr val="tx1"/>
                </a:solidFill>
              </a:rPr>
              <a:t>Oxygen device/mode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EC8671-900F-9479-489E-908FACC451EA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4109134" y="3770681"/>
            <a:ext cx="555002" cy="703966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69A2278-F4F9-0A4E-54A1-F268EF84D34E}"/>
              </a:ext>
            </a:extLst>
          </p:cNvPr>
          <p:cNvSpPr txBox="1">
            <a:spLocks/>
          </p:cNvSpPr>
          <p:nvPr/>
        </p:nvSpPr>
        <p:spPr>
          <a:xfrm>
            <a:off x="456128" y="659940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000" b="1" kern="1200" spc="0" baseline="0">
                <a:solidFill>
                  <a:srgbClr val="0068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Neuraxial Opioid Single Dose </a:t>
            </a:r>
            <a:br>
              <a:rPr lang="fr-FR"/>
            </a:br>
            <a:r>
              <a:rPr lang="fr-FR"/>
              <a:t>Observation pages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23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01530B-3633-BF08-263B-E42B82D49E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733" y="594882"/>
            <a:ext cx="6120482" cy="324371"/>
          </a:xfrm>
        </p:spPr>
        <p:txBody>
          <a:bodyPr/>
          <a:lstStyle/>
          <a:p>
            <a:r>
              <a:rPr lang="fr-FR" err="1"/>
              <a:t>Neuraxial</a:t>
            </a:r>
            <a:r>
              <a:rPr lang="fr-FR"/>
              <a:t> </a:t>
            </a:r>
            <a:r>
              <a:rPr lang="fr-FR" err="1"/>
              <a:t>Opioid</a:t>
            </a:r>
            <a:r>
              <a:rPr lang="fr-FR"/>
              <a:t> Single Dose Observation Pages</a:t>
            </a:r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80945" y="2370795"/>
            <a:ext cx="307754" cy="0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1" t="900" r="675"/>
          <a:stretch/>
        </p:blipFill>
        <p:spPr>
          <a:xfrm>
            <a:off x="488733" y="1031631"/>
            <a:ext cx="5509847" cy="3681840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 rot="16200000">
            <a:off x="2033506" y="3272061"/>
            <a:ext cx="1244454" cy="181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Ondansetron  given PRN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0746" y="4511876"/>
            <a:ext cx="1656742" cy="101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NH    AT     AT      AT     HC      HC</a:t>
            </a:r>
            <a:endParaRPr lang="en-AU" sz="600" b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322678" y="2434455"/>
            <a:ext cx="528993" cy="8451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2583515" y="3321149"/>
            <a:ext cx="1116549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Naloxone given PRN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78948" y="2099409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25283" y="2360751"/>
            <a:ext cx="176187" cy="203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35511" y="2084965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3228" y="1941397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358394" y="1998708"/>
            <a:ext cx="289406" cy="145891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165435" y="1498811"/>
            <a:ext cx="705925" cy="136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LR      </a:t>
            </a:r>
            <a:r>
              <a:rPr lang="en-AU" sz="600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LR</a:t>
            </a:r>
            <a:endParaRPr lang="en-AU" sz="600" b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95951" y="1655193"/>
            <a:ext cx="679119" cy="181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LR       </a:t>
            </a:r>
            <a:r>
              <a:rPr lang="en-AU" sz="600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LR</a:t>
            </a:r>
            <a:endParaRPr lang="en-AU" sz="600" b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632426" y="2009225"/>
            <a:ext cx="260153" cy="139820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787858" y="2094241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86478" y="1787850"/>
            <a:ext cx="594252" cy="181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LR      </a:t>
            </a:r>
            <a:r>
              <a:rPr lang="en-AU" sz="600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LR</a:t>
            </a:r>
            <a:endParaRPr lang="en-AU" sz="600" b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851210" y="2128468"/>
            <a:ext cx="783986" cy="4219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307417" y="2089870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63730" y="2079135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98865" y="2375669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41812" y="2367996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099832" y="2316746"/>
            <a:ext cx="260761" cy="108972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360593" y="2420247"/>
            <a:ext cx="298051" cy="12218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819372" y="2280094"/>
            <a:ext cx="251252" cy="131217"/>
          </a:xfrm>
          <a:prstGeom prst="line">
            <a:avLst/>
          </a:prstGeom>
          <a:ln w="158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993488" y="2273558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62060" y="2392639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43699" y="2375669"/>
            <a:ext cx="176187" cy="1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>
                <a:solidFill>
                  <a:schemeClr val="tx1">
                    <a:lumMod val="50000"/>
                  </a:schemeClr>
                </a:solidFill>
                <a:latin typeface="Bradley Hand ITC" pitchFamily="66" charset="0"/>
                <a:sym typeface="Wingdings 2"/>
              </a:rPr>
              <a:t></a:t>
            </a:r>
            <a:endParaRPr lang="en-AU" sz="1050" b="1">
              <a:solidFill>
                <a:schemeClr val="tx1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86F12D-F495-DD89-DA94-CF932E6C366C}"/>
              </a:ext>
            </a:extLst>
          </p:cNvPr>
          <p:cNvSpPr/>
          <p:nvPr/>
        </p:nvSpPr>
        <p:spPr>
          <a:xfrm>
            <a:off x="6264812" y="1031631"/>
            <a:ext cx="2553010" cy="903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Motor block assessment</a:t>
            </a:r>
          </a:p>
          <a:p>
            <a:pPr algn="ctr"/>
            <a:r>
              <a:rPr lang="en-AU" sz="1000" dirty="0"/>
              <a:t>If motor function has not returned </a:t>
            </a:r>
            <a:br>
              <a:rPr lang="en-AU" sz="1000" dirty="0"/>
            </a:br>
            <a:r>
              <a:rPr lang="en-AU" sz="1000" dirty="0"/>
              <a:t>within 6 hours, contact the Acute Pain Service or equivalent medical officer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5171726-C0AD-E806-0B27-CC42D3F64994}"/>
              </a:ext>
            </a:extLst>
          </p:cNvPr>
          <p:cNvCxnSpPr>
            <a:cxnSpLocks/>
          </p:cNvCxnSpPr>
          <p:nvPr/>
        </p:nvCxnSpPr>
        <p:spPr>
          <a:xfrm flipH="1" flipV="1">
            <a:off x="5266614" y="1468775"/>
            <a:ext cx="1017625" cy="8167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37DE3E1-5822-EA3B-8852-B957A99D8A9F}"/>
              </a:ext>
            </a:extLst>
          </p:cNvPr>
          <p:cNvSpPr/>
          <p:nvPr/>
        </p:nvSpPr>
        <p:spPr>
          <a:xfrm>
            <a:off x="6246711" y="2253296"/>
            <a:ext cx="2571111" cy="520898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2550"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Nausea or vomiting assessment.</a:t>
            </a:r>
          </a:p>
          <a:p>
            <a:pPr marL="88900" indent="-82550"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Pruritus assessment.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86DA86-F881-85E7-288F-C56A352DDBB6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308209" y="2316746"/>
            <a:ext cx="938502" cy="196999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B914671-5CD4-4141-EBE8-A061951BE6A6}"/>
              </a:ext>
            </a:extLst>
          </p:cNvPr>
          <p:cNvSpPr/>
          <p:nvPr/>
        </p:nvSpPr>
        <p:spPr>
          <a:xfrm>
            <a:off x="6246711" y="3092230"/>
            <a:ext cx="2571111" cy="383642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algn="ctr"/>
            <a:r>
              <a:rPr lang="en-AU" sz="1000" dirty="0">
                <a:solidFill>
                  <a:schemeClr val="tx1"/>
                </a:solidFill>
              </a:rPr>
              <a:t>Comments for free text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4C3FA0-806A-4A9A-6623-06FD20AB4078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575495" y="3284051"/>
            <a:ext cx="671216" cy="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1B3AD0B-EE8B-4D7A-2E75-9B62416D0F44}"/>
              </a:ext>
            </a:extLst>
          </p:cNvPr>
          <p:cNvSpPr/>
          <p:nvPr/>
        </p:nvSpPr>
        <p:spPr>
          <a:xfrm>
            <a:off x="6246711" y="3983184"/>
            <a:ext cx="2571111" cy="383642"/>
          </a:xfrm>
          <a:prstGeom prst="rect">
            <a:avLst/>
          </a:prstGeom>
          <a:solidFill>
            <a:schemeClr val="bg1"/>
          </a:solidFill>
          <a:ln>
            <a:solidFill>
              <a:srgbClr val="0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algn="ctr"/>
            <a:r>
              <a:rPr lang="en-AU" sz="1000" dirty="0">
                <a:solidFill>
                  <a:schemeClr val="tx1"/>
                </a:solidFill>
              </a:rPr>
              <a:t>Assessor’s initial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653795F-42C6-D2E8-229B-47ECBE62AE52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5575495" y="4175005"/>
            <a:ext cx="671216" cy="396995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3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94" y="882312"/>
            <a:ext cx="6670514" cy="1313632"/>
          </a:xfrm>
        </p:spPr>
        <p:txBody>
          <a:bodyPr/>
          <a:lstStyle/>
          <a:p>
            <a:pPr marL="0" indent="0">
              <a:buNone/>
            </a:pPr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The standardisation of this form promotes best practice in pain assessment and management of adverse effects in adult patients who have received morphine via the neuraxial route.</a:t>
            </a:r>
          </a:p>
          <a:p>
            <a:pPr marL="0" indent="0">
              <a:buNone/>
            </a:pPr>
            <a:endParaRPr lang="en-AU" sz="1800" spc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AU" sz="1600">
              <a:latin typeface="+mn-lt"/>
            </a:endParaRPr>
          </a:p>
          <a:p>
            <a:endParaRPr lang="en-AU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F2DF5-BC78-BF41-0542-F052646B8E1F}"/>
              </a:ext>
            </a:extLst>
          </p:cNvPr>
          <p:cNvSpPr/>
          <p:nvPr/>
        </p:nvSpPr>
        <p:spPr>
          <a:xfrm>
            <a:off x="403994" y="3600190"/>
            <a:ext cx="3710917" cy="87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Edmonds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Nurses Australia: </a:t>
            </a:r>
            <a:r>
              <a:rPr lang="en-AU" sz="11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Corporate Governance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 Acute Pain Service Blacktown Hospital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0427074007   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emily.edmonds@health.nsw.gov.au</a:t>
            </a:r>
            <a:endParaRPr lang="en-US" sz="1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6A3FB-6CBF-B6D1-4AD0-26F65141419D}"/>
              </a:ext>
            </a:extLst>
          </p:cNvPr>
          <p:cNvSpPr/>
          <p:nvPr/>
        </p:nvSpPr>
        <p:spPr>
          <a:xfrm>
            <a:off x="4898653" y="3367723"/>
            <a:ext cx="3451343" cy="1338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Rogers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Pain Management Network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for Clinical Innovation (ACI)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0436611400 </a:t>
            </a:r>
          </a:p>
          <a:p>
            <a:r>
              <a:rPr lang="en-AU" sz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AU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ACI-PainManagement@health.nsw.gov.au</a:t>
            </a:r>
            <a:endParaRPr lang="en-AU" sz="1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00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040A4-AA7C-C562-0D15-5F0CCCE3DA70}"/>
              </a:ext>
            </a:extLst>
          </p:cNvPr>
          <p:cNvSpPr/>
          <p:nvPr/>
        </p:nvSpPr>
        <p:spPr>
          <a:xfrm>
            <a:off x="4191270" y="3685124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>
                <a:solidFill>
                  <a:schemeClr val="tx1">
                    <a:lumMod val="50000"/>
                  </a:schemeClr>
                </a:solidFill>
              </a:rPr>
              <a:t>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54E7C2-3862-A029-6912-516229E7EF89}"/>
              </a:ext>
            </a:extLst>
          </p:cNvPr>
          <p:cNvSpPr txBox="1">
            <a:spLocks/>
          </p:cNvSpPr>
          <p:nvPr/>
        </p:nvSpPr>
        <p:spPr>
          <a:xfrm>
            <a:off x="403994" y="2447999"/>
            <a:ext cx="8870697" cy="1618125"/>
          </a:xfrm>
        </p:spPr>
        <p:txBody>
          <a:bodyPr/>
          <a:lstStyle>
            <a:lvl1pPr marL="36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75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●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9404" indent="-19883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●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AU" sz="1400" b="1" spc="0">
                <a:solidFill>
                  <a:schemeClr val="tx1">
                    <a:lumMod val="50000"/>
                  </a:schemeClr>
                </a:solidFill>
              </a:rPr>
              <a:t>Information related to the NSW Pain Forms can be found on the ACI website:</a:t>
            </a:r>
            <a:endParaRPr lang="en-AU" sz="1400" spc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AU" sz="1400" spc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http://www.aci.health.nsw.gov.au/networks/pain-management/acute-pain-forms</a:t>
            </a:r>
            <a:endParaRPr lang="en-AU" sz="1400" spc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AU" sz="1400" spc="0">
                <a:solidFill>
                  <a:schemeClr val="tx1">
                    <a:lumMod val="50000"/>
                  </a:schemeClr>
                </a:solidFill>
              </a:rPr>
              <a:t>Comments or questions can be forwarded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AU" sz="1600">
              <a:latin typeface="+mn-lt"/>
            </a:endParaRPr>
          </a:p>
          <a:p>
            <a:endParaRPr lang="en-AU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6587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C2FD0-7265-E15F-73F5-6F2B48D8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16" y="1089329"/>
            <a:ext cx="3904110" cy="2721504"/>
          </a:xfrm>
        </p:spPr>
        <p:txBody>
          <a:bodyPr/>
          <a:lstStyle/>
          <a:p>
            <a:r>
              <a:rPr lang="en-AU" sz="1400"/>
              <a:t>This presentation was first prepared in 2013-2014 and reviewed in 2017 by the former NSW Pain Interest Group Nursing Issues in association with the ACI Pain Management Network. </a:t>
            </a:r>
          </a:p>
          <a:p>
            <a:r>
              <a:rPr lang="en-AU" sz="1400"/>
              <a:t>A review was undertaken in 2023 by NSW members of Pain Nurses Australia. </a:t>
            </a:r>
          </a:p>
          <a:p>
            <a:endParaRPr lang="en-AU" sz="1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B1D46-ED02-D806-638F-9EF704FA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86" y="3551685"/>
            <a:ext cx="1287573" cy="654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7EE74E-CBA5-40A9-0D8B-6BE09055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15" y="2896825"/>
            <a:ext cx="1116551" cy="13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4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1B865A-1BF6-E9B5-599C-BBCB09BC1812}"/>
              </a:ext>
            </a:extLst>
          </p:cNvPr>
          <p:cNvSpPr txBox="1"/>
          <p:nvPr/>
        </p:nvSpPr>
        <p:spPr>
          <a:xfrm>
            <a:off x="391416" y="1042467"/>
            <a:ext cx="4572000" cy="82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Published Jun 2023. Next review 2028. </a:t>
            </a:r>
            <a:b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SHPN: 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(ACI) </a:t>
            </a: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230324 ISBN: 978-1-76023-526-0 </a:t>
            </a:r>
            <a:b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ACI/D23/817 [ACI_8121] </a:t>
            </a:r>
            <a:b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State of NSW (Agency for Clinical Innovation) CC-ND-BY</a:t>
            </a:r>
          </a:p>
        </p:txBody>
      </p:sp>
    </p:spTree>
    <p:extLst>
      <p:ext uri="{BB962C8B-B14F-4D97-AF65-F5344CB8AC3E}">
        <p14:creationId xmlns:p14="http://schemas.microsoft.com/office/powerpoint/2010/main" val="11223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6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7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67442A-2C94-E359-6F52-8CC086943ED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/>
              <a:t>Neuraxial Opioid Single Dose NSW form - adult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The Neuraxial Opioid Single Dose Observation form for </a:t>
            </a:r>
            <a:r>
              <a:rPr lang="en-AU" sz="1800" b="1" u="sng" spc="0" dirty="0">
                <a:solidFill>
                  <a:schemeClr val="tx1">
                    <a:lumMod val="50000"/>
                  </a:schemeClr>
                </a:solidFill>
              </a:rPr>
              <a:t>adult patients</a:t>
            </a: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has been developed in NSW by a team of experts in the field of acute pain including clinical nurse consultants, anaesthetists and pharmacy representatives. </a:t>
            </a:r>
            <a:endParaRPr lang="en-AU" sz="1100" b="1" spc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Standardisation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 of this form promotes best practice in pain assessment and management of adverse effects in those patients who have received an </a:t>
            </a: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opioid (morphine) via the neuraxial route</a:t>
            </a:r>
            <a:r>
              <a:rPr lang="en-AU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AU" sz="11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The term </a:t>
            </a: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‘neuraxial’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encompasses injections given                                                             in close proximity to the nerve roots of the central nervous system including spinal and epidural.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2A098A-4150-1246-AF49-00301A55F22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/>
              <a:t>Aim of this presentation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This presentation aims to explain:</a:t>
            </a:r>
          </a:p>
          <a:p>
            <a:pPr marL="285750" lvl="1" indent="-285750">
              <a:spcAft>
                <a:spcPts val="600"/>
              </a:spcAft>
            </a:pPr>
            <a:r>
              <a:rPr lang="en-AU" sz="1800" b="1" spc="0">
                <a:solidFill>
                  <a:schemeClr val="tx1">
                    <a:lumMod val="50000"/>
                  </a:schemeClr>
                </a:solidFill>
              </a:rPr>
              <a:t>how to use the form </a:t>
            </a:r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to record the administration of morphine via the neuraxial route</a:t>
            </a:r>
          </a:p>
          <a:p>
            <a:pPr marL="285750" lvl="1" indent="-285750">
              <a:spcAft>
                <a:spcPts val="600"/>
              </a:spcAft>
            </a:pPr>
            <a:r>
              <a:rPr lang="en-AU" sz="1800" b="1" spc="0">
                <a:solidFill>
                  <a:schemeClr val="tx1">
                    <a:lumMod val="50000"/>
                  </a:schemeClr>
                </a:solidFill>
              </a:rPr>
              <a:t>how to complete</a:t>
            </a:r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 the clinical observations</a:t>
            </a:r>
          </a:p>
          <a:p>
            <a:pPr marL="285750" lvl="1" indent="-285750">
              <a:spcAft>
                <a:spcPts val="600"/>
              </a:spcAft>
            </a:pPr>
            <a:r>
              <a:rPr lang="en-AU" sz="1800" b="1" spc="0">
                <a:solidFill>
                  <a:schemeClr val="tx1">
                    <a:lumMod val="50000"/>
                  </a:schemeClr>
                </a:solidFill>
              </a:rPr>
              <a:t>guidelines on the management of patients</a:t>
            </a:r>
            <a:r>
              <a:rPr lang="en-AU" sz="1800" spc="0">
                <a:solidFill>
                  <a:schemeClr val="tx1">
                    <a:lumMod val="50000"/>
                  </a:schemeClr>
                </a:solidFill>
              </a:rPr>
              <a:t> who have received an opioid (morphine) via the neuraxial route including the management of adverse effects.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4D224-C428-0CC7-8332-BD950EC67E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3688344" cy="324371"/>
          </a:xfrm>
        </p:spPr>
        <p:txBody>
          <a:bodyPr/>
          <a:lstStyle/>
          <a:p>
            <a:r>
              <a:rPr lang="en-AU" dirty="0"/>
              <a:t>Neuraxial Opioid Single Dose Observation form – adult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213B9-2F31-C971-7E8D-8E4A29159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922" y="113940"/>
            <a:ext cx="3284583" cy="492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 rot="20216721">
            <a:off x="5450383" y="2131950"/>
            <a:ext cx="1175601" cy="347196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bg1">
                    <a:lumMod val="65000"/>
                  </a:schemeClr>
                </a:solidFill>
              </a:rPr>
              <a:t>Page 1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7A1460A-7BF5-24E6-B696-E26A51180378}"/>
              </a:ext>
            </a:extLst>
          </p:cNvPr>
          <p:cNvSpPr txBox="1">
            <a:spLocks/>
          </p:cNvSpPr>
          <p:nvPr/>
        </p:nvSpPr>
        <p:spPr>
          <a:xfrm>
            <a:off x="488950" y="1810043"/>
            <a:ext cx="3168649" cy="1950720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Page 1: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AU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euraxial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opioid </a:t>
            </a:r>
            <a:r>
              <a:rPr lang="en-AU" sz="1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A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guidelines</a:t>
            </a:r>
            <a:endParaRPr lang="en-A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AU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anaging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euraxial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opioid </a:t>
            </a:r>
            <a:r>
              <a:rPr lang="en-AU" sz="1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A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dverse</a:t>
            </a: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A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ffects</a:t>
            </a:r>
            <a:endParaRPr kumimoji="0" lang="en-AU" sz="14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AU" sz="1400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nstructions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observations in the</a:t>
            </a:r>
            <a:r>
              <a:rPr lang="en-AU" sz="1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Yellow Zone or </a:t>
            </a:r>
            <a:r>
              <a:rPr lang="en-AU" sz="1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lang="en-AU" sz="1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A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BDD573-1797-5D1D-5AC9-58A73103B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9004"/>
          <a:stretch/>
        </p:blipFill>
        <p:spPr>
          <a:xfrm>
            <a:off x="2993325" y="1326808"/>
            <a:ext cx="2630977" cy="3297513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AD21E3-E2DF-FDF8-9657-2B2F32D34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553" y="497330"/>
            <a:ext cx="2584017" cy="412699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163E50-1DDF-2667-4E99-B0D6E720C8BC}"/>
              </a:ext>
            </a:extLst>
          </p:cNvPr>
          <p:cNvSpPr/>
          <p:nvPr/>
        </p:nvSpPr>
        <p:spPr>
          <a:xfrm rot="20621275">
            <a:off x="5169136" y="2662647"/>
            <a:ext cx="1988450" cy="462928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cs typeface="Arial"/>
              </a:rPr>
              <a:t>Inside pages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B0962F31-97FB-CCF1-8B37-0FAEDC4AC052}"/>
              </a:ext>
            </a:extLst>
          </p:cNvPr>
          <p:cNvSpPr txBox="1">
            <a:spLocks/>
          </p:cNvSpPr>
          <p:nvPr/>
        </p:nvSpPr>
        <p:spPr>
          <a:xfrm>
            <a:off x="488950" y="2626334"/>
            <a:ext cx="2702457" cy="1622474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Inside page (left):</a:t>
            </a:r>
          </a:p>
          <a:p>
            <a:pPr marL="196850" marR="0" lvl="0" indent="-1968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documentation of neuraxial morphine administration</a:t>
            </a:r>
          </a:p>
          <a:p>
            <a:pPr marL="196850" marR="0" lvl="0" indent="-1968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oxygen therapy </a:t>
            </a:r>
          </a:p>
          <a:p>
            <a:pPr marL="196850" marR="0" lvl="0" indent="-1968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naloxone order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ABC61198-FBD4-2E63-8F20-3703503DF4E1}"/>
              </a:ext>
            </a:extLst>
          </p:cNvPr>
          <p:cNvSpPr txBox="1">
            <a:spLocks/>
          </p:cNvSpPr>
          <p:nvPr/>
        </p:nvSpPr>
        <p:spPr>
          <a:xfrm>
            <a:off x="6111780" y="3446986"/>
            <a:ext cx="1965350" cy="801859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Inside page (right):</a:t>
            </a:r>
          </a:p>
          <a:p>
            <a:pPr marL="196850" marR="0" lvl="0" indent="-1968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3F768B-AB7A-4BC6-EF82-9C2305148DE3}"/>
              </a:ext>
            </a:extLst>
          </p:cNvPr>
          <p:cNvSpPr txBox="1">
            <a:spLocks/>
          </p:cNvSpPr>
          <p:nvPr/>
        </p:nvSpPr>
        <p:spPr>
          <a:xfrm>
            <a:off x="488951" y="607148"/>
            <a:ext cx="3688344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000" b="1" kern="1200" spc="0" baseline="0">
                <a:solidFill>
                  <a:srgbClr val="0068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Neuraxial Opioid Single Dose Observation form – adult</a:t>
            </a:r>
          </a:p>
        </p:txBody>
      </p:sp>
    </p:spTree>
    <p:extLst>
      <p:ext uri="{BB962C8B-B14F-4D97-AF65-F5344CB8AC3E}">
        <p14:creationId xmlns:p14="http://schemas.microsoft.com/office/powerpoint/2010/main" val="13574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9241EB-C016-251D-E488-CAB8B504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336" y="81164"/>
            <a:ext cx="3187528" cy="5090873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2FDCA6-EB6C-4B7C-83E7-23ED2B7EF4C9}"/>
              </a:ext>
            </a:extLst>
          </p:cNvPr>
          <p:cNvSpPr/>
          <p:nvPr/>
        </p:nvSpPr>
        <p:spPr>
          <a:xfrm rot="20216721">
            <a:off x="5717051" y="3960167"/>
            <a:ext cx="1739167" cy="462928"/>
          </a:xfrm>
          <a:prstGeom prst="rect">
            <a:avLst/>
          </a:prstGeom>
          <a:noFill/>
          <a:ln w="25400" cap="flat" cmpd="sng" algn="ctr">
            <a:solidFill>
              <a:srgbClr val="58595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cs typeface="Arial"/>
              </a:rPr>
              <a:t>Back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64392-6190-2EF3-5ECF-488949E2A2FA}"/>
              </a:ext>
            </a:extLst>
          </p:cNvPr>
          <p:cNvSpPr txBox="1">
            <a:spLocks/>
          </p:cNvSpPr>
          <p:nvPr/>
        </p:nvSpPr>
        <p:spPr>
          <a:xfrm>
            <a:off x="488951" y="607148"/>
            <a:ext cx="3688344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000" b="1" kern="1200" spc="0" baseline="0">
                <a:solidFill>
                  <a:srgbClr val="0068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Neuraxial Opioid Single Dose Observation form – adult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D55B61B5-E34C-DB75-B722-31BA5FC10CEE}"/>
              </a:ext>
            </a:extLst>
          </p:cNvPr>
          <p:cNvSpPr txBox="1">
            <a:spLocks/>
          </p:cNvSpPr>
          <p:nvPr/>
        </p:nvSpPr>
        <p:spPr>
          <a:xfrm>
            <a:off x="2135312" y="2292414"/>
            <a:ext cx="1965350" cy="971290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Inside page (right):</a:t>
            </a:r>
          </a:p>
          <a:p>
            <a:pPr marL="196850" marR="0" lvl="0" indent="-1968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observations continued</a:t>
            </a:r>
          </a:p>
        </p:txBody>
      </p:sp>
    </p:spTree>
    <p:extLst>
      <p:ext uri="{BB962C8B-B14F-4D97-AF65-F5344CB8AC3E}">
        <p14:creationId xmlns:p14="http://schemas.microsoft.com/office/powerpoint/2010/main" val="25525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F2FB6-159F-DED8-D8A1-0C7BA7A853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0" y="607148"/>
            <a:ext cx="6892033" cy="324371"/>
          </a:xfrm>
        </p:spPr>
        <p:txBody>
          <a:bodyPr/>
          <a:lstStyle/>
          <a:p>
            <a:r>
              <a:rPr lang="en-AU" dirty="0"/>
              <a:t>Neuraxial Opioid Single Dose Observation form – adult </a:t>
            </a:r>
            <a:r>
              <a:rPr lang="en-AU" sz="1800" b="0" dirty="0"/>
              <a:t>guidelines and managing adverse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32E6C-A4F3-E4CC-4320-2E5AD870C8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63"/>
          <a:stretch>
            <a:fillRect/>
          </a:stretch>
        </p:blipFill>
        <p:spPr>
          <a:xfrm>
            <a:off x="1904497" y="1205132"/>
            <a:ext cx="5418882" cy="34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10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3.xml><?xml version="1.0" encoding="utf-8"?>
<a:theme xmlns:a="http://schemas.openxmlformats.org/drawingml/2006/main" name="1_Acknowledgement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4.xml><?xml version="1.0" encoding="utf-8"?>
<a:theme xmlns:a="http://schemas.openxmlformats.org/drawingml/2006/main" name="3_Recognition of lived experienc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5.xml><?xml version="1.0" encoding="utf-8"?>
<a:theme xmlns:a="http://schemas.openxmlformats.org/drawingml/2006/main" name="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6.xml><?xml version="1.0" encoding="utf-8"?>
<a:theme xmlns:a="http://schemas.openxmlformats.org/drawingml/2006/main" name="1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7.xml><?xml version="1.0" encoding="utf-8"?>
<a:theme xmlns:a="http://schemas.openxmlformats.org/drawingml/2006/main" name="2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8.xml><?xml version="1.0" encoding="utf-8"?>
<a:theme xmlns:a="http://schemas.openxmlformats.org/drawingml/2006/main" name="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ppt/theme/theme9.xml><?xml version="1.0" encoding="utf-8"?>
<a:theme xmlns:a="http://schemas.openxmlformats.org/drawingml/2006/main" name="1_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31c923-98c7-45ff-8f20-55863b538e64" xsi:nil="true"/>
    <lcf76f155ced4ddcb4097134ff3c332f xmlns="58ead461-8b71-4d91-ae50-328c1b3418b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6D28EE2C6A8647B82B44CF8CCBE857" ma:contentTypeVersion="18" ma:contentTypeDescription="Create a new document." ma:contentTypeScope="" ma:versionID="185687d608c7ac43d42e85e73b58171c">
  <xsd:schema xmlns:xsd="http://www.w3.org/2001/XMLSchema" xmlns:xs="http://www.w3.org/2001/XMLSchema" xmlns:p="http://schemas.microsoft.com/office/2006/metadata/properties" xmlns:ns2="a031c923-98c7-45ff-8f20-55863b538e64" xmlns:ns3="58ead461-8b71-4d91-ae50-328c1b3418b2" targetNamespace="http://schemas.microsoft.com/office/2006/metadata/properties" ma:root="true" ma:fieldsID="545610885ea012b22cf249e54c233a3e" ns2:_="" ns3:_="">
    <xsd:import namespace="a031c923-98c7-45ff-8f20-55863b538e64"/>
    <xsd:import namespace="58ead461-8b71-4d91-ae50-328c1b3418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1c923-98c7-45ff-8f20-55863b538e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7b1c444-99e9-4d1c-aecc-6cada02fa604}" ma:internalName="TaxCatchAll" ma:showField="CatchAllData" ma:web="a031c923-98c7-45ff-8f20-55863b538e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ad461-8b71-4d91-ae50-328c1b341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95E5C9-746F-4EB0-80E0-04E4CA0F6531}">
  <ds:schemaRefs>
    <ds:schemaRef ds:uri="58ead461-8b71-4d91-ae50-328c1b3418b2"/>
    <ds:schemaRef ds:uri="a031c923-98c7-45ff-8f20-55863b538e6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94F6AC-0B7A-4857-83E8-B0B60D2E7E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6957CD-2FD3-47B8-9A51-8F41D71A0717}">
  <ds:schemaRefs>
    <ds:schemaRef ds:uri="58ead461-8b71-4d91-ae50-328c1b3418b2"/>
    <ds:schemaRef ds:uri="a031c923-98c7-45ff-8f20-55863b538e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 PPT Special conference 16x9-2017</Template>
  <TotalTime>33</TotalTime>
  <Words>975</Words>
  <Application>Microsoft Office PowerPoint</Application>
  <PresentationFormat>On-screen Show (16:9)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Arial Black</vt:lpstr>
      <vt:lpstr>Arial Narrow</vt:lpstr>
      <vt:lpstr>Bradley Hand ITC</vt:lpstr>
      <vt:lpstr>Calibri</vt:lpstr>
      <vt:lpstr>Franklin Gothic Book</vt:lpstr>
      <vt:lpstr>Franklin Gothic Medium</vt:lpstr>
      <vt:lpstr>Wingdings</vt:lpstr>
      <vt:lpstr>Cover Slide</vt:lpstr>
      <vt:lpstr>1_Cover Slide</vt:lpstr>
      <vt:lpstr>1_Acknowledgement</vt:lpstr>
      <vt:lpstr>3_Recognition of lived experience</vt:lpstr>
      <vt:lpstr>Content Slide_Banner</vt:lpstr>
      <vt:lpstr>1_Content Slide_Banner</vt:lpstr>
      <vt:lpstr>2_Content Slide_Banner</vt:lpstr>
      <vt:lpstr>Back Page_Blue</vt:lpstr>
      <vt:lpstr>1_Back Page_Blue</vt:lpstr>
      <vt:lpstr>Neuraxial Opioid Single Dose  ADULT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Maxwell</dc:creator>
  <cp:lastModifiedBy>Victoria Bainou (Agency for Clinical Innovation)</cp:lastModifiedBy>
  <cp:revision>6</cp:revision>
  <cp:lastPrinted>2019-02-12T00:37:02Z</cp:lastPrinted>
  <dcterms:created xsi:type="dcterms:W3CDTF">2018-02-26T04:10:56Z</dcterms:created>
  <dcterms:modified xsi:type="dcterms:W3CDTF">2023-06-01T02:09:37Z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0x010100846D28EE2C6A8647B82B44CF8CCBE857</vt:lpwstr>
  </property>
  <property fmtid="{D5CDD505-2E9C-101B-9397-08002B2CF9AE}" pid="3" name="MediaServiceImageTags">
    <vt:lpwstr/>
  </property>
</Properties>
</file>