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  <p:sldMasterId id="2147483765" r:id="rId5"/>
    <p:sldMasterId id="2147483769" r:id="rId6"/>
    <p:sldMasterId id="2147483772" r:id="rId7"/>
    <p:sldMasterId id="2147483728" r:id="rId8"/>
    <p:sldMasterId id="2147483757" r:id="rId9"/>
    <p:sldMasterId id="2147483761" r:id="rId10"/>
    <p:sldMasterId id="2147483724" r:id="rId11"/>
    <p:sldMasterId id="2147483767" r:id="rId12"/>
  </p:sldMasterIdLst>
  <p:notesMasterIdLst>
    <p:notesMasterId r:id="rId44"/>
  </p:notesMasterIdLst>
  <p:handoutMasterIdLst>
    <p:handoutMasterId r:id="rId45"/>
  </p:handoutMasterIdLst>
  <p:sldIdLst>
    <p:sldId id="262" r:id="rId13"/>
    <p:sldId id="257" r:id="rId14"/>
    <p:sldId id="258" r:id="rId15"/>
    <p:sldId id="264" r:id="rId16"/>
    <p:sldId id="265" r:id="rId17"/>
    <p:sldId id="292" r:id="rId18"/>
    <p:sldId id="291" r:id="rId19"/>
    <p:sldId id="298" r:id="rId20"/>
    <p:sldId id="297" r:id="rId21"/>
    <p:sldId id="295" r:id="rId22"/>
    <p:sldId id="302" r:id="rId23"/>
    <p:sldId id="288" r:id="rId24"/>
    <p:sldId id="280" r:id="rId25"/>
    <p:sldId id="299" r:id="rId26"/>
    <p:sldId id="267" r:id="rId27"/>
    <p:sldId id="300" r:id="rId28"/>
    <p:sldId id="285" r:id="rId29"/>
    <p:sldId id="289" r:id="rId30"/>
    <p:sldId id="303" r:id="rId31"/>
    <p:sldId id="304" r:id="rId32"/>
    <p:sldId id="281" r:id="rId33"/>
    <p:sldId id="306" r:id="rId34"/>
    <p:sldId id="307" r:id="rId35"/>
    <p:sldId id="313" r:id="rId36"/>
    <p:sldId id="309" r:id="rId37"/>
    <p:sldId id="310" r:id="rId38"/>
    <p:sldId id="311" r:id="rId39"/>
    <p:sldId id="312" r:id="rId40"/>
    <p:sldId id="314" r:id="rId41"/>
    <p:sldId id="315" r:id="rId42"/>
    <p:sldId id="259" r:id="rId43"/>
  </p:sldIdLst>
  <p:sldSz cx="9144000" cy="5143500" type="screen16x9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99">
          <p15:clr>
            <a:srgbClr val="A4A3A4"/>
          </p15:clr>
        </p15:guide>
        <p15:guide id="4" orient="horz" pos="441">
          <p15:clr>
            <a:srgbClr val="A4A3A4"/>
          </p15:clr>
        </p15:guide>
        <p15:guide id="5" orient="horz" pos="667">
          <p15:clr>
            <a:srgbClr val="A4A3A4"/>
          </p15:clr>
        </p15:guide>
        <p15:guide id="6" pos="346">
          <p15:clr>
            <a:srgbClr val="A4A3A4"/>
          </p15:clr>
        </p15:guide>
        <p15:guide id="7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len Pang" initials="G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92"/>
    <a:srgbClr val="096282"/>
    <a:srgbClr val="524F69"/>
    <a:srgbClr val="6F6C8B"/>
    <a:srgbClr val="006243"/>
    <a:srgbClr val="0089A5"/>
    <a:srgbClr val="0088A4"/>
    <a:srgbClr val="004185"/>
    <a:srgbClr val="008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75E28-BB59-470D-BE8E-32CFC0F62266}" v="2" dt="2023-05-30T06:30:10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1637"/>
        <p:guide pos="2880"/>
        <p:guide orient="horz" pos="2799"/>
        <p:guide orient="horz" pos="441"/>
        <p:guide orient="horz" pos="667"/>
        <p:guide pos="346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Bainou (Agency for Clinical Innovation)" userId="913248ec-f40c-4719-a781-36b5b26c5f4b" providerId="ADAL" clId="{6C475E28-BB59-470D-BE8E-32CFC0F62266}"/>
    <pc:docChg chg="undo redo custSel addSld delSld modSld">
      <pc:chgData name="Victoria Bainou (Agency for Clinical Innovation)" userId="913248ec-f40c-4719-a781-36b5b26c5f4b" providerId="ADAL" clId="{6C475E28-BB59-470D-BE8E-32CFC0F62266}" dt="2023-06-01T02:07:22.606" v="427" actId="20577"/>
      <pc:docMkLst>
        <pc:docMk/>
      </pc:docMkLst>
      <pc:sldChg chg="addSp modSp mod">
        <pc:chgData name="Victoria Bainou (Agency for Clinical Innovation)" userId="913248ec-f40c-4719-a781-36b5b26c5f4b" providerId="ADAL" clId="{6C475E28-BB59-470D-BE8E-32CFC0F62266}" dt="2023-06-01T02:07:22.606" v="427" actId="20577"/>
        <pc:sldMkLst>
          <pc:docMk/>
          <pc:sldMk cId="1122396884" sldId="259"/>
        </pc:sldMkLst>
        <pc:spChg chg="add mod">
          <ac:chgData name="Victoria Bainou (Agency for Clinical Innovation)" userId="913248ec-f40c-4719-a781-36b5b26c5f4b" providerId="ADAL" clId="{6C475E28-BB59-470D-BE8E-32CFC0F62266}" dt="2023-06-01T02:07:22.606" v="427" actId="20577"/>
          <ac:spMkLst>
            <pc:docMk/>
            <pc:sldMk cId="1122396884" sldId="259"/>
            <ac:spMk id="3" creationId="{D7AFE3CC-A7FD-24D5-03E9-D44E14908E7D}"/>
          </ac:spMkLst>
        </pc:spChg>
      </pc:sldChg>
      <pc:sldChg chg="del">
        <pc:chgData name="Victoria Bainou (Agency for Clinical Innovation)" userId="913248ec-f40c-4719-a781-36b5b26c5f4b" providerId="ADAL" clId="{6C475E28-BB59-470D-BE8E-32CFC0F62266}" dt="2023-05-25T01:42:27.528" v="382" actId="47"/>
        <pc:sldMkLst>
          <pc:docMk/>
          <pc:sldMk cId="1831331000" sldId="260"/>
        </pc:sldMkLst>
      </pc:sldChg>
      <pc:sldChg chg="modSp mod">
        <pc:chgData name="Victoria Bainou (Agency for Clinical Innovation)" userId="913248ec-f40c-4719-a781-36b5b26c5f4b" providerId="ADAL" clId="{6C475E28-BB59-470D-BE8E-32CFC0F62266}" dt="2023-05-25T02:34:34.596" v="390" actId="20577"/>
        <pc:sldMkLst>
          <pc:docMk/>
          <pc:sldMk cId="3195245183" sldId="262"/>
        </pc:sldMkLst>
        <pc:spChg chg="mod">
          <ac:chgData name="Victoria Bainou (Agency for Clinical Innovation)" userId="913248ec-f40c-4719-a781-36b5b26c5f4b" providerId="ADAL" clId="{6C475E28-BB59-470D-BE8E-32CFC0F62266}" dt="2023-05-25T02:34:34.596" v="390" actId="20577"/>
          <ac:spMkLst>
            <pc:docMk/>
            <pc:sldMk cId="3195245183" sldId="262"/>
            <ac:spMk id="6" creationId="{9A03EEFB-1631-426A-9717-272191AA7C82}"/>
          </ac:spMkLst>
        </pc:spChg>
        <pc:spChg chg="mod">
          <ac:chgData name="Victoria Bainou (Agency for Clinical Innovation)" userId="913248ec-f40c-4719-a781-36b5b26c5f4b" providerId="ADAL" clId="{6C475E28-BB59-470D-BE8E-32CFC0F62266}" dt="2023-05-25T01:14:17.996" v="92" actId="1076"/>
          <ac:spMkLst>
            <pc:docMk/>
            <pc:sldMk cId="3195245183" sldId="262"/>
            <ac:spMk id="9" creationId="{6BB5DF5A-FCA0-4BE9-9CF7-9A99A04579FA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6C475E28-BB59-470D-BE8E-32CFC0F62266}" dt="2023-05-25T02:34:38.956" v="391" actId="478"/>
        <pc:sldMkLst>
          <pc:docMk/>
          <pc:sldMk cId="0" sldId="264"/>
        </pc:sldMkLst>
        <pc:spChg chg="del mod">
          <ac:chgData name="Victoria Bainou (Agency for Clinical Innovation)" userId="913248ec-f40c-4719-a781-36b5b26c5f4b" providerId="ADAL" clId="{6C475E28-BB59-470D-BE8E-32CFC0F62266}" dt="2023-05-25T01:18:39.983" v="94" actId="478"/>
          <ac:spMkLst>
            <pc:docMk/>
            <pc:sldMk cId="0" sldId="264"/>
            <ac:spMk id="2" creationId="{00000000-0000-0000-0000-000000000000}"/>
          </ac:spMkLst>
        </pc:spChg>
        <pc:spChg chg="mod ord">
          <ac:chgData name="Victoria Bainou (Agency for Clinical Innovation)" userId="913248ec-f40c-4719-a781-36b5b26c5f4b" providerId="ADAL" clId="{6C475E28-BB59-470D-BE8E-32CFC0F62266}" dt="2023-05-25T01:19:21.280" v="101" actId="6549"/>
          <ac:spMkLst>
            <pc:docMk/>
            <pc:sldMk cId="0" sldId="264"/>
            <ac:spMk id="3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6C475E28-BB59-470D-BE8E-32CFC0F62266}" dt="2023-05-25T02:34:38.956" v="391" actId="478"/>
          <ac:spMkLst>
            <pc:docMk/>
            <pc:sldMk cId="0" sldId="264"/>
            <ac:spMk id="4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6C475E28-BB59-470D-BE8E-32CFC0F62266}" dt="2023-05-25T01:18:47.196" v="96"/>
          <ac:spMkLst>
            <pc:docMk/>
            <pc:sldMk cId="0" sldId="264"/>
            <ac:spMk id="5" creationId="{68A07580-9886-92D7-481C-9DD082589581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6C475E28-BB59-470D-BE8E-32CFC0F62266}" dt="2023-05-25T02:34:43.571" v="392" actId="478"/>
        <pc:sldMkLst>
          <pc:docMk/>
          <pc:sldMk cId="0" sldId="265"/>
        </pc:sldMkLst>
        <pc:spChg chg="del mod">
          <ac:chgData name="Victoria Bainou (Agency for Clinical Innovation)" userId="913248ec-f40c-4719-a781-36b5b26c5f4b" providerId="ADAL" clId="{6C475E28-BB59-470D-BE8E-32CFC0F62266}" dt="2023-05-25T01:19:35.936" v="106" actId="478"/>
          <ac:spMkLst>
            <pc:docMk/>
            <pc:sldMk cId="0" sldId="265"/>
            <ac:spMk id="2" creationId="{00000000-0000-0000-0000-000000000000}"/>
          </ac:spMkLst>
        </pc:spChg>
        <pc:spChg chg="mod ord">
          <ac:chgData name="Victoria Bainou (Agency for Clinical Innovation)" userId="913248ec-f40c-4719-a781-36b5b26c5f4b" providerId="ADAL" clId="{6C475E28-BB59-470D-BE8E-32CFC0F62266}" dt="2023-05-25T01:20:41.900" v="110" actId="948"/>
          <ac:spMkLst>
            <pc:docMk/>
            <pc:sldMk cId="0" sldId="265"/>
            <ac:spMk id="3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6C475E28-BB59-470D-BE8E-32CFC0F62266}" dt="2023-05-25T02:34:43.571" v="392" actId="478"/>
          <ac:spMkLst>
            <pc:docMk/>
            <pc:sldMk cId="0" sldId="265"/>
            <ac:spMk id="4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6C475E28-BB59-470D-BE8E-32CFC0F62266}" dt="2023-05-25T01:19:43.194" v="108"/>
          <ac:spMkLst>
            <pc:docMk/>
            <pc:sldMk cId="0" sldId="265"/>
            <ac:spMk id="5" creationId="{8706A7FB-9305-A710-006D-50585D9388CB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6C475E28-BB59-470D-BE8E-32CFC0F62266}" dt="2023-05-25T02:35:51.822" v="402" actId="478"/>
        <pc:sldMkLst>
          <pc:docMk/>
          <pc:sldMk cId="0" sldId="267"/>
        </pc:sldMkLst>
        <pc:spChg chg="del mod">
          <ac:chgData name="Victoria Bainou (Agency for Clinical Innovation)" userId="913248ec-f40c-4719-a781-36b5b26c5f4b" providerId="ADAL" clId="{6C475E28-BB59-470D-BE8E-32CFC0F62266}" dt="2023-05-25T01:28:34.700" v="201" actId="478"/>
          <ac:spMkLst>
            <pc:docMk/>
            <pc:sldMk cId="0" sldId="267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6C475E28-BB59-470D-BE8E-32CFC0F62266}" dt="2023-05-25T02:35:51.822" v="402" actId="478"/>
          <ac:spMkLst>
            <pc:docMk/>
            <pc:sldMk cId="0" sldId="267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6C475E28-BB59-470D-BE8E-32CFC0F62266}" dt="2023-05-25T01:28:55.157" v="208" actId="478"/>
          <ac:spMkLst>
            <pc:docMk/>
            <pc:sldMk cId="0" sldId="267"/>
            <ac:spMk id="5" creationId="{7D753C98-6981-9E27-4084-BBCB286F2058}"/>
          </ac:spMkLst>
        </pc:spChg>
        <pc:spChg chg="add mod ord">
          <ac:chgData name="Victoria Bainou (Agency for Clinical Innovation)" userId="913248ec-f40c-4719-a781-36b5b26c5f4b" providerId="ADAL" clId="{6C475E28-BB59-470D-BE8E-32CFC0F62266}" dt="2023-05-25T01:28:53.283" v="207" actId="20577"/>
          <ac:spMkLst>
            <pc:docMk/>
            <pc:sldMk cId="0" sldId="267"/>
            <ac:spMk id="7" creationId="{CFE0A160-E888-6587-19F4-7CFEDA028125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6C475E28-BB59-470D-BE8E-32CFC0F62266}" dt="2023-05-25T02:35:39.834" v="400" actId="478"/>
        <pc:sldMkLst>
          <pc:docMk/>
          <pc:sldMk cId="0" sldId="280"/>
        </pc:sldMkLst>
        <pc:spChg chg="del mod">
          <ac:chgData name="Victoria Bainou (Agency for Clinical Innovation)" userId="913248ec-f40c-4719-a781-36b5b26c5f4b" providerId="ADAL" clId="{6C475E28-BB59-470D-BE8E-32CFC0F62266}" dt="2023-05-25T01:27:41.108" v="179" actId="478"/>
          <ac:spMkLst>
            <pc:docMk/>
            <pc:sldMk cId="0" sldId="280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6C475E28-BB59-470D-BE8E-32CFC0F62266}" dt="2023-05-25T02:35:39.834" v="400" actId="478"/>
          <ac:spMkLst>
            <pc:docMk/>
            <pc:sldMk cId="0" sldId="280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6C475E28-BB59-470D-BE8E-32CFC0F62266}" dt="2023-05-25T01:27:49.088" v="182" actId="478"/>
          <ac:spMkLst>
            <pc:docMk/>
            <pc:sldMk cId="0" sldId="280"/>
            <ac:spMk id="5" creationId="{17B4B120-0A6E-701E-63FC-52F71474FE45}"/>
          </ac:spMkLst>
        </pc:spChg>
        <pc:spChg chg="add mod ord">
          <ac:chgData name="Victoria Bainou (Agency for Clinical Innovation)" userId="913248ec-f40c-4719-a781-36b5b26c5f4b" providerId="ADAL" clId="{6C475E28-BB59-470D-BE8E-32CFC0F62266}" dt="2023-05-25T01:27:47.089" v="181"/>
          <ac:spMkLst>
            <pc:docMk/>
            <pc:sldMk cId="0" sldId="280"/>
            <ac:spMk id="6" creationId="{3FA5FFF1-726A-BCD7-6215-DFA2A94FDD03}"/>
          </ac:spMkLst>
        </pc:spChg>
        <pc:spChg chg="mod">
          <ac:chgData name="Victoria Bainou (Agency for Clinical Innovation)" userId="913248ec-f40c-4719-a781-36b5b26c5f4b" providerId="ADAL" clId="{6C475E28-BB59-470D-BE8E-32CFC0F62266}" dt="2023-05-24T05:58:52.622" v="4" actId="20577"/>
          <ac:spMkLst>
            <pc:docMk/>
            <pc:sldMk cId="0" sldId="280"/>
            <ac:spMk id="33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6C475E28-BB59-470D-BE8E-32CFC0F62266}" dt="2023-05-25T02:36:28.883" v="407" actId="478"/>
        <pc:sldMkLst>
          <pc:docMk/>
          <pc:sldMk cId="0" sldId="281"/>
        </pc:sldMkLst>
        <pc:spChg chg="del mod">
          <ac:chgData name="Victoria Bainou (Agency for Clinical Innovation)" userId="913248ec-f40c-4719-a781-36b5b26c5f4b" providerId="ADAL" clId="{6C475E28-BB59-470D-BE8E-32CFC0F62266}" dt="2023-05-25T01:32:53.253" v="278" actId="478"/>
          <ac:spMkLst>
            <pc:docMk/>
            <pc:sldMk cId="0" sldId="281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6C475E28-BB59-470D-BE8E-32CFC0F62266}" dt="2023-05-25T02:36:28.883" v="407" actId="478"/>
          <ac:spMkLst>
            <pc:docMk/>
            <pc:sldMk cId="0" sldId="281"/>
            <ac:spMk id="3" creationId="{00000000-0000-0000-0000-000000000000}"/>
          </ac:spMkLst>
        </pc:spChg>
        <pc:spChg chg="mod">
          <ac:chgData name="Victoria Bainou (Agency for Clinical Innovation)" userId="913248ec-f40c-4719-a781-36b5b26c5f4b" providerId="ADAL" clId="{6C475E28-BB59-470D-BE8E-32CFC0F62266}" dt="2023-05-24T06:01:05.854" v="15" actId="20577"/>
          <ac:spMkLst>
            <pc:docMk/>
            <pc:sldMk cId="0" sldId="281"/>
            <ac:spMk id="6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6C475E28-BB59-470D-BE8E-32CFC0F62266}" dt="2023-05-25T01:33:13.192" v="285" actId="478"/>
          <ac:spMkLst>
            <pc:docMk/>
            <pc:sldMk cId="0" sldId="281"/>
            <ac:spMk id="7" creationId="{875281D2-9BD1-3F2C-3955-5CFE9215561B}"/>
          </ac:spMkLst>
        </pc:spChg>
        <pc:spChg chg="add mod ord">
          <ac:chgData name="Victoria Bainou (Agency for Clinical Innovation)" userId="913248ec-f40c-4719-a781-36b5b26c5f4b" providerId="ADAL" clId="{6C475E28-BB59-470D-BE8E-32CFC0F62266}" dt="2023-05-25T01:33:17.794" v="286" actId="1076"/>
          <ac:spMkLst>
            <pc:docMk/>
            <pc:sldMk cId="0" sldId="281"/>
            <ac:spMk id="8" creationId="{2D905032-17CF-4B26-5149-675C3633E7E1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6C475E28-BB59-470D-BE8E-32CFC0F62266}" dt="2023-05-25T02:36:02.900" v="404" actId="478"/>
        <pc:sldMkLst>
          <pc:docMk/>
          <pc:sldMk cId="0" sldId="285"/>
        </pc:sldMkLst>
        <pc:spChg chg="del mod">
          <ac:chgData name="Victoria Bainou (Agency for Clinical Innovation)" userId="913248ec-f40c-4719-a781-36b5b26c5f4b" providerId="ADAL" clId="{6C475E28-BB59-470D-BE8E-32CFC0F62266}" dt="2023-05-25T01:29:22.324" v="217" actId="478"/>
          <ac:spMkLst>
            <pc:docMk/>
            <pc:sldMk cId="0" sldId="285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6C475E28-BB59-470D-BE8E-32CFC0F62266}" dt="2023-05-25T02:36:02.900" v="404" actId="478"/>
          <ac:spMkLst>
            <pc:docMk/>
            <pc:sldMk cId="0" sldId="285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6C475E28-BB59-470D-BE8E-32CFC0F62266}" dt="2023-05-25T01:29:31.502" v="220" actId="478"/>
          <ac:spMkLst>
            <pc:docMk/>
            <pc:sldMk cId="0" sldId="285"/>
            <ac:spMk id="6" creationId="{8D00A6D4-6BBA-7B0F-C385-7C21ED4272F1}"/>
          </ac:spMkLst>
        </pc:spChg>
        <pc:spChg chg="add mod ord">
          <ac:chgData name="Victoria Bainou (Agency for Clinical Innovation)" userId="913248ec-f40c-4719-a781-36b5b26c5f4b" providerId="ADAL" clId="{6C475E28-BB59-470D-BE8E-32CFC0F62266}" dt="2023-05-25T01:29:27.926" v="219"/>
          <ac:spMkLst>
            <pc:docMk/>
            <pc:sldMk cId="0" sldId="285"/>
            <ac:spMk id="7" creationId="{1DF75D3E-AF8E-D512-19B6-B9C168DDDEA1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6C475E28-BB59-470D-BE8E-32CFC0F62266}" dt="2023-05-25T02:35:28.971" v="399" actId="478"/>
        <pc:sldMkLst>
          <pc:docMk/>
          <pc:sldMk cId="3919544033" sldId="288"/>
        </pc:sldMkLst>
        <pc:spChg chg="del">
          <ac:chgData name="Victoria Bainou (Agency for Clinical Innovation)" userId="913248ec-f40c-4719-a781-36b5b26c5f4b" providerId="ADAL" clId="{6C475E28-BB59-470D-BE8E-32CFC0F62266}" dt="2023-05-25T01:27:00.586" v="168" actId="478"/>
          <ac:spMkLst>
            <pc:docMk/>
            <pc:sldMk cId="3919544033" sldId="288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6C475E28-BB59-470D-BE8E-32CFC0F62266}" dt="2023-05-25T02:35:28.971" v="399" actId="478"/>
          <ac:spMkLst>
            <pc:docMk/>
            <pc:sldMk cId="3919544033" sldId="288"/>
            <ac:spMk id="3" creationId="{00000000-0000-0000-0000-000000000000}"/>
          </ac:spMkLst>
        </pc:spChg>
        <pc:spChg chg="add del mod">
          <ac:chgData name="Victoria Bainou (Agency for Clinical Innovation)" userId="913248ec-f40c-4719-a781-36b5b26c5f4b" providerId="ADAL" clId="{6C475E28-BB59-470D-BE8E-32CFC0F62266}" dt="2023-05-25T01:27:03.587" v="169" actId="478"/>
          <ac:spMkLst>
            <pc:docMk/>
            <pc:sldMk cId="3919544033" sldId="288"/>
            <ac:spMk id="12" creationId="{EE5D19DE-53ED-71A8-5F32-CC264E0EA5E8}"/>
          </ac:spMkLst>
        </pc:spChg>
        <pc:spChg chg="mod">
          <ac:chgData name="Victoria Bainou (Agency for Clinical Innovation)" userId="913248ec-f40c-4719-a781-36b5b26c5f4b" providerId="ADAL" clId="{6C475E28-BB59-470D-BE8E-32CFC0F62266}" dt="2023-05-24T05:59:08.920" v="8" actId="114"/>
          <ac:spMkLst>
            <pc:docMk/>
            <pc:sldMk cId="3919544033" sldId="288"/>
            <ac:spMk id="19" creationId="{00000000-0000-0000-0000-000000000000}"/>
          </ac:spMkLst>
        </pc:spChg>
        <pc:spChg chg="add del">
          <ac:chgData name="Victoria Bainou (Agency for Clinical Innovation)" userId="913248ec-f40c-4719-a781-36b5b26c5f4b" providerId="ADAL" clId="{6C475E28-BB59-470D-BE8E-32CFC0F62266}" dt="2023-05-25T01:27:10.333" v="171" actId="22"/>
          <ac:spMkLst>
            <pc:docMk/>
            <pc:sldMk cId="3919544033" sldId="288"/>
            <ac:spMk id="21" creationId="{C51C68F1-E4FB-9708-26CF-115357A7A428}"/>
          </ac:spMkLst>
        </pc:spChg>
        <pc:spChg chg="add del mod ord">
          <ac:chgData name="Victoria Bainou (Agency for Clinical Innovation)" userId="913248ec-f40c-4719-a781-36b5b26c5f4b" providerId="ADAL" clId="{6C475E28-BB59-470D-BE8E-32CFC0F62266}" dt="2023-05-25T01:27:18.456" v="174" actId="478"/>
          <ac:spMkLst>
            <pc:docMk/>
            <pc:sldMk cId="3919544033" sldId="288"/>
            <ac:spMk id="24" creationId="{626D59F2-D1F9-D4BE-3C88-541B302A372B}"/>
          </ac:spMkLst>
        </pc:spChg>
        <pc:spChg chg="add mod ord">
          <ac:chgData name="Victoria Bainou (Agency for Clinical Innovation)" userId="913248ec-f40c-4719-a781-36b5b26c5f4b" providerId="ADAL" clId="{6C475E28-BB59-470D-BE8E-32CFC0F62266}" dt="2023-05-25T01:27:16.210" v="173"/>
          <ac:spMkLst>
            <pc:docMk/>
            <pc:sldMk cId="3919544033" sldId="288"/>
            <ac:spMk id="25" creationId="{26D155E8-7436-D2A0-1945-F57169F5891A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6C475E28-BB59-470D-BE8E-32CFC0F62266}" dt="2023-05-25T02:36:11.421" v="405" actId="478"/>
        <pc:sldMkLst>
          <pc:docMk/>
          <pc:sldMk cId="3491783172" sldId="289"/>
        </pc:sldMkLst>
        <pc:spChg chg="del mod">
          <ac:chgData name="Victoria Bainou (Agency for Clinical Innovation)" userId="913248ec-f40c-4719-a781-36b5b26c5f4b" providerId="ADAL" clId="{6C475E28-BB59-470D-BE8E-32CFC0F62266}" dt="2023-05-25T01:29:42.180" v="222" actId="478"/>
          <ac:spMkLst>
            <pc:docMk/>
            <pc:sldMk cId="3491783172" sldId="289"/>
            <ac:spMk id="2" creationId="{73556A63-6D02-6D09-8968-4BE284EC7102}"/>
          </ac:spMkLst>
        </pc:spChg>
        <pc:spChg chg="del mod ord">
          <ac:chgData name="Victoria Bainou (Agency for Clinical Innovation)" userId="913248ec-f40c-4719-a781-36b5b26c5f4b" providerId="ADAL" clId="{6C475E28-BB59-470D-BE8E-32CFC0F62266}" dt="2023-05-25T02:36:11.421" v="405" actId="478"/>
          <ac:spMkLst>
            <pc:docMk/>
            <pc:sldMk cId="3491783172" sldId="289"/>
            <ac:spMk id="3" creationId="{00000000-0000-0000-0000-000000000000}"/>
          </ac:spMkLst>
        </pc:spChg>
        <pc:spChg chg="add del">
          <ac:chgData name="Victoria Bainou (Agency for Clinical Innovation)" userId="913248ec-f40c-4719-a781-36b5b26c5f4b" providerId="ADAL" clId="{6C475E28-BB59-470D-BE8E-32CFC0F62266}" dt="2023-05-25T01:29:47.840" v="224" actId="22"/>
          <ac:spMkLst>
            <pc:docMk/>
            <pc:sldMk cId="3491783172" sldId="289"/>
            <ac:spMk id="6" creationId="{65850F98-A861-FA2F-C43E-8D3B868382ED}"/>
          </ac:spMkLst>
        </pc:spChg>
        <pc:spChg chg="add del mod ord">
          <ac:chgData name="Victoria Bainou (Agency for Clinical Innovation)" userId="913248ec-f40c-4719-a781-36b5b26c5f4b" providerId="ADAL" clId="{6C475E28-BB59-470D-BE8E-32CFC0F62266}" dt="2023-05-25T01:29:55.091" v="227" actId="478"/>
          <ac:spMkLst>
            <pc:docMk/>
            <pc:sldMk cId="3491783172" sldId="289"/>
            <ac:spMk id="7" creationId="{A413DEA3-8361-6371-38CF-A7E0D6551130}"/>
          </ac:spMkLst>
        </pc:spChg>
        <pc:spChg chg="add mod ord">
          <ac:chgData name="Victoria Bainou (Agency for Clinical Innovation)" userId="913248ec-f40c-4719-a781-36b5b26c5f4b" providerId="ADAL" clId="{6C475E28-BB59-470D-BE8E-32CFC0F62266}" dt="2023-05-25T01:30:00.099" v="228" actId="14100"/>
          <ac:spMkLst>
            <pc:docMk/>
            <pc:sldMk cId="3491783172" sldId="289"/>
            <ac:spMk id="9" creationId="{CB70214E-A97E-DEC1-4F28-EB1EC0E7F048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6C475E28-BB59-470D-BE8E-32CFC0F62266}" dt="2023-05-25T02:34:58.495" v="393" actId="478"/>
        <pc:sldMkLst>
          <pc:docMk/>
          <pc:sldMk cId="1357491618" sldId="291"/>
        </pc:sldMkLst>
        <pc:spChg chg="del mod ord">
          <ac:chgData name="Victoria Bainou (Agency for Clinical Innovation)" userId="913248ec-f40c-4719-a781-36b5b26c5f4b" providerId="ADAL" clId="{6C475E28-BB59-470D-BE8E-32CFC0F62266}" dt="2023-05-25T02:34:58.495" v="393" actId="478"/>
          <ac:spMkLst>
            <pc:docMk/>
            <pc:sldMk cId="1357491618" sldId="291"/>
            <ac:spMk id="2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6C475E28-BB59-470D-BE8E-32CFC0F62266}" dt="2023-05-25T01:21:46.035" v="123" actId="478"/>
          <ac:spMkLst>
            <pc:docMk/>
            <pc:sldMk cId="1357491618" sldId="291"/>
            <ac:spMk id="5" creationId="{54E18BAC-E7A6-4969-687D-2F5EFE45F4C2}"/>
          </ac:spMkLst>
        </pc:spChg>
        <pc:spChg chg="add mod ord">
          <ac:chgData name="Victoria Bainou (Agency for Clinical Innovation)" userId="913248ec-f40c-4719-a781-36b5b26c5f4b" providerId="ADAL" clId="{6C475E28-BB59-470D-BE8E-32CFC0F62266}" dt="2023-05-25T01:22:01.005" v="125" actId="1076"/>
          <ac:spMkLst>
            <pc:docMk/>
            <pc:sldMk cId="1357491618" sldId="291"/>
            <ac:spMk id="7" creationId="{F24D4AAC-A414-0B16-EC92-EAFCBF8BF068}"/>
          </ac:spMkLst>
        </pc:spChg>
        <pc:spChg chg="del mod">
          <ac:chgData name="Victoria Bainou (Agency for Clinical Innovation)" userId="913248ec-f40c-4719-a781-36b5b26c5f4b" providerId="ADAL" clId="{6C475E28-BB59-470D-BE8E-32CFC0F62266}" dt="2023-05-25T01:21:39.230" v="120" actId="700"/>
          <ac:spMkLst>
            <pc:docMk/>
            <pc:sldMk cId="1357491618" sldId="291"/>
            <ac:spMk id="9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6C475E28-BB59-470D-BE8E-32CFC0F62266}" dt="2023-05-25T01:21:52.062" v="124" actId="478"/>
        <pc:sldMkLst>
          <pc:docMk/>
          <pc:sldMk cId="929920107" sldId="292"/>
        </pc:sldMkLst>
        <pc:spChg chg="del mod">
          <ac:chgData name="Victoria Bainou (Agency for Clinical Innovation)" userId="913248ec-f40c-4719-a781-36b5b26c5f4b" providerId="ADAL" clId="{6C475E28-BB59-470D-BE8E-32CFC0F62266}" dt="2023-05-25T01:21:01.549" v="112" actId="478"/>
          <ac:spMkLst>
            <pc:docMk/>
            <pc:sldMk cId="929920107" sldId="292"/>
            <ac:spMk id="2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6C475E28-BB59-470D-BE8E-32CFC0F62266}" dt="2023-05-25T01:21:52.062" v="124" actId="478"/>
          <ac:spMkLst>
            <pc:docMk/>
            <pc:sldMk cId="929920107" sldId="292"/>
            <ac:spMk id="4" creationId="{83A468F8-1158-BAA2-D64C-CBBCBF451C5A}"/>
          </ac:spMkLst>
        </pc:spChg>
        <pc:spChg chg="mod ord">
          <ac:chgData name="Victoria Bainou (Agency for Clinical Innovation)" userId="913248ec-f40c-4719-a781-36b5b26c5f4b" providerId="ADAL" clId="{6C475E28-BB59-470D-BE8E-32CFC0F62266}" dt="2023-05-25T01:21:04.738" v="113" actId="700"/>
          <ac:spMkLst>
            <pc:docMk/>
            <pc:sldMk cId="929920107" sldId="292"/>
            <ac:spMk id="7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6C475E28-BB59-470D-BE8E-32CFC0F62266}" dt="2023-05-25T01:21:09.555" v="116" actId="20577"/>
          <ac:spMkLst>
            <pc:docMk/>
            <pc:sldMk cId="929920107" sldId="292"/>
            <ac:spMk id="10" creationId="{57CBA2CC-31B5-D69D-6AF7-18B2E25D21C2}"/>
          </ac:spMkLst>
        </pc:spChg>
      </pc:sldChg>
      <pc:sldChg chg="addSp delSp modSp del mod modClrScheme chgLayout">
        <pc:chgData name="Victoria Bainou (Agency for Clinical Innovation)" userId="913248ec-f40c-4719-a781-36b5b26c5f4b" providerId="ADAL" clId="{6C475E28-BB59-470D-BE8E-32CFC0F62266}" dt="2023-05-25T01:41:47.604" v="358" actId="47"/>
        <pc:sldMkLst>
          <pc:docMk/>
          <pc:sldMk cId="2294087659" sldId="294"/>
        </pc:sldMkLst>
        <pc:spChg chg="mod ord">
          <ac:chgData name="Victoria Bainou (Agency for Clinical Innovation)" userId="913248ec-f40c-4719-a781-36b5b26c5f4b" providerId="ADAL" clId="{6C475E28-BB59-470D-BE8E-32CFC0F62266}" dt="2023-05-24T06:08:01.068" v="85" actId="1076"/>
          <ac:spMkLst>
            <pc:docMk/>
            <pc:sldMk cId="2294087659" sldId="294"/>
            <ac:spMk id="3" creationId="{00000000-0000-0000-0000-000000000000}"/>
          </ac:spMkLst>
        </pc:spChg>
        <pc:spChg chg="mod ord">
          <ac:chgData name="Victoria Bainou (Agency for Clinical Innovation)" userId="913248ec-f40c-4719-a781-36b5b26c5f4b" providerId="ADAL" clId="{6C475E28-BB59-470D-BE8E-32CFC0F62266}" dt="2023-05-24T06:07:40.100" v="81" actId="700"/>
          <ac:spMkLst>
            <pc:docMk/>
            <pc:sldMk cId="2294087659" sldId="294"/>
            <ac:spMk id="4" creationId="{00000000-0000-0000-0000-000000000000}"/>
          </ac:spMkLst>
        </pc:spChg>
        <pc:spChg chg="mod">
          <ac:chgData name="Victoria Bainou (Agency for Clinical Innovation)" userId="913248ec-f40c-4719-a781-36b5b26c5f4b" providerId="ADAL" clId="{6C475E28-BB59-470D-BE8E-32CFC0F62266}" dt="2023-05-24T06:08:43.951" v="90" actId="6549"/>
          <ac:spMkLst>
            <pc:docMk/>
            <pc:sldMk cId="2294087659" sldId="294"/>
            <ac:spMk id="7" creationId="{5954E7C2-3862-A029-6912-516229E7EF89}"/>
          </ac:spMkLst>
        </pc:spChg>
        <pc:spChg chg="add del mod ord">
          <ac:chgData name="Victoria Bainou (Agency for Clinical Innovation)" userId="913248ec-f40c-4719-a781-36b5b26c5f4b" providerId="ADAL" clId="{6C475E28-BB59-470D-BE8E-32CFC0F62266}" dt="2023-05-24T06:07:24.118" v="80" actId="478"/>
          <ac:spMkLst>
            <pc:docMk/>
            <pc:sldMk cId="2294087659" sldId="294"/>
            <ac:spMk id="8" creationId="{BC9244CF-CE1C-70CC-4EEA-64A615202CC4}"/>
          </ac:spMkLst>
        </pc:spChg>
        <pc:spChg chg="add del mod ord">
          <ac:chgData name="Victoria Bainou (Agency for Clinical Innovation)" userId="913248ec-f40c-4719-a781-36b5b26c5f4b" providerId="ADAL" clId="{6C475E28-BB59-470D-BE8E-32CFC0F62266}" dt="2023-05-24T06:07:42.532" v="82" actId="478"/>
          <ac:spMkLst>
            <pc:docMk/>
            <pc:sldMk cId="2294087659" sldId="294"/>
            <ac:spMk id="9" creationId="{00B003DA-707E-FE6A-4039-5DCE7D8B784C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6C475E28-BB59-470D-BE8E-32CFC0F62266}" dt="2023-05-30T06:17:25.648" v="412" actId="20577"/>
        <pc:sldMkLst>
          <pc:docMk/>
          <pc:sldMk cId="939794818" sldId="295"/>
        </pc:sldMkLst>
        <pc:spChg chg="add del mod ord">
          <ac:chgData name="Victoria Bainou (Agency for Clinical Innovation)" userId="913248ec-f40c-4719-a781-36b5b26c5f4b" providerId="ADAL" clId="{6C475E28-BB59-470D-BE8E-32CFC0F62266}" dt="2023-05-25T01:25:45.468" v="154" actId="478"/>
          <ac:spMkLst>
            <pc:docMk/>
            <pc:sldMk cId="939794818" sldId="295"/>
            <ac:spMk id="2" creationId="{1144BB71-67EB-BF77-16C0-729442966AF1}"/>
          </ac:spMkLst>
        </pc:spChg>
        <pc:spChg chg="del mod">
          <ac:chgData name="Victoria Bainou (Agency for Clinical Innovation)" userId="913248ec-f40c-4719-a781-36b5b26c5f4b" providerId="ADAL" clId="{6C475E28-BB59-470D-BE8E-32CFC0F62266}" dt="2023-05-25T01:25:25.475" v="148" actId="478"/>
          <ac:spMkLst>
            <pc:docMk/>
            <pc:sldMk cId="939794818" sldId="295"/>
            <ac:spMk id="3" creationId="{EA525CA8-5B5D-D794-2159-1D693CF2481C}"/>
          </ac:spMkLst>
        </pc:spChg>
        <pc:spChg chg="del mod ord">
          <ac:chgData name="Victoria Bainou (Agency for Clinical Innovation)" userId="913248ec-f40c-4719-a781-36b5b26c5f4b" providerId="ADAL" clId="{6C475E28-BB59-470D-BE8E-32CFC0F62266}" dt="2023-05-25T02:35:15.531" v="397" actId="478"/>
          <ac:spMkLst>
            <pc:docMk/>
            <pc:sldMk cId="939794818" sldId="295"/>
            <ac:spMk id="4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6C475E28-BB59-470D-BE8E-32CFC0F62266}" dt="2023-05-30T06:17:25.648" v="412" actId="20577"/>
          <ac:spMkLst>
            <pc:docMk/>
            <pc:sldMk cId="939794818" sldId="295"/>
            <ac:spMk id="7" creationId="{51CA5E95-F656-4001-D5CD-9E7B80331AFF}"/>
          </ac:spMkLst>
        </pc:spChg>
        <pc:spChg chg="del">
          <ac:chgData name="Victoria Bainou (Agency for Clinical Innovation)" userId="913248ec-f40c-4719-a781-36b5b26c5f4b" providerId="ADAL" clId="{6C475E28-BB59-470D-BE8E-32CFC0F62266}" dt="2023-05-25T01:24:32.024" v="144" actId="478"/>
          <ac:spMkLst>
            <pc:docMk/>
            <pc:sldMk cId="939794818" sldId="295"/>
            <ac:spMk id="16" creationId="{00000000-0000-0000-0000-000000000000}"/>
          </ac:spMkLst>
        </pc:spChg>
        <pc:spChg chg="mod">
          <ac:chgData name="Victoria Bainou (Agency for Clinical Innovation)" userId="913248ec-f40c-4719-a781-36b5b26c5f4b" providerId="ADAL" clId="{6C475E28-BB59-470D-BE8E-32CFC0F62266}" dt="2023-05-25T01:27:22.669" v="176" actId="20577"/>
          <ac:spMkLst>
            <pc:docMk/>
            <pc:sldMk cId="939794818" sldId="295"/>
            <ac:spMk id="18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6C475E28-BB59-470D-BE8E-32CFC0F62266}" dt="2023-05-25T02:35:09.389" v="395" actId="478"/>
        <pc:sldMkLst>
          <pc:docMk/>
          <pc:sldMk cId="2552572263" sldId="297"/>
        </pc:sldMkLst>
        <pc:spChg chg="del mod">
          <ac:chgData name="Victoria Bainou (Agency for Clinical Innovation)" userId="913248ec-f40c-4719-a781-36b5b26c5f4b" providerId="ADAL" clId="{6C475E28-BB59-470D-BE8E-32CFC0F62266}" dt="2023-05-25T01:22:38.373" v="135" actId="478"/>
          <ac:spMkLst>
            <pc:docMk/>
            <pc:sldMk cId="2552572263" sldId="297"/>
            <ac:spMk id="2" creationId="{D00F9ED4-2302-54E0-9093-A88A787C284F}"/>
          </ac:spMkLst>
        </pc:spChg>
        <pc:spChg chg="del mod ord">
          <ac:chgData name="Victoria Bainou (Agency for Clinical Innovation)" userId="913248ec-f40c-4719-a781-36b5b26c5f4b" providerId="ADAL" clId="{6C475E28-BB59-470D-BE8E-32CFC0F62266}" dt="2023-05-25T02:35:09.389" v="395" actId="478"/>
          <ac:spMkLst>
            <pc:docMk/>
            <pc:sldMk cId="2552572263" sldId="297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6C475E28-BB59-470D-BE8E-32CFC0F62266}" dt="2023-05-25T01:22:49.172" v="139" actId="478"/>
          <ac:spMkLst>
            <pc:docMk/>
            <pc:sldMk cId="2552572263" sldId="297"/>
            <ac:spMk id="4" creationId="{C1C5DAA0-026C-FE55-04DA-8F22D0D8B2EA}"/>
          </ac:spMkLst>
        </pc:spChg>
        <pc:spChg chg="add mod ord">
          <ac:chgData name="Victoria Bainou (Agency for Clinical Innovation)" userId="913248ec-f40c-4719-a781-36b5b26c5f4b" providerId="ADAL" clId="{6C475E28-BB59-470D-BE8E-32CFC0F62266}" dt="2023-05-25T01:23:07.714" v="143" actId="1076"/>
          <ac:spMkLst>
            <pc:docMk/>
            <pc:sldMk cId="2552572263" sldId="297"/>
            <ac:spMk id="5" creationId="{26D39237-1C8F-234C-EF2D-D0EA36C80CB1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6C475E28-BB59-470D-BE8E-32CFC0F62266}" dt="2023-05-25T02:35:02.487" v="394" actId="478"/>
        <pc:sldMkLst>
          <pc:docMk/>
          <pc:sldMk cId="1762488178" sldId="298"/>
        </pc:sldMkLst>
        <pc:spChg chg="del mod">
          <ac:chgData name="Victoria Bainou (Agency for Clinical Innovation)" userId="913248ec-f40c-4719-a781-36b5b26c5f4b" providerId="ADAL" clId="{6C475E28-BB59-470D-BE8E-32CFC0F62266}" dt="2023-05-25T01:22:15.434" v="127" actId="478"/>
          <ac:spMkLst>
            <pc:docMk/>
            <pc:sldMk cId="1762488178" sldId="298"/>
            <ac:spMk id="2" creationId="{73288683-30D1-9709-F025-CC262541B8D2}"/>
          </ac:spMkLst>
        </pc:spChg>
        <pc:spChg chg="del mod ord">
          <ac:chgData name="Victoria Bainou (Agency for Clinical Innovation)" userId="913248ec-f40c-4719-a781-36b5b26c5f4b" providerId="ADAL" clId="{6C475E28-BB59-470D-BE8E-32CFC0F62266}" dt="2023-05-25T02:35:02.487" v="394" actId="478"/>
          <ac:spMkLst>
            <pc:docMk/>
            <pc:sldMk cId="1762488178" sldId="298"/>
            <ac:spMk id="4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6C475E28-BB59-470D-BE8E-32CFC0F62266}" dt="2023-05-25T01:22:27.737" v="133" actId="478"/>
          <ac:spMkLst>
            <pc:docMk/>
            <pc:sldMk cId="1762488178" sldId="298"/>
            <ac:spMk id="5" creationId="{4E1D8F23-9CCB-D5AE-CCBE-4AA9BD1174CD}"/>
          </ac:spMkLst>
        </pc:spChg>
        <pc:spChg chg="add mod ord">
          <ac:chgData name="Victoria Bainou (Agency for Clinical Innovation)" userId="913248ec-f40c-4719-a781-36b5b26c5f4b" providerId="ADAL" clId="{6C475E28-BB59-470D-BE8E-32CFC0F62266}" dt="2023-05-25T01:22:26.039" v="132" actId="14100"/>
          <ac:spMkLst>
            <pc:docMk/>
            <pc:sldMk cId="1762488178" sldId="298"/>
            <ac:spMk id="6" creationId="{47DFADBF-19EC-3181-D056-D07525A79A6F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6C475E28-BB59-470D-BE8E-32CFC0F62266}" dt="2023-05-25T02:35:46.239" v="401" actId="478"/>
        <pc:sldMkLst>
          <pc:docMk/>
          <pc:sldMk cId="1438805669" sldId="299"/>
        </pc:sldMkLst>
        <pc:spChg chg="add del mod">
          <ac:chgData name="Victoria Bainou (Agency for Clinical Innovation)" userId="913248ec-f40c-4719-a781-36b5b26c5f4b" providerId="ADAL" clId="{6C475E28-BB59-470D-BE8E-32CFC0F62266}" dt="2023-05-25T01:28:15.190" v="195" actId="478"/>
          <ac:spMkLst>
            <pc:docMk/>
            <pc:sldMk cId="1438805669" sldId="299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6C475E28-BB59-470D-BE8E-32CFC0F62266}" dt="2023-05-25T02:35:46.239" v="401" actId="478"/>
          <ac:spMkLst>
            <pc:docMk/>
            <pc:sldMk cId="1438805669" sldId="299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6C475E28-BB59-470D-BE8E-32CFC0F62266}" dt="2023-05-25T01:28:20.501" v="198" actId="478"/>
          <ac:spMkLst>
            <pc:docMk/>
            <pc:sldMk cId="1438805669" sldId="299"/>
            <ac:spMk id="6" creationId="{58148F53-A327-2C9A-080E-1A949BDF43E5}"/>
          </ac:spMkLst>
        </pc:spChg>
        <pc:spChg chg="add del mod ord">
          <ac:chgData name="Victoria Bainou (Agency for Clinical Innovation)" userId="913248ec-f40c-4719-a781-36b5b26c5f4b" providerId="ADAL" clId="{6C475E28-BB59-470D-BE8E-32CFC0F62266}" dt="2023-05-25T01:28:16.601" v="197"/>
          <ac:spMkLst>
            <pc:docMk/>
            <pc:sldMk cId="1438805669" sldId="299"/>
            <ac:spMk id="7" creationId="{61063C0F-7B88-9F44-3A58-D4DB229291CB}"/>
          </ac:spMkLst>
        </pc:spChg>
        <pc:spChg chg="mod">
          <ac:chgData name="Victoria Bainou (Agency for Clinical Innovation)" userId="913248ec-f40c-4719-a781-36b5b26c5f4b" providerId="ADAL" clId="{6C475E28-BB59-470D-BE8E-32CFC0F62266}" dt="2023-05-24T05:59:22.075" v="9" actId="20577"/>
          <ac:spMkLst>
            <pc:docMk/>
            <pc:sldMk cId="1438805669" sldId="299"/>
            <ac:spMk id="33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6C475E28-BB59-470D-BE8E-32CFC0F62266}" dt="2023-05-25T02:35:57.894" v="403" actId="478"/>
        <pc:sldMkLst>
          <pc:docMk/>
          <pc:sldMk cId="1074017829" sldId="300"/>
        </pc:sldMkLst>
        <pc:spChg chg="del mod">
          <ac:chgData name="Victoria Bainou (Agency for Clinical Innovation)" userId="913248ec-f40c-4719-a781-36b5b26c5f4b" providerId="ADAL" clId="{6C475E28-BB59-470D-BE8E-32CFC0F62266}" dt="2023-05-25T01:29:05.127" v="211" actId="478"/>
          <ac:spMkLst>
            <pc:docMk/>
            <pc:sldMk cId="1074017829" sldId="300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6C475E28-BB59-470D-BE8E-32CFC0F62266}" dt="2023-05-25T02:35:57.894" v="403" actId="478"/>
          <ac:spMkLst>
            <pc:docMk/>
            <pc:sldMk cId="1074017829" sldId="300"/>
            <ac:spMk id="4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6C475E28-BB59-470D-BE8E-32CFC0F62266}" dt="2023-05-25T01:29:13.194" v="214" actId="478"/>
          <ac:spMkLst>
            <pc:docMk/>
            <pc:sldMk cId="1074017829" sldId="300"/>
            <ac:spMk id="5" creationId="{A2B455C4-2125-7C09-76AD-C4390BDAB5F0}"/>
          </ac:spMkLst>
        </pc:spChg>
        <pc:spChg chg="add mod ord">
          <ac:chgData name="Victoria Bainou (Agency for Clinical Innovation)" userId="913248ec-f40c-4719-a781-36b5b26c5f4b" providerId="ADAL" clId="{6C475E28-BB59-470D-BE8E-32CFC0F62266}" dt="2023-05-25T01:29:11.656" v="213"/>
          <ac:spMkLst>
            <pc:docMk/>
            <pc:sldMk cId="1074017829" sldId="300"/>
            <ac:spMk id="6" creationId="{B513A21D-ED77-C650-77F0-669A983E1D4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6C475E28-BB59-470D-BE8E-32CFC0F62266}" dt="2023-05-25T02:35:19.377" v="398" actId="478"/>
        <pc:sldMkLst>
          <pc:docMk/>
          <pc:sldMk cId="0" sldId="302"/>
        </pc:sldMkLst>
        <pc:spChg chg="del mod">
          <ac:chgData name="Victoria Bainou (Agency for Clinical Innovation)" userId="913248ec-f40c-4719-a781-36b5b26c5f4b" providerId="ADAL" clId="{6C475E28-BB59-470D-BE8E-32CFC0F62266}" dt="2023-05-25T01:26:44.940" v="164" actId="478"/>
          <ac:spMkLst>
            <pc:docMk/>
            <pc:sldMk cId="0" sldId="302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6C475E28-BB59-470D-BE8E-32CFC0F62266}" dt="2023-05-25T02:35:19.377" v="398" actId="478"/>
          <ac:spMkLst>
            <pc:docMk/>
            <pc:sldMk cId="0" sldId="302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6C475E28-BB59-470D-BE8E-32CFC0F62266}" dt="2023-05-25T01:26:53.487" v="167" actId="478"/>
          <ac:spMkLst>
            <pc:docMk/>
            <pc:sldMk cId="0" sldId="302"/>
            <ac:spMk id="7" creationId="{A26AC9BD-3789-0FEE-BADD-7DFB51BEBFFF}"/>
          </ac:spMkLst>
        </pc:spChg>
        <pc:spChg chg="add mod ord">
          <ac:chgData name="Victoria Bainou (Agency for Clinical Innovation)" userId="913248ec-f40c-4719-a781-36b5b26c5f4b" providerId="ADAL" clId="{6C475E28-BB59-470D-BE8E-32CFC0F62266}" dt="2023-05-25T01:26:51.614" v="166"/>
          <ac:spMkLst>
            <pc:docMk/>
            <pc:sldMk cId="0" sldId="302"/>
            <ac:spMk id="8" creationId="{729A7FC6-78C5-F4CA-D4B0-1AA0B6B4E369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6C475E28-BB59-470D-BE8E-32CFC0F62266}" dt="2023-05-25T02:36:17.270" v="406" actId="478"/>
        <pc:sldMkLst>
          <pc:docMk/>
          <pc:sldMk cId="983908379" sldId="303"/>
        </pc:sldMkLst>
        <pc:spChg chg="add del mod ord">
          <ac:chgData name="Victoria Bainou (Agency for Clinical Innovation)" userId="913248ec-f40c-4719-a781-36b5b26c5f4b" providerId="ADAL" clId="{6C475E28-BB59-470D-BE8E-32CFC0F62266}" dt="2023-05-25T01:30:42.343" v="239" actId="478"/>
          <ac:spMkLst>
            <pc:docMk/>
            <pc:sldMk cId="983908379" sldId="303"/>
            <ac:spMk id="2" creationId="{ED1EE676-DD0D-4EF4-7F2C-767BD030D979}"/>
          </ac:spMkLst>
        </pc:spChg>
        <pc:spChg chg="add mod ord">
          <ac:chgData name="Victoria Bainou (Agency for Clinical Innovation)" userId="913248ec-f40c-4719-a781-36b5b26c5f4b" providerId="ADAL" clId="{6C475E28-BB59-470D-BE8E-32CFC0F62266}" dt="2023-05-25T01:31:33.340" v="254" actId="20577"/>
          <ac:spMkLst>
            <pc:docMk/>
            <pc:sldMk cId="983908379" sldId="303"/>
            <ac:spMk id="3" creationId="{C3140E3B-B0F6-AA7E-44F5-1958C4970C25}"/>
          </ac:spMkLst>
        </pc:spChg>
        <pc:spChg chg="del mod ord">
          <ac:chgData name="Victoria Bainou (Agency for Clinical Innovation)" userId="913248ec-f40c-4719-a781-36b5b26c5f4b" providerId="ADAL" clId="{6C475E28-BB59-470D-BE8E-32CFC0F62266}" dt="2023-05-25T02:36:17.270" v="406" actId="478"/>
          <ac:spMkLst>
            <pc:docMk/>
            <pc:sldMk cId="983908379" sldId="303"/>
            <ac:spMk id="4" creationId="{00000000-0000-0000-0000-000000000000}"/>
          </ac:spMkLst>
        </pc:spChg>
        <pc:spChg chg="del mod">
          <ac:chgData name="Victoria Bainou (Agency for Clinical Innovation)" userId="913248ec-f40c-4719-a781-36b5b26c5f4b" providerId="ADAL" clId="{6C475E28-BB59-470D-BE8E-32CFC0F62266}" dt="2023-05-25T01:30:16.656" v="230" actId="478"/>
          <ac:spMkLst>
            <pc:docMk/>
            <pc:sldMk cId="983908379" sldId="303"/>
            <ac:spMk id="6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6C475E28-BB59-470D-BE8E-32CFC0F62266}" dt="2023-05-25T01:32:14.274" v="269" actId="113"/>
        <pc:sldMkLst>
          <pc:docMk/>
          <pc:sldMk cId="2836922835" sldId="304"/>
        </pc:sldMkLst>
        <pc:spChg chg="add del mod ord">
          <ac:chgData name="Victoria Bainou (Agency for Clinical Innovation)" userId="913248ec-f40c-4719-a781-36b5b26c5f4b" providerId="ADAL" clId="{6C475E28-BB59-470D-BE8E-32CFC0F62266}" dt="2023-05-25T01:32:07.120" v="267" actId="478"/>
          <ac:spMkLst>
            <pc:docMk/>
            <pc:sldMk cId="2836922835" sldId="304"/>
            <ac:spMk id="2" creationId="{BCBB1995-3564-BE3A-C4A4-BFC89058C4D1}"/>
          </ac:spMkLst>
        </pc:spChg>
        <pc:spChg chg="add mod ord">
          <ac:chgData name="Victoria Bainou (Agency for Clinical Innovation)" userId="913248ec-f40c-4719-a781-36b5b26c5f4b" providerId="ADAL" clId="{6C475E28-BB59-470D-BE8E-32CFC0F62266}" dt="2023-05-25T01:32:14.274" v="269" actId="113"/>
          <ac:spMkLst>
            <pc:docMk/>
            <pc:sldMk cId="2836922835" sldId="304"/>
            <ac:spMk id="3" creationId="{9C7F853A-AA8F-36CC-A230-BC73FAA0A3F2}"/>
          </ac:spMkLst>
        </pc:spChg>
        <pc:spChg chg="mod ord">
          <ac:chgData name="Victoria Bainou (Agency for Clinical Innovation)" userId="913248ec-f40c-4719-a781-36b5b26c5f4b" providerId="ADAL" clId="{6C475E28-BB59-470D-BE8E-32CFC0F62266}" dt="2023-05-25T01:31:14.784" v="244" actId="700"/>
          <ac:spMkLst>
            <pc:docMk/>
            <pc:sldMk cId="2836922835" sldId="304"/>
            <ac:spMk id="4" creationId="{00000000-0000-0000-0000-000000000000}"/>
          </ac:spMkLst>
        </pc:spChg>
        <pc:spChg chg="del mod">
          <ac:chgData name="Victoria Bainou (Agency for Clinical Innovation)" userId="913248ec-f40c-4719-a781-36b5b26c5f4b" providerId="ADAL" clId="{6C475E28-BB59-470D-BE8E-32CFC0F62266}" dt="2023-05-25T01:31:10.477" v="243" actId="478"/>
          <ac:spMkLst>
            <pc:docMk/>
            <pc:sldMk cId="2836922835" sldId="304"/>
            <ac:spMk id="5" creationId="{00000000-0000-0000-0000-000000000000}"/>
          </ac:spMkLst>
        </pc:spChg>
        <pc:spChg chg="mod">
          <ac:chgData name="Victoria Bainou (Agency for Clinical Innovation)" userId="913248ec-f40c-4719-a781-36b5b26c5f4b" providerId="ADAL" clId="{6C475E28-BB59-470D-BE8E-32CFC0F62266}" dt="2023-05-24T06:00:31.524" v="13" actId="20577"/>
          <ac:spMkLst>
            <pc:docMk/>
            <pc:sldMk cId="2836922835" sldId="304"/>
            <ac:spMk id="12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6C475E28-BB59-470D-BE8E-32CFC0F62266}" dt="2023-05-25T02:36:34.289" v="408" actId="478"/>
        <pc:sldMkLst>
          <pc:docMk/>
          <pc:sldMk cId="1216682798" sldId="306"/>
        </pc:sldMkLst>
        <pc:spChg chg="del mod ord">
          <ac:chgData name="Victoria Bainou (Agency for Clinical Innovation)" userId="913248ec-f40c-4719-a781-36b5b26c5f4b" providerId="ADAL" clId="{6C475E28-BB59-470D-BE8E-32CFC0F62266}" dt="2023-05-25T02:36:34.289" v="408" actId="478"/>
          <ac:spMkLst>
            <pc:docMk/>
            <pc:sldMk cId="1216682798" sldId="306"/>
            <ac:spMk id="4" creationId="{00000000-0000-0000-0000-000000000000}"/>
          </ac:spMkLst>
        </pc:spChg>
        <pc:spChg chg="del mod">
          <ac:chgData name="Victoria Bainou (Agency for Clinical Innovation)" userId="913248ec-f40c-4719-a781-36b5b26c5f4b" providerId="ADAL" clId="{6C475E28-BB59-470D-BE8E-32CFC0F62266}" dt="2023-05-25T01:38:48.621" v="306" actId="478"/>
          <ac:spMkLst>
            <pc:docMk/>
            <pc:sldMk cId="1216682798" sldId="306"/>
            <ac:spMk id="6" creationId="{00000000-0000-0000-0000-000000000000}"/>
          </ac:spMkLst>
        </pc:spChg>
        <pc:spChg chg="add del">
          <ac:chgData name="Victoria Bainou (Agency for Clinical Innovation)" userId="913248ec-f40c-4719-a781-36b5b26c5f4b" providerId="ADAL" clId="{6C475E28-BB59-470D-BE8E-32CFC0F62266}" dt="2023-05-25T01:38:55.395" v="308" actId="22"/>
          <ac:spMkLst>
            <pc:docMk/>
            <pc:sldMk cId="1216682798" sldId="306"/>
            <ac:spMk id="31" creationId="{EB279457-6506-1C99-8FB6-D855AB712667}"/>
          </ac:spMkLst>
        </pc:spChg>
        <pc:spChg chg="add del mod ord">
          <ac:chgData name="Victoria Bainou (Agency for Clinical Innovation)" userId="913248ec-f40c-4719-a781-36b5b26c5f4b" providerId="ADAL" clId="{6C475E28-BB59-470D-BE8E-32CFC0F62266}" dt="2023-05-25T01:39:04.204" v="311" actId="478"/>
          <ac:spMkLst>
            <pc:docMk/>
            <pc:sldMk cId="1216682798" sldId="306"/>
            <ac:spMk id="36" creationId="{214D7DB0-7388-5EB6-9F5F-5887C9238770}"/>
          </ac:spMkLst>
        </pc:spChg>
        <pc:spChg chg="add mod ord">
          <ac:chgData name="Victoria Bainou (Agency for Clinical Innovation)" userId="913248ec-f40c-4719-a781-36b5b26c5f4b" providerId="ADAL" clId="{6C475E28-BB59-470D-BE8E-32CFC0F62266}" dt="2023-05-25T01:39:23.538" v="318" actId="20577"/>
          <ac:spMkLst>
            <pc:docMk/>
            <pc:sldMk cId="1216682798" sldId="306"/>
            <ac:spMk id="37" creationId="{D54A6DAB-8E18-07B3-BF10-E48DB6D7B667}"/>
          </ac:spMkLst>
        </pc:spChg>
      </pc:sldChg>
      <pc:sldChg chg="modSp mod">
        <pc:chgData name="Victoria Bainou (Agency for Clinical Innovation)" userId="913248ec-f40c-4719-a781-36b5b26c5f4b" providerId="ADAL" clId="{6C475E28-BB59-470D-BE8E-32CFC0F62266}" dt="2023-05-25T01:39:56.301" v="320" actId="404"/>
        <pc:sldMkLst>
          <pc:docMk/>
          <pc:sldMk cId="2023201768" sldId="307"/>
        </pc:sldMkLst>
        <pc:spChg chg="mod">
          <ac:chgData name="Victoria Bainou (Agency for Clinical Innovation)" userId="913248ec-f40c-4719-a781-36b5b26c5f4b" providerId="ADAL" clId="{6C475E28-BB59-470D-BE8E-32CFC0F62266}" dt="2023-05-24T06:02:08.998" v="21" actId="12"/>
          <ac:spMkLst>
            <pc:docMk/>
            <pc:sldMk cId="2023201768" sldId="307"/>
            <ac:spMk id="7" creationId="{F7D92DEE-D050-FCC2-4C23-9DAD3BDD743B}"/>
          </ac:spMkLst>
        </pc:spChg>
        <pc:spChg chg="mod">
          <ac:chgData name="Victoria Bainou (Agency for Clinical Innovation)" userId="913248ec-f40c-4719-a781-36b5b26c5f4b" providerId="ADAL" clId="{6C475E28-BB59-470D-BE8E-32CFC0F62266}" dt="2023-05-25T01:39:56.301" v="320" actId="404"/>
          <ac:spMkLst>
            <pc:docMk/>
            <pc:sldMk cId="2023201768" sldId="307"/>
            <ac:spMk id="8" creationId="{00000000-0000-0000-0000-000000000000}"/>
          </ac:spMkLst>
        </pc:spChg>
        <pc:spChg chg="mod">
          <ac:chgData name="Victoria Bainou (Agency for Clinical Innovation)" userId="913248ec-f40c-4719-a781-36b5b26c5f4b" providerId="ADAL" clId="{6C475E28-BB59-470D-BE8E-32CFC0F62266}" dt="2023-05-24T06:01:49.893" v="19" actId="20577"/>
          <ac:spMkLst>
            <pc:docMk/>
            <pc:sldMk cId="2023201768" sldId="307"/>
            <ac:spMk id="30" creationId="{00000000-0000-0000-0000-000000000000}"/>
          </ac:spMkLst>
        </pc:spChg>
      </pc:sldChg>
      <pc:sldChg chg="modSp del mod">
        <pc:chgData name="Victoria Bainou (Agency for Clinical Innovation)" userId="913248ec-f40c-4719-a781-36b5b26c5f4b" providerId="ADAL" clId="{6C475E28-BB59-470D-BE8E-32CFC0F62266}" dt="2023-05-24T06:06:14.959" v="62" actId="47"/>
        <pc:sldMkLst>
          <pc:docMk/>
          <pc:sldMk cId="457324410" sldId="308"/>
        </pc:sldMkLst>
        <pc:spChg chg="mod">
          <ac:chgData name="Victoria Bainou (Agency for Clinical Innovation)" userId="913248ec-f40c-4719-a781-36b5b26c5f4b" providerId="ADAL" clId="{6C475E28-BB59-470D-BE8E-32CFC0F62266}" dt="2023-05-24T06:05:58.925" v="56" actId="21"/>
          <ac:spMkLst>
            <pc:docMk/>
            <pc:sldMk cId="457324410" sldId="308"/>
            <ac:spMk id="3" creationId="{00000000-0000-0000-0000-000000000000}"/>
          </ac:spMkLst>
        </pc:spChg>
      </pc:sldChg>
      <pc:sldChg chg="addSp delSp modSp new mod modClrScheme chgLayout">
        <pc:chgData name="Victoria Bainou (Agency for Clinical Innovation)" userId="913248ec-f40c-4719-a781-36b5b26c5f4b" providerId="ADAL" clId="{6C475E28-BB59-470D-BE8E-32CFC0F62266}" dt="2023-05-30T06:30:10.971" v="413" actId="6549"/>
        <pc:sldMkLst>
          <pc:docMk/>
          <pc:sldMk cId="3768380950" sldId="313"/>
        </pc:sldMkLst>
        <pc:spChg chg="del">
          <ac:chgData name="Victoria Bainou (Agency for Clinical Innovation)" userId="913248ec-f40c-4719-a781-36b5b26c5f4b" providerId="ADAL" clId="{6C475E28-BB59-470D-BE8E-32CFC0F62266}" dt="2023-05-24T06:03:39.140" v="51" actId="478"/>
          <ac:spMkLst>
            <pc:docMk/>
            <pc:sldMk cId="3768380950" sldId="313"/>
            <ac:spMk id="2" creationId="{83584AB2-2736-10B6-0E91-BD115731063A}"/>
          </ac:spMkLst>
        </pc:spChg>
        <pc:spChg chg="mod ord">
          <ac:chgData name="Victoria Bainou (Agency for Clinical Innovation)" userId="913248ec-f40c-4719-a781-36b5b26c5f4b" providerId="ADAL" clId="{6C475E28-BB59-470D-BE8E-32CFC0F62266}" dt="2023-05-30T06:30:10.971" v="413" actId="6549"/>
          <ac:spMkLst>
            <pc:docMk/>
            <pc:sldMk cId="3768380950" sldId="313"/>
            <ac:spMk id="3" creationId="{6896D4E7-413B-B6CE-4CCB-5C93AD09A6DE}"/>
          </ac:spMkLst>
        </pc:spChg>
        <pc:spChg chg="add del mod ord">
          <ac:chgData name="Victoria Bainou (Agency for Clinical Innovation)" userId="913248ec-f40c-4719-a781-36b5b26c5f4b" providerId="ADAL" clId="{6C475E28-BB59-470D-BE8E-32CFC0F62266}" dt="2023-05-24T06:06:35.665" v="65" actId="478"/>
          <ac:spMkLst>
            <pc:docMk/>
            <pc:sldMk cId="3768380950" sldId="313"/>
            <ac:spMk id="4" creationId="{0CD34152-B949-B188-0CD4-505DB1943FE5}"/>
          </ac:spMkLst>
        </pc:spChg>
      </pc:sldChg>
      <pc:sldChg chg="new del">
        <pc:chgData name="Victoria Bainou (Agency for Clinical Innovation)" userId="913248ec-f40c-4719-a781-36b5b26c5f4b" providerId="ADAL" clId="{6C475E28-BB59-470D-BE8E-32CFC0F62266}" dt="2023-05-24T06:03:23.716" v="49" actId="47"/>
        <pc:sldMkLst>
          <pc:docMk/>
          <pc:sldMk cId="1725770332" sldId="314"/>
        </pc:sldMkLst>
      </pc:sldChg>
      <pc:sldChg chg="modSp add mod">
        <pc:chgData name="Victoria Bainou (Agency for Clinical Innovation)" userId="913248ec-f40c-4719-a781-36b5b26c5f4b" providerId="ADAL" clId="{6C475E28-BB59-470D-BE8E-32CFC0F62266}" dt="2023-05-25T01:41:45.339" v="357"/>
        <pc:sldMkLst>
          <pc:docMk/>
          <pc:sldMk cId="2522817946" sldId="314"/>
        </pc:sldMkLst>
        <pc:spChg chg="mod">
          <ac:chgData name="Victoria Bainou (Agency for Clinical Innovation)" userId="913248ec-f40c-4719-a781-36b5b26c5f4b" providerId="ADAL" clId="{6C475E28-BB59-470D-BE8E-32CFC0F62266}" dt="2023-05-25T01:41:45.339" v="357"/>
          <ac:spMkLst>
            <pc:docMk/>
            <pc:sldMk cId="2522817946" sldId="314"/>
            <ac:spMk id="3" creationId="{00000000-0000-0000-0000-000000000000}"/>
          </ac:spMkLst>
        </pc:spChg>
      </pc:sldChg>
      <pc:sldChg chg="modSp add mod">
        <pc:chgData name="Victoria Bainou (Agency for Clinical Innovation)" userId="913248ec-f40c-4719-a781-36b5b26c5f4b" providerId="ADAL" clId="{6C475E28-BB59-470D-BE8E-32CFC0F62266}" dt="2023-05-25T01:42:19.216" v="381" actId="20577"/>
        <pc:sldMkLst>
          <pc:docMk/>
          <pc:sldMk cId="2376985255" sldId="315"/>
        </pc:sldMkLst>
        <pc:spChg chg="mod">
          <ac:chgData name="Victoria Bainou (Agency for Clinical Innovation)" userId="913248ec-f40c-4719-a781-36b5b26c5f4b" providerId="ADAL" clId="{6C475E28-BB59-470D-BE8E-32CFC0F62266}" dt="2023-05-25T01:42:19.216" v="381" actId="20577"/>
          <ac:spMkLst>
            <pc:docMk/>
            <pc:sldMk cId="2376985255" sldId="315"/>
            <ac:spMk id="5" creationId="{929C2FD0-7265-E15F-73F5-6F2B48D895AB}"/>
          </ac:spMkLst>
        </pc:spChg>
      </pc:sldChg>
      <pc:sldChg chg="add del">
        <pc:chgData name="Victoria Bainou (Agency for Clinical Innovation)" userId="913248ec-f40c-4719-a781-36b5b26c5f4b" providerId="ADAL" clId="{6C475E28-BB59-470D-BE8E-32CFC0F62266}" dt="2023-05-25T01:43:34.113" v="389" actId="47"/>
        <pc:sldMkLst>
          <pc:docMk/>
          <pc:sldMk cId="4254900007" sldId="316"/>
        </pc:sldMkLst>
      </pc:sldChg>
      <pc:sldMasterChg chg="delSldLayout">
        <pc:chgData name="Victoria Bainou (Agency for Clinical Innovation)" userId="913248ec-f40c-4719-a781-36b5b26c5f4b" providerId="ADAL" clId="{6C475E28-BB59-470D-BE8E-32CFC0F62266}" dt="2023-05-25T01:41:47.604" v="358" actId="47"/>
        <pc:sldMasterMkLst>
          <pc:docMk/>
          <pc:sldMasterMk cId="13725443" sldId="2147483728"/>
        </pc:sldMasterMkLst>
        <pc:sldLayoutChg chg="del">
          <pc:chgData name="Victoria Bainou (Agency for Clinical Innovation)" userId="913248ec-f40c-4719-a781-36b5b26c5f4b" providerId="ADAL" clId="{6C475E28-BB59-470D-BE8E-32CFC0F62266}" dt="2023-05-25T01:41:47.604" v="358" actId="47"/>
          <pc:sldLayoutMkLst>
            <pc:docMk/>
            <pc:sldMasterMk cId="13725443" sldId="2147483728"/>
            <pc:sldLayoutMk cId="101528854" sldId="2147483756"/>
          </pc:sldLayoutMkLst>
        </pc:sldLayoutChg>
      </pc:sldMasterChg>
      <pc:sldMasterChg chg="delSldLayout">
        <pc:chgData name="Victoria Bainou (Agency for Clinical Innovation)" userId="913248ec-f40c-4719-a781-36b5b26c5f4b" providerId="ADAL" clId="{6C475E28-BB59-470D-BE8E-32CFC0F62266}" dt="2023-05-25T01:43:34.113" v="389" actId="47"/>
        <pc:sldMasterMkLst>
          <pc:docMk/>
          <pc:sldMasterMk cId="3184252149" sldId="2147483757"/>
        </pc:sldMasterMkLst>
        <pc:sldLayoutChg chg="del">
          <pc:chgData name="Victoria Bainou (Agency for Clinical Innovation)" userId="913248ec-f40c-4719-a781-36b5b26c5f4b" providerId="ADAL" clId="{6C475E28-BB59-470D-BE8E-32CFC0F62266}" dt="2023-05-25T01:43:34.113" v="389" actId="47"/>
          <pc:sldLayoutMkLst>
            <pc:docMk/>
            <pc:sldMasterMk cId="3184252149" sldId="2147483757"/>
            <pc:sldLayoutMk cId="4283694553" sldId="2147483775"/>
          </pc:sldLayoutMkLst>
        </pc:sldLayoutChg>
      </pc:sldMasterChg>
    </pc:docChg>
  </pc:docChgLst>
  <pc:docChgLst>
    <pc:chgData name="Mark Williams (Agency for Clinical Innovation)" userId="43e005a8-d2a0-47db-a5b3-58c127af1651" providerId="ADAL" clId="{6BDFA80B-198D-4994-B390-109F17A6EC59}"/>
    <pc:docChg chg="undo custSel modSld">
      <pc:chgData name="Mark Williams (Agency for Clinical Innovation)" userId="43e005a8-d2a0-47db-a5b3-58c127af1651" providerId="ADAL" clId="{6BDFA80B-198D-4994-B390-109F17A6EC59}" dt="2023-05-30T06:13:37.723" v="1070" actId="1076"/>
      <pc:docMkLst>
        <pc:docMk/>
      </pc:docMkLst>
      <pc:sldChg chg="addSp delSp modSp mod">
        <pc:chgData name="Mark Williams (Agency for Clinical Innovation)" userId="43e005a8-d2a0-47db-a5b3-58c127af1651" providerId="ADAL" clId="{6BDFA80B-198D-4994-B390-109F17A6EC59}" dt="2023-05-29T05:10:41.390" v="566" actId="732"/>
        <pc:sldMkLst>
          <pc:docMk/>
          <pc:sldMk cId="0" sldId="267"/>
        </pc:sldMkLst>
        <pc:spChg chg="add mod">
          <ac:chgData name="Mark Williams (Agency for Clinical Innovation)" userId="43e005a8-d2a0-47db-a5b3-58c127af1651" providerId="ADAL" clId="{6BDFA80B-198D-4994-B390-109F17A6EC59}" dt="2023-05-29T05:09:27.017" v="539" actId="1036"/>
          <ac:spMkLst>
            <pc:docMk/>
            <pc:sldMk cId="0" sldId="267"/>
            <ac:spMk id="2" creationId="{2C0D94D3-BE7C-B0FA-ACCD-B878C19F8040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5:09:18.165" v="516" actId="478"/>
          <ac:spMkLst>
            <pc:docMk/>
            <pc:sldMk cId="0" sldId="267"/>
            <ac:spMk id="4" creationId="{7DC3138C-4246-2F56-DEF4-CF4FBD2D28D0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5:09:27.017" v="539" actId="1036"/>
          <ac:spMkLst>
            <pc:docMk/>
            <pc:sldMk cId="0" sldId="267"/>
            <ac:spMk id="10" creationId="{DE18AE9E-F269-067F-E043-3E9CAC75D3B1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09:27.017" v="539" actId="1036"/>
          <ac:spMkLst>
            <pc:docMk/>
            <pc:sldMk cId="0" sldId="267"/>
            <ac:spMk id="11" creationId="{0EE89469-0FD3-0A8C-2456-42DC87FDA895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09:27.017" v="539" actId="1036"/>
          <ac:spMkLst>
            <pc:docMk/>
            <pc:sldMk cId="0" sldId="267"/>
            <ac:spMk id="12" creationId="{0A883079-7972-AD60-00D8-C323C4C36EE4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09:27.017" v="539" actId="1036"/>
          <ac:spMkLst>
            <pc:docMk/>
            <pc:sldMk cId="0" sldId="267"/>
            <ac:spMk id="13" creationId="{5F75899B-5A48-0378-F4AC-93ACBA830C17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09:27.017" v="539" actId="1036"/>
          <ac:spMkLst>
            <pc:docMk/>
            <pc:sldMk cId="0" sldId="267"/>
            <ac:spMk id="14" creationId="{19A98517-140A-4072-8622-725F02CB831C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5:08:25.363" v="503" actId="478"/>
          <ac:spMkLst>
            <pc:docMk/>
            <pc:sldMk cId="0" sldId="267"/>
            <ac:spMk id="19" creationId="{00000000-0000-0000-0000-000000000000}"/>
          </ac:spMkLst>
        </pc:spChg>
        <pc:picChg chg="mod modCrop">
          <ac:chgData name="Mark Williams (Agency for Clinical Innovation)" userId="43e005a8-d2a0-47db-a5b3-58c127af1651" providerId="ADAL" clId="{6BDFA80B-198D-4994-B390-109F17A6EC59}" dt="2023-05-29T05:10:41.390" v="566" actId="732"/>
          <ac:picMkLst>
            <pc:docMk/>
            <pc:sldMk cId="0" sldId="267"/>
            <ac:picMk id="6" creationId="{E69AB6A1-6E4B-17FB-2D62-E6ECE3CA51FD}"/>
          </ac:picMkLst>
        </pc:picChg>
        <pc:cxnChg chg="add mod">
          <ac:chgData name="Mark Williams (Agency for Clinical Innovation)" userId="43e005a8-d2a0-47db-a5b3-58c127af1651" providerId="ADAL" clId="{6BDFA80B-198D-4994-B390-109F17A6EC59}" dt="2023-05-29T05:09:27.017" v="539" actId="1036"/>
          <ac:cxnSpMkLst>
            <pc:docMk/>
            <pc:sldMk cId="0" sldId="267"/>
            <ac:cxnSpMk id="3" creationId="{48F5D339-C554-3F2F-C541-98F1A2D5F21C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5:09:27.017" v="539" actId="1036"/>
          <ac:cxnSpMkLst>
            <pc:docMk/>
            <pc:sldMk cId="0" sldId="267"/>
            <ac:cxnSpMk id="15" creationId="{009074A8-15D8-FAC3-1D6C-8A09CDE9973D}"/>
          </ac:cxnSpMkLst>
        </pc:cxnChg>
      </pc:sldChg>
      <pc:sldChg chg="addSp delSp modSp mod">
        <pc:chgData name="Mark Williams (Agency for Clinical Innovation)" userId="43e005a8-d2a0-47db-a5b3-58c127af1651" providerId="ADAL" clId="{6BDFA80B-198D-4994-B390-109F17A6EC59}" dt="2023-05-29T05:05:28.433" v="371" actId="14861"/>
        <pc:sldMkLst>
          <pc:docMk/>
          <pc:sldMk cId="0" sldId="280"/>
        </pc:sldMkLst>
        <pc:spChg chg="add mod">
          <ac:chgData name="Mark Williams (Agency for Clinical Innovation)" userId="43e005a8-d2a0-47db-a5b3-58c127af1651" providerId="ADAL" clId="{6BDFA80B-198D-4994-B390-109F17A6EC59}" dt="2023-05-29T05:05:08.657" v="349" actId="113"/>
          <ac:spMkLst>
            <pc:docMk/>
            <pc:sldMk cId="0" sldId="280"/>
            <ac:spMk id="2" creationId="{799A7377-B95C-C2FE-C1F8-E39FEB0C360F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05:16.595" v="351" actId="1076"/>
          <ac:spMkLst>
            <pc:docMk/>
            <pc:sldMk cId="0" sldId="280"/>
            <ac:spMk id="32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6BDFA80B-198D-4994-B390-109F17A6EC59}" dt="2023-05-29T05:05:10.239" v="350" actId="478"/>
          <ac:spMkLst>
            <pc:docMk/>
            <pc:sldMk cId="0" sldId="280"/>
            <ac:spMk id="33" creationId="{00000000-0000-0000-0000-000000000000}"/>
          </ac:spMkLst>
        </pc:spChg>
        <pc:picChg chg="mod">
          <ac:chgData name="Mark Williams (Agency for Clinical Innovation)" userId="43e005a8-d2a0-47db-a5b3-58c127af1651" providerId="ADAL" clId="{6BDFA80B-198D-4994-B390-109F17A6EC59}" dt="2023-05-29T05:05:28.433" v="371" actId="14861"/>
          <ac:picMkLst>
            <pc:docMk/>
            <pc:sldMk cId="0" sldId="280"/>
            <ac:picMk id="4" creationId="{00000000-0000-0000-0000-000000000000}"/>
          </ac:picMkLst>
        </pc:picChg>
      </pc:sldChg>
      <pc:sldChg chg="modSp mod">
        <pc:chgData name="Mark Williams (Agency for Clinical Innovation)" userId="43e005a8-d2a0-47db-a5b3-58c127af1651" providerId="ADAL" clId="{6BDFA80B-198D-4994-B390-109F17A6EC59}" dt="2023-05-29T06:05:44.637" v="927" actId="14100"/>
        <pc:sldMkLst>
          <pc:docMk/>
          <pc:sldMk cId="0" sldId="281"/>
        </pc:sldMkLst>
        <pc:spChg chg="mod">
          <ac:chgData name="Mark Williams (Agency for Clinical Innovation)" userId="43e005a8-d2a0-47db-a5b3-58c127af1651" providerId="ADAL" clId="{6BDFA80B-198D-4994-B390-109F17A6EC59}" dt="2023-05-29T06:04:47.726" v="910" actId="1038"/>
          <ac:spMkLst>
            <pc:docMk/>
            <pc:sldMk cId="0" sldId="281"/>
            <ac:spMk id="4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5:44.637" v="927" actId="14100"/>
          <ac:spMkLst>
            <pc:docMk/>
            <pc:sldMk cId="0" sldId="281"/>
            <ac:spMk id="6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4:53.066" v="918" actId="1038"/>
          <ac:spMkLst>
            <pc:docMk/>
            <pc:sldMk cId="0" sldId="281"/>
            <ac:spMk id="8" creationId="{2D905032-17CF-4B26-5149-675C3633E7E1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4:47.726" v="910" actId="1038"/>
          <ac:spMkLst>
            <pc:docMk/>
            <pc:sldMk cId="0" sldId="281"/>
            <ac:spMk id="9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4:47.726" v="910" actId="1038"/>
          <ac:spMkLst>
            <pc:docMk/>
            <pc:sldMk cId="0" sldId="281"/>
            <ac:spMk id="10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4:47.726" v="910" actId="1038"/>
          <ac:spMkLst>
            <pc:docMk/>
            <pc:sldMk cId="0" sldId="281"/>
            <ac:spMk id="11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4:47.726" v="910" actId="1038"/>
          <ac:spMkLst>
            <pc:docMk/>
            <pc:sldMk cId="0" sldId="281"/>
            <ac:spMk id="12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4:47.726" v="910" actId="1038"/>
          <ac:spMkLst>
            <pc:docMk/>
            <pc:sldMk cId="0" sldId="281"/>
            <ac:spMk id="13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4:47.726" v="910" actId="1038"/>
          <ac:spMkLst>
            <pc:docMk/>
            <pc:sldMk cId="0" sldId="281"/>
            <ac:spMk id="14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4:47.726" v="910" actId="1038"/>
          <ac:spMkLst>
            <pc:docMk/>
            <pc:sldMk cId="0" sldId="281"/>
            <ac:spMk id="15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4:47.726" v="910" actId="1038"/>
          <ac:spMkLst>
            <pc:docMk/>
            <pc:sldMk cId="0" sldId="281"/>
            <ac:spMk id="16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4:47.726" v="910" actId="1038"/>
          <ac:spMkLst>
            <pc:docMk/>
            <pc:sldMk cId="0" sldId="281"/>
            <ac:spMk id="17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4:47.726" v="910" actId="1038"/>
          <ac:spMkLst>
            <pc:docMk/>
            <pc:sldMk cId="0" sldId="281"/>
            <ac:spMk id="18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4:47.726" v="910" actId="1038"/>
          <ac:spMkLst>
            <pc:docMk/>
            <pc:sldMk cId="0" sldId="281"/>
            <ac:spMk id="19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4:47.726" v="910" actId="1038"/>
          <ac:spMkLst>
            <pc:docMk/>
            <pc:sldMk cId="0" sldId="281"/>
            <ac:spMk id="20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4:47.726" v="910" actId="1038"/>
          <ac:spMkLst>
            <pc:docMk/>
            <pc:sldMk cId="0" sldId="281"/>
            <ac:spMk id="21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4:47.726" v="910" actId="1038"/>
          <ac:spMkLst>
            <pc:docMk/>
            <pc:sldMk cId="0" sldId="281"/>
            <ac:spMk id="22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4:47.726" v="910" actId="1038"/>
          <ac:spMkLst>
            <pc:docMk/>
            <pc:sldMk cId="0" sldId="281"/>
            <ac:spMk id="23" creationId="{00000000-0000-0000-0000-000000000000}"/>
          </ac:spMkLst>
        </pc:spChg>
        <pc:picChg chg="mod">
          <ac:chgData name="Mark Williams (Agency for Clinical Innovation)" userId="43e005a8-d2a0-47db-a5b3-58c127af1651" providerId="ADAL" clId="{6BDFA80B-198D-4994-B390-109F17A6EC59}" dt="2023-05-29T06:04:47.726" v="910" actId="1038"/>
          <ac:picMkLst>
            <pc:docMk/>
            <pc:sldMk cId="0" sldId="281"/>
            <ac:picMk id="5" creationId="{00000000-0000-0000-0000-000000000000}"/>
          </ac:picMkLst>
        </pc:picChg>
      </pc:sldChg>
      <pc:sldChg chg="addSp delSp modSp mod">
        <pc:chgData name="Mark Williams (Agency for Clinical Innovation)" userId="43e005a8-d2a0-47db-a5b3-58c127af1651" providerId="ADAL" clId="{6BDFA80B-198D-4994-B390-109F17A6EC59}" dt="2023-05-29T05:19:23.742" v="610" actId="20577"/>
        <pc:sldMkLst>
          <pc:docMk/>
          <pc:sldMk cId="0" sldId="285"/>
        </pc:sldMkLst>
        <pc:spChg chg="add mod">
          <ac:chgData name="Mark Williams (Agency for Clinical Innovation)" userId="43e005a8-d2a0-47db-a5b3-58c127af1651" providerId="ADAL" clId="{6BDFA80B-198D-4994-B390-109F17A6EC59}" dt="2023-05-29T05:12:44.392" v="596" actId="1076"/>
          <ac:spMkLst>
            <pc:docMk/>
            <pc:sldMk cId="0" sldId="285"/>
            <ac:spMk id="2" creationId="{C1FDFF1E-34D6-2513-BDBF-50184FAEBA12}"/>
          </ac:spMkLst>
        </pc:spChg>
        <pc:spChg chg="del mod">
          <ac:chgData name="Mark Williams (Agency for Clinical Innovation)" userId="43e005a8-d2a0-47db-a5b3-58c127af1651" providerId="ADAL" clId="{6BDFA80B-198D-4994-B390-109F17A6EC59}" dt="2023-05-29T05:19:17.861" v="609" actId="478"/>
          <ac:spMkLst>
            <pc:docMk/>
            <pc:sldMk cId="0" sldId="285"/>
            <ac:spMk id="4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33.577" v="567" actId="14100"/>
          <ac:spMkLst>
            <pc:docMk/>
            <pc:sldMk cId="0" sldId="285"/>
            <ac:spMk id="7" creationId="{1DF75D3E-AF8E-D512-19B6-B9C168DDDEA1}"/>
          </ac:spMkLst>
        </pc:spChg>
        <pc:spChg chg="del mod">
          <ac:chgData name="Mark Williams (Agency for Clinical Innovation)" userId="43e005a8-d2a0-47db-a5b3-58c127af1651" providerId="ADAL" clId="{6BDFA80B-198D-4994-B390-109F17A6EC59}" dt="2023-05-29T05:12:48.570" v="598" actId="478"/>
          <ac:spMkLst>
            <pc:docMk/>
            <pc:sldMk cId="0" sldId="285"/>
            <ac:spMk id="10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44.060" v="568" actId="1076"/>
          <ac:spMkLst>
            <pc:docMk/>
            <pc:sldMk cId="0" sldId="285"/>
            <ac:spMk id="11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6BDFA80B-198D-4994-B390-109F17A6EC59}" dt="2023-05-29T05:13:14.361" v="603" actId="478"/>
          <ac:spMkLst>
            <pc:docMk/>
            <pc:sldMk cId="0" sldId="285"/>
            <ac:spMk id="12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44.060" v="568" actId="1076"/>
          <ac:spMkLst>
            <pc:docMk/>
            <pc:sldMk cId="0" sldId="285"/>
            <ac:spMk id="13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44.060" v="568" actId="1076"/>
          <ac:spMkLst>
            <pc:docMk/>
            <pc:sldMk cId="0" sldId="285"/>
            <ac:spMk id="14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44.060" v="568" actId="1076"/>
          <ac:spMkLst>
            <pc:docMk/>
            <pc:sldMk cId="0" sldId="285"/>
            <ac:spMk id="15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44.060" v="568" actId="1076"/>
          <ac:spMkLst>
            <pc:docMk/>
            <pc:sldMk cId="0" sldId="285"/>
            <ac:spMk id="16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44.060" v="568" actId="1076"/>
          <ac:spMkLst>
            <pc:docMk/>
            <pc:sldMk cId="0" sldId="285"/>
            <ac:spMk id="17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44.060" v="568" actId="1076"/>
          <ac:spMkLst>
            <pc:docMk/>
            <pc:sldMk cId="0" sldId="285"/>
            <ac:spMk id="18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44.060" v="568" actId="1076"/>
          <ac:spMkLst>
            <pc:docMk/>
            <pc:sldMk cId="0" sldId="285"/>
            <ac:spMk id="19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44.060" v="568" actId="1076"/>
          <ac:spMkLst>
            <pc:docMk/>
            <pc:sldMk cId="0" sldId="285"/>
            <ac:spMk id="20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44.060" v="568" actId="1076"/>
          <ac:spMkLst>
            <pc:docMk/>
            <pc:sldMk cId="0" sldId="285"/>
            <ac:spMk id="21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44.060" v="568" actId="1076"/>
          <ac:spMkLst>
            <pc:docMk/>
            <pc:sldMk cId="0" sldId="285"/>
            <ac:spMk id="22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44.060" v="568" actId="1076"/>
          <ac:spMkLst>
            <pc:docMk/>
            <pc:sldMk cId="0" sldId="285"/>
            <ac:spMk id="23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44.060" v="568" actId="1076"/>
          <ac:spMkLst>
            <pc:docMk/>
            <pc:sldMk cId="0" sldId="285"/>
            <ac:spMk id="24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44.060" v="568" actId="1076"/>
          <ac:spMkLst>
            <pc:docMk/>
            <pc:sldMk cId="0" sldId="285"/>
            <ac:spMk id="25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44.060" v="568" actId="1076"/>
          <ac:spMkLst>
            <pc:docMk/>
            <pc:sldMk cId="0" sldId="285"/>
            <ac:spMk id="26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44.060" v="568" actId="1076"/>
          <ac:spMkLst>
            <pc:docMk/>
            <pc:sldMk cId="0" sldId="285"/>
            <ac:spMk id="27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44.060" v="568" actId="1076"/>
          <ac:spMkLst>
            <pc:docMk/>
            <pc:sldMk cId="0" sldId="285"/>
            <ac:spMk id="28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44.060" v="568" actId="1076"/>
          <ac:spMkLst>
            <pc:docMk/>
            <pc:sldMk cId="0" sldId="285"/>
            <ac:spMk id="29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1:44.060" v="568" actId="1076"/>
          <ac:spMkLst>
            <pc:docMk/>
            <pc:sldMk cId="0" sldId="285"/>
            <ac:spMk id="30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19:23.742" v="610" actId="20577"/>
          <ac:spMkLst>
            <pc:docMk/>
            <pc:sldMk cId="0" sldId="285"/>
            <ac:spMk id="31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5:13:08.796" v="602" actId="14100"/>
          <ac:spMkLst>
            <pc:docMk/>
            <pc:sldMk cId="0" sldId="285"/>
            <ac:spMk id="32" creationId="{9B8F7255-3647-6BCD-BBC8-29A7FFECA743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5:13:41.040" v="608"/>
          <ac:spMkLst>
            <pc:docMk/>
            <pc:sldMk cId="0" sldId="285"/>
            <ac:spMk id="36" creationId="{F2E03173-ACDC-F885-F427-CDF8D0765CA6}"/>
          </ac:spMkLst>
        </pc:spChg>
        <pc:picChg chg="mod">
          <ac:chgData name="Mark Williams (Agency for Clinical Innovation)" userId="43e005a8-d2a0-47db-a5b3-58c127af1651" providerId="ADAL" clId="{6BDFA80B-198D-4994-B390-109F17A6EC59}" dt="2023-05-29T05:12:05.048" v="589" actId="14861"/>
          <ac:picMkLst>
            <pc:docMk/>
            <pc:sldMk cId="0" sldId="285"/>
            <ac:picMk id="5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6BDFA80B-198D-4994-B390-109F17A6EC59}" dt="2023-05-29T05:12:47.017" v="597" actId="14100"/>
          <ac:cxnSpMkLst>
            <pc:docMk/>
            <pc:sldMk cId="0" sldId="285"/>
            <ac:cxnSpMk id="3" creationId="{CA11FC69-BA65-2B0D-4FC8-9D0E0728477D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5:13:19.349" v="604" actId="14100"/>
          <ac:cxnSpMkLst>
            <pc:docMk/>
            <pc:sldMk cId="0" sldId="285"/>
            <ac:cxnSpMk id="33" creationId="{704D7CCA-03F7-513B-34E5-245FB0337C97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5:13:33.563" v="607" actId="14100"/>
          <ac:cxnSpMkLst>
            <pc:docMk/>
            <pc:sldMk cId="0" sldId="285"/>
            <ac:cxnSpMk id="37" creationId="{A1447840-C802-AF8A-0535-E5EC4A446594}"/>
          </ac:cxnSpMkLst>
        </pc:cxnChg>
      </pc:sldChg>
      <pc:sldChg chg="addSp delSp modSp mod">
        <pc:chgData name="Mark Williams (Agency for Clinical Innovation)" userId="43e005a8-d2a0-47db-a5b3-58c127af1651" providerId="ADAL" clId="{6BDFA80B-198D-4994-B390-109F17A6EC59}" dt="2023-05-30T06:13:37.723" v="1070" actId="1076"/>
        <pc:sldMkLst>
          <pc:docMk/>
          <pc:sldMk cId="3919544033" sldId="288"/>
        </pc:sldMkLst>
        <pc:spChg chg="add mod">
          <ac:chgData name="Mark Williams (Agency for Clinical Innovation)" userId="43e005a8-d2a0-47db-a5b3-58c127af1651" providerId="ADAL" clId="{6BDFA80B-198D-4994-B390-109F17A6EC59}" dt="2023-05-29T05:00:09.237" v="279" actId="14100"/>
          <ac:spMkLst>
            <pc:docMk/>
            <pc:sldMk cId="3919544033" sldId="288"/>
            <ac:spMk id="2" creationId="{20387FDB-CC2E-9969-4A11-3DEE27939720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5:04:07.708" v="332" actId="1076"/>
          <ac:spMkLst>
            <pc:docMk/>
            <pc:sldMk cId="3919544033" sldId="288"/>
            <ac:spMk id="3" creationId="{5463AF0B-C53E-EE39-E66F-2ECFE81ADD2A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5:01:10.574" v="292" actId="478"/>
          <ac:spMkLst>
            <pc:docMk/>
            <pc:sldMk cId="3919544033" sldId="288"/>
            <ac:spMk id="5" creationId="{00000000-0000-0000-0000-000000000000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5:02:52.447" v="320" actId="478"/>
          <ac:spMkLst>
            <pc:docMk/>
            <pc:sldMk cId="3919544033" sldId="288"/>
            <ac:spMk id="6" creationId="{00000000-0000-0000-0000-000000000000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5:03:56.977" v="330" actId="478"/>
          <ac:spMkLst>
            <pc:docMk/>
            <pc:sldMk cId="3919544033" sldId="288"/>
            <ac:spMk id="8" creationId="{00000000-0000-0000-0000-000000000000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5:02:40.320" v="317" actId="478"/>
          <ac:spMkLst>
            <pc:docMk/>
            <pc:sldMk cId="3919544033" sldId="288"/>
            <ac:spMk id="9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6BDFA80B-198D-4994-B390-109F17A6EC59}" dt="2023-05-29T05:00:10.462" v="280" actId="478"/>
          <ac:spMkLst>
            <pc:docMk/>
            <pc:sldMk cId="3919544033" sldId="288"/>
            <ac:spMk id="19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5:03:25.919" v="324" actId="1076"/>
          <ac:spMkLst>
            <pc:docMk/>
            <pc:sldMk cId="3919544033" sldId="288"/>
            <ac:spMk id="31" creationId="{D325B78F-1ED4-7B25-CD62-253E75711E6E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5:03:28.658" v="325" actId="1076"/>
          <ac:spMkLst>
            <pc:docMk/>
            <pc:sldMk cId="3919544033" sldId="288"/>
            <ac:spMk id="37" creationId="{420583E0-8D19-683C-F4C3-F4AD6ADD2912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30T06:13:37.723" v="1070" actId="1076"/>
          <ac:spMkLst>
            <pc:docMk/>
            <pc:sldMk cId="3919544033" sldId="288"/>
            <ac:spMk id="44" creationId="{2171A1A4-E87E-08FF-E043-52110A46E56F}"/>
          </ac:spMkLst>
        </pc:spChg>
        <pc:picChg chg="mod modCrop">
          <ac:chgData name="Mark Williams (Agency for Clinical Innovation)" userId="43e005a8-d2a0-47db-a5b3-58c127af1651" providerId="ADAL" clId="{6BDFA80B-198D-4994-B390-109F17A6EC59}" dt="2023-05-29T05:01:55.726" v="308" actId="14861"/>
          <ac:picMkLst>
            <pc:docMk/>
            <pc:sldMk cId="3919544033" sldId="288"/>
            <ac:picMk id="4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6BDFA80B-198D-4994-B390-109F17A6EC59}" dt="2023-05-29T05:04:07.708" v="332" actId="1076"/>
          <ac:cxnSpMkLst>
            <pc:docMk/>
            <pc:sldMk cId="3919544033" sldId="288"/>
            <ac:cxnSpMk id="7" creationId="{FC209454-726A-C896-96A8-FA61B377316D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5:03:25.919" v="324" actId="1076"/>
          <ac:cxnSpMkLst>
            <pc:docMk/>
            <pc:sldMk cId="3919544033" sldId="288"/>
            <ac:cxnSpMk id="32" creationId="{85709763-C73C-84A9-357D-45597AACD7A8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5:03:36.800" v="327" actId="14100"/>
          <ac:cxnSpMkLst>
            <pc:docMk/>
            <pc:sldMk cId="3919544033" sldId="288"/>
            <ac:cxnSpMk id="38" creationId="{A1FCA702-8DBC-8A5E-69A9-BF1A85D2ADB4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30T06:13:37.723" v="1070" actId="1076"/>
          <ac:cxnSpMkLst>
            <pc:docMk/>
            <pc:sldMk cId="3919544033" sldId="288"/>
            <ac:cxnSpMk id="45" creationId="{17A3554C-C1D3-9A6D-DEFC-B562E95BE5F4}"/>
          </ac:cxnSpMkLst>
        </pc:cxnChg>
      </pc:sldChg>
      <pc:sldChg chg="delSp modSp mod">
        <pc:chgData name="Mark Williams (Agency for Clinical Innovation)" userId="43e005a8-d2a0-47db-a5b3-58c127af1651" providerId="ADAL" clId="{6BDFA80B-198D-4994-B390-109F17A6EC59}" dt="2023-05-29T05:26:16.036" v="638" actId="1076"/>
        <pc:sldMkLst>
          <pc:docMk/>
          <pc:sldMk cId="3491783172" sldId="289"/>
        </pc:sldMkLst>
        <pc:spChg chg="del">
          <ac:chgData name="Mark Williams (Agency for Clinical Innovation)" userId="43e005a8-d2a0-47db-a5b3-58c127af1651" providerId="ADAL" clId="{6BDFA80B-198D-4994-B390-109F17A6EC59}" dt="2023-05-29T05:25:42.818" v="629" actId="478"/>
          <ac:spMkLst>
            <pc:docMk/>
            <pc:sldMk cId="3491783172" sldId="289"/>
            <ac:spMk id="4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26:16.036" v="638" actId="1076"/>
          <ac:spMkLst>
            <pc:docMk/>
            <pc:sldMk cId="3491783172" sldId="289"/>
            <ac:spMk id="9" creationId="{CB70214E-A97E-DEC1-4F28-EB1EC0E7F048}"/>
          </ac:spMkLst>
        </pc:spChg>
        <pc:picChg chg="mod">
          <ac:chgData name="Mark Williams (Agency for Clinical Innovation)" userId="43e005a8-d2a0-47db-a5b3-58c127af1651" providerId="ADAL" clId="{6BDFA80B-198D-4994-B390-109F17A6EC59}" dt="2023-05-29T05:25:55.764" v="633" actId="14100"/>
          <ac:picMkLst>
            <pc:docMk/>
            <pc:sldMk cId="3491783172" sldId="289"/>
            <ac:picMk id="8" creationId="{00000000-0000-0000-0000-000000000000}"/>
          </ac:picMkLst>
        </pc:picChg>
        <pc:picChg chg="mod">
          <ac:chgData name="Mark Williams (Agency for Clinical Innovation)" userId="43e005a8-d2a0-47db-a5b3-58c127af1651" providerId="ADAL" clId="{6BDFA80B-198D-4994-B390-109F17A6EC59}" dt="2023-05-29T05:25:55.764" v="633" actId="14100"/>
          <ac:picMkLst>
            <pc:docMk/>
            <pc:sldMk cId="3491783172" sldId="289"/>
            <ac:picMk id="10" creationId="{00000000-0000-0000-0000-000000000000}"/>
          </ac:picMkLst>
        </pc:picChg>
      </pc:sldChg>
      <pc:sldChg chg="delSp modSp mod">
        <pc:chgData name="Mark Williams (Agency for Clinical Innovation)" userId="43e005a8-d2a0-47db-a5b3-58c127af1651" providerId="ADAL" clId="{6BDFA80B-198D-4994-B390-109F17A6EC59}" dt="2023-05-29T04:37:12.075" v="209"/>
        <pc:sldMkLst>
          <pc:docMk/>
          <pc:sldMk cId="1357491618" sldId="291"/>
        </pc:sldMkLst>
        <pc:spChg chg="del">
          <ac:chgData name="Mark Williams (Agency for Clinical Innovation)" userId="43e005a8-d2a0-47db-a5b3-58c127af1651" providerId="ADAL" clId="{6BDFA80B-198D-4994-B390-109F17A6EC59}" dt="2023-05-29T03:42:25.583" v="59" actId="478"/>
          <ac:spMkLst>
            <pc:docMk/>
            <pc:sldMk cId="1357491618" sldId="291"/>
            <ac:spMk id="6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4:37:12.075" v="209"/>
          <ac:spMkLst>
            <pc:docMk/>
            <pc:sldMk cId="1357491618" sldId="291"/>
            <ac:spMk id="7" creationId="{F24D4AAC-A414-0B16-EC92-EAFCBF8BF068}"/>
          </ac:spMkLst>
        </pc:spChg>
        <pc:picChg chg="mod">
          <ac:chgData name="Mark Williams (Agency for Clinical Innovation)" userId="43e005a8-d2a0-47db-a5b3-58c127af1651" providerId="ADAL" clId="{6BDFA80B-198D-4994-B390-109F17A6EC59}" dt="2023-05-29T03:42:52.721" v="63" actId="1076"/>
          <ac:picMkLst>
            <pc:docMk/>
            <pc:sldMk cId="1357491618" sldId="291"/>
            <ac:picMk id="3" creationId="{00000000-0000-0000-0000-000000000000}"/>
          </ac:picMkLst>
        </pc:picChg>
        <pc:picChg chg="mod">
          <ac:chgData name="Mark Williams (Agency for Clinical Innovation)" userId="43e005a8-d2a0-47db-a5b3-58c127af1651" providerId="ADAL" clId="{6BDFA80B-198D-4994-B390-109F17A6EC59}" dt="2023-05-29T03:42:37.688" v="61" actId="1076"/>
          <ac:picMkLst>
            <pc:docMk/>
            <pc:sldMk cId="1357491618" sldId="291"/>
            <ac:picMk id="4" creationId="{00000000-0000-0000-0000-000000000000}"/>
          </ac:picMkLst>
        </pc:picChg>
      </pc:sldChg>
      <pc:sldChg chg="addSp delSp modSp mod">
        <pc:chgData name="Mark Williams (Agency for Clinical Innovation)" userId="43e005a8-d2a0-47db-a5b3-58c127af1651" providerId="ADAL" clId="{6BDFA80B-198D-4994-B390-109F17A6EC59}" dt="2023-05-30T04:04:35.936" v="1067"/>
        <pc:sldMkLst>
          <pc:docMk/>
          <pc:sldMk cId="929920107" sldId="292"/>
        </pc:sldMkLst>
        <pc:spChg chg="add del mod">
          <ac:chgData name="Mark Williams (Agency for Clinical Innovation)" userId="43e005a8-d2a0-47db-a5b3-58c127af1651" providerId="ADAL" clId="{6BDFA80B-198D-4994-B390-109F17A6EC59}" dt="2023-05-29T03:39:15.747" v="21" actId="478"/>
          <ac:spMkLst>
            <pc:docMk/>
            <pc:sldMk cId="929920107" sldId="292"/>
            <ac:spMk id="2" creationId="{DB0F2683-8BAD-5F18-38B2-7B74DF4C3D44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3:39:22.127" v="23" actId="478"/>
          <ac:spMkLst>
            <pc:docMk/>
            <pc:sldMk cId="929920107" sldId="292"/>
            <ac:spMk id="3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3:38:42.751" v="11"/>
          <ac:spMkLst>
            <pc:docMk/>
            <pc:sldMk cId="929920107" sldId="292"/>
            <ac:spMk id="4" creationId="{A7E3D369-8BF8-33CC-1197-7690B6872BBA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3:39:46.189" v="29" actId="478"/>
          <ac:spMkLst>
            <pc:docMk/>
            <pc:sldMk cId="929920107" sldId="292"/>
            <ac:spMk id="5" creationId="{00000000-0000-0000-0000-000000000000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3:38:44.892" v="12" actId="478"/>
          <ac:spMkLst>
            <pc:docMk/>
            <pc:sldMk cId="929920107" sldId="292"/>
            <ac:spMk id="6" creationId="{00000000-0000-0000-0000-000000000000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3:40:31.358" v="39" actId="478"/>
          <ac:spMkLst>
            <pc:docMk/>
            <pc:sldMk cId="929920107" sldId="292"/>
            <ac:spMk id="7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3:40:57.172" v="43" actId="1076"/>
          <ac:spMkLst>
            <pc:docMk/>
            <pc:sldMk cId="929920107" sldId="292"/>
            <ac:spMk id="8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30T04:04:35.936" v="1067"/>
          <ac:spMkLst>
            <pc:docMk/>
            <pc:sldMk cId="929920107" sldId="292"/>
            <ac:spMk id="10" creationId="{57CBA2CC-31B5-D69D-6AF7-18B2E25D21C2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3:40:10.256" v="35" actId="478"/>
          <ac:spMkLst>
            <pc:docMk/>
            <pc:sldMk cId="929920107" sldId="292"/>
            <ac:spMk id="11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3:40:57.172" v="43" actId="1076"/>
          <ac:spMkLst>
            <pc:docMk/>
            <pc:sldMk cId="929920107" sldId="292"/>
            <ac:spMk id="14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3:40:57.172" v="43" actId="1076"/>
          <ac:spMkLst>
            <pc:docMk/>
            <pc:sldMk cId="929920107" sldId="292"/>
            <ac:spMk id="15" creationId="{00000000-0000-0000-0000-000000000000}"/>
          </ac:spMkLst>
        </pc:spChg>
        <pc:spChg chg="add del mod">
          <ac:chgData name="Mark Williams (Agency for Clinical Innovation)" userId="43e005a8-d2a0-47db-a5b3-58c127af1651" providerId="ADAL" clId="{6BDFA80B-198D-4994-B390-109F17A6EC59}" dt="2023-05-29T03:40:37.627" v="40" actId="478"/>
          <ac:spMkLst>
            <pc:docMk/>
            <pc:sldMk cId="929920107" sldId="292"/>
            <ac:spMk id="17" creationId="{B62985B5-15DC-2791-2E0B-A50FDAB30256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3:41:29.941" v="49" actId="1076"/>
          <ac:spMkLst>
            <pc:docMk/>
            <pc:sldMk cId="929920107" sldId="292"/>
            <ac:spMk id="18" creationId="{BF02DDCD-2681-D018-E6E7-D4C29A708A6B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3:41:25.381" v="48" actId="1076"/>
          <ac:spMkLst>
            <pc:docMk/>
            <pc:sldMk cId="929920107" sldId="292"/>
            <ac:spMk id="19" creationId="{B10BB7D1-10CB-69B5-997C-1084D072EAF1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3:40:20.309" v="38" actId="113"/>
          <ac:spMkLst>
            <pc:docMk/>
            <pc:sldMk cId="929920107" sldId="292"/>
            <ac:spMk id="20" creationId="{401C4512-CE70-7EF9-1654-1DE0927C9D00}"/>
          </ac:spMkLst>
        </pc:spChg>
        <pc:picChg chg="mod">
          <ac:chgData name="Mark Williams (Agency for Clinical Innovation)" userId="43e005a8-d2a0-47db-a5b3-58c127af1651" providerId="ADAL" clId="{6BDFA80B-198D-4994-B390-109F17A6EC59}" dt="2023-05-29T03:41:16.567" v="46" actId="1076"/>
          <ac:picMkLst>
            <pc:docMk/>
            <pc:sldMk cId="929920107" sldId="292"/>
            <ac:picMk id="9" creationId="{6DD18F69-D4B7-E368-EC01-C6718F4912EC}"/>
          </ac:picMkLst>
        </pc:picChg>
        <pc:picChg chg="mod">
          <ac:chgData name="Mark Williams (Agency for Clinical Innovation)" userId="43e005a8-d2a0-47db-a5b3-58c127af1651" providerId="ADAL" clId="{6BDFA80B-198D-4994-B390-109F17A6EC59}" dt="2023-05-29T03:40:57.172" v="43" actId="1076"/>
          <ac:picMkLst>
            <pc:docMk/>
            <pc:sldMk cId="929920107" sldId="292"/>
            <ac:picMk id="12" creationId="{A3C819B5-4154-EADA-1F85-2D960730F68F}"/>
          </ac:picMkLst>
        </pc:picChg>
        <pc:picChg chg="mod">
          <ac:chgData name="Mark Williams (Agency for Clinical Innovation)" userId="43e005a8-d2a0-47db-a5b3-58c127af1651" providerId="ADAL" clId="{6BDFA80B-198D-4994-B390-109F17A6EC59}" dt="2023-05-29T03:41:22.906" v="47" actId="1076"/>
          <ac:picMkLst>
            <pc:docMk/>
            <pc:sldMk cId="929920107" sldId="292"/>
            <ac:picMk id="13" creationId="{C506C13F-2811-A8C0-149C-513A2CE7ED4F}"/>
          </ac:picMkLst>
        </pc:picChg>
      </pc:sldChg>
      <pc:sldChg chg="addSp delSp modSp mod">
        <pc:chgData name="Mark Williams (Agency for Clinical Innovation)" userId="43e005a8-d2a0-47db-a5b3-58c127af1651" providerId="ADAL" clId="{6BDFA80B-198D-4994-B390-109F17A6EC59}" dt="2023-05-29T04:36:51.699" v="206" actId="1036"/>
        <pc:sldMkLst>
          <pc:docMk/>
          <pc:sldMk cId="939794818" sldId="295"/>
        </pc:sldMkLst>
        <pc:spChg chg="add del mod">
          <ac:chgData name="Mark Williams (Agency for Clinical Innovation)" userId="43e005a8-d2a0-47db-a5b3-58c127af1651" providerId="ADAL" clId="{6BDFA80B-198D-4994-B390-109F17A6EC59}" dt="2023-05-29T04:27:50.588" v="146"/>
          <ac:spMkLst>
            <pc:docMk/>
            <pc:sldMk cId="939794818" sldId="295"/>
            <ac:spMk id="2" creationId="{8F3156E0-A7BB-E32A-C4C0-FFDE361C6192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4:30:09.043" v="177" actId="1076"/>
          <ac:spMkLst>
            <pc:docMk/>
            <pc:sldMk cId="939794818" sldId="295"/>
            <ac:spMk id="4" creationId="{C215F5E1-0B3D-C6EC-ADD3-032E041D6A8D}"/>
          </ac:spMkLst>
        </pc:spChg>
        <pc:spChg chg="del mod">
          <ac:chgData name="Mark Williams (Agency for Clinical Innovation)" userId="43e005a8-d2a0-47db-a5b3-58c127af1651" providerId="ADAL" clId="{6BDFA80B-198D-4994-B390-109F17A6EC59}" dt="2023-05-29T04:28:19.244" v="154" actId="478"/>
          <ac:spMkLst>
            <pc:docMk/>
            <pc:sldMk cId="939794818" sldId="295"/>
            <ac:spMk id="6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4:36:51.699" v="206" actId="1036"/>
          <ac:spMkLst>
            <pc:docMk/>
            <pc:sldMk cId="939794818" sldId="295"/>
            <ac:spMk id="7" creationId="{51CA5E95-F656-4001-D5CD-9E7B80331AFF}"/>
          </ac:spMkLst>
        </pc:spChg>
        <pc:spChg chg="add del mod">
          <ac:chgData name="Mark Williams (Agency for Clinical Innovation)" userId="43e005a8-d2a0-47db-a5b3-58c127af1651" providerId="ADAL" clId="{6BDFA80B-198D-4994-B390-109F17A6EC59}" dt="2023-05-29T04:29:56.014" v="175" actId="478"/>
          <ac:spMkLst>
            <pc:docMk/>
            <pc:sldMk cId="939794818" sldId="295"/>
            <ac:spMk id="9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4:30:10.478" v="178" actId="1036"/>
          <ac:spMkLst>
            <pc:docMk/>
            <pc:sldMk cId="939794818" sldId="295"/>
            <ac:spMk id="12" creationId="{C71D32CA-0598-6EB0-BC13-ED5EDFC694EF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4:30:34.875" v="185" actId="478"/>
          <ac:spMkLst>
            <pc:docMk/>
            <pc:sldMk cId="939794818" sldId="295"/>
            <ac:spMk id="14" creationId="{00000000-0000-0000-0000-000000000000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4:28:39.519" v="158" actId="478"/>
          <ac:spMkLst>
            <pc:docMk/>
            <pc:sldMk cId="939794818" sldId="295"/>
            <ac:spMk id="15" creationId="{00000000-0000-0000-0000-000000000000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4:30:00.350" v="176" actId="478"/>
          <ac:spMkLst>
            <pc:docMk/>
            <pc:sldMk cId="939794818" sldId="295"/>
            <ac:spMk id="18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4:29:44.896" v="172" actId="14100"/>
          <ac:spMkLst>
            <pc:docMk/>
            <pc:sldMk cId="939794818" sldId="295"/>
            <ac:spMk id="20" creationId="{FBCB1116-6C64-5B6D-DD13-A49BBF01E20D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4:30:55.868" v="191" actId="478"/>
          <ac:spMkLst>
            <pc:docMk/>
            <pc:sldMk cId="939794818" sldId="295"/>
            <ac:spMk id="24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4:30:20.414" v="181" actId="571"/>
          <ac:spMkLst>
            <pc:docMk/>
            <pc:sldMk cId="939794818" sldId="295"/>
            <ac:spMk id="25" creationId="{8449B46D-C9A0-7B23-A875-D1B663B9A6B9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4:30:27.707" v="183"/>
          <ac:spMkLst>
            <pc:docMk/>
            <pc:sldMk cId="939794818" sldId="295"/>
            <ac:spMk id="26" creationId="{818206CA-42CA-2091-F09B-E0F4CA30AE47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4:30:38.097" v="187" actId="571"/>
          <ac:spMkLst>
            <pc:docMk/>
            <pc:sldMk cId="939794818" sldId="295"/>
            <ac:spMk id="29" creationId="{2F6C475E-F62F-E421-82AE-9DE24C2FF55D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4:30:53.744" v="190"/>
          <ac:spMkLst>
            <pc:docMk/>
            <pc:sldMk cId="939794818" sldId="295"/>
            <ac:spMk id="30" creationId="{1EFDC2B4-941E-0048-10F0-5239DC31B85D}"/>
          </ac:spMkLst>
        </pc:spChg>
        <pc:picChg chg="mod">
          <ac:chgData name="Mark Williams (Agency for Clinical Innovation)" userId="43e005a8-d2a0-47db-a5b3-58c127af1651" providerId="ADAL" clId="{6BDFA80B-198D-4994-B390-109F17A6EC59}" dt="2023-05-29T04:27:33.427" v="142" actId="14861"/>
          <ac:picMkLst>
            <pc:docMk/>
            <pc:sldMk cId="939794818" sldId="295"/>
            <ac:picMk id="5" creationId="{86E7843E-270B-6C55-8677-CAE8CB19E602}"/>
          </ac:picMkLst>
        </pc:picChg>
        <pc:cxnChg chg="add del mod">
          <ac:chgData name="Mark Williams (Agency for Clinical Innovation)" userId="43e005a8-d2a0-47db-a5b3-58c127af1651" providerId="ADAL" clId="{6BDFA80B-198D-4994-B390-109F17A6EC59}" dt="2023-05-29T04:27:50.588" v="146"/>
          <ac:cxnSpMkLst>
            <pc:docMk/>
            <pc:sldMk cId="939794818" sldId="295"/>
            <ac:cxnSpMk id="3" creationId="{986B29BC-2CAC-1E81-FCC7-42632DE36C8A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4:30:13.703" v="179" actId="14100"/>
          <ac:cxnSpMkLst>
            <pc:docMk/>
            <pc:sldMk cId="939794818" sldId="295"/>
            <ac:cxnSpMk id="8" creationId="{C4621C6A-0650-4F37-F4D8-CEC97126AB35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4:29:12.736" v="164" actId="14100"/>
          <ac:cxnSpMkLst>
            <pc:docMk/>
            <pc:sldMk cId="939794818" sldId="295"/>
            <ac:cxnSpMk id="16" creationId="{06537979-E81F-C5D1-1915-D06F672EDC03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4:29:53.746" v="174" actId="14100"/>
          <ac:cxnSpMkLst>
            <pc:docMk/>
            <pc:sldMk cId="939794818" sldId="295"/>
            <ac:cxnSpMk id="21" creationId="{EC119BC1-7EAF-3AD7-2EA6-1FF423BFFE64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4:30:32.668" v="184" actId="14100"/>
          <ac:cxnSpMkLst>
            <pc:docMk/>
            <pc:sldMk cId="939794818" sldId="295"/>
            <ac:cxnSpMk id="27" creationId="{BD8AF24A-54DB-2835-785C-4961DFE7DCCE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4:30:47.228" v="189" actId="14100"/>
          <ac:cxnSpMkLst>
            <pc:docMk/>
            <pc:sldMk cId="939794818" sldId="295"/>
            <ac:cxnSpMk id="31" creationId="{4E38FCB7-7DBF-927C-CAE9-F906FCEDAE49}"/>
          </ac:cxnSpMkLst>
        </pc:cxnChg>
      </pc:sldChg>
      <pc:sldChg chg="addSp delSp modSp mod">
        <pc:chgData name="Mark Williams (Agency for Clinical Innovation)" userId="43e005a8-d2a0-47db-a5b3-58c127af1651" providerId="ADAL" clId="{6BDFA80B-198D-4994-B390-109F17A6EC59}" dt="2023-05-29T04:37:02.875" v="207"/>
        <pc:sldMkLst>
          <pc:docMk/>
          <pc:sldMk cId="2552572263" sldId="297"/>
        </pc:sldMkLst>
        <pc:spChg chg="add del mod">
          <ac:chgData name="Mark Williams (Agency for Clinical Innovation)" userId="43e005a8-d2a0-47db-a5b3-58c127af1651" providerId="ADAL" clId="{6BDFA80B-198D-4994-B390-109F17A6EC59}" dt="2023-05-29T03:44:22.536" v="83" actId="478"/>
          <ac:spMkLst>
            <pc:docMk/>
            <pc:sldMk cId="2552572263" sldId="297"/>
            <ac:spMk id="3" creationId="{8A7F1E66-7DD0-495E-EBB6-4425B7C245D6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4:37:02.875" v="207"/>
          <ac:spMkLst>
            <pc:docMk/>
            <pc:sldMk cId="2552572263" sldId="297"/>
            <ac:spMk id="4" creationId="{797D301D-FF48-389C-2219-A20D6DA92A84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3:44:08.247" v="79" actId="478"/>
          <ac:spMkLst>
            <pc:docMk/>
            <pc:sldMk cId="2552572263" sldId="297"/>
            <ac:spMk id="5" creationId="{26D39237-1C8F-234C-EF2D-D0EA36C80CB1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4:24:51.840" v="95" actId="14100"/>
          <ac:spMkLst>
            <pc:docMk/>
            <pc:sldMk cId="2552572263" sldId="297"/>
            <ac:spMk id="6" creationId="{267E824A-01C6-8C65-1228-A4AD951EE3A0}"/>
          </ac:spMkLst>
        </pc:spChg>
        <pc:spChg chg="del mod">
          <ac:chgData name="Mark Williams (Agency for Clinical Innovation)" userId="43e005a8-d2a0-47db-a5b3-58c127af1651" providerId="ADAL" clId="{6BDFA80B-198D-4994-B390-109F17A6EC59}" dt="2023-05-29T04:26:06.762" v="116" actId="478"/>
          <ac:spMkLst>
            <pc:docMk/>
            <pc:sldMk cId="2552572263" sldId="297"/>
            <ac:spMk id="8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6BDFA80B-198D-4994-B390-109F17A6EC59}" dt="2023-05-29T04:24:53.984" v="96" actId="478"/>
          <ac:spMkLst>
            <pc:docMk/>
            <pc:sldMk cId="2552572263" sldId="297"/>
            <ac:spMk id="9" creationId="{00000000-0000-0000-0000-000000000000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4:25:12.137" v="101" actId="478"/>
          <ac:spMkLst>
            <pc:docMk/>
            <pc:sldMk cId="2552572263" sldId="297"/>
            <ac:spMk id="10" creationId="{00000000-0000-0000-0000-000000000000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4:25:10.578" v="100" actId="478"/>
          <ac:spMkLst>
            <pc:docMk/>
            <pc:sldMk cId="2552572263" sldId="297"/>
            <ac:spMk id="13" creationId="{00000000-0000-0000-0000-000000000000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4:25:35.515" v="108" actId="478"/>
          <ac:spMkLst>
            <pc:docMk/>
            <pc:sldMk cId="2552572263" sldId="297"/>
            <ac:spMk id="14" creationId="{00000000-0000-0000-0000-000000000000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4:25:36.848" v="109" actId="478"/>
          <ac:spMkLst>
            <pc:docMk/>
            <pc:sldMk cId="2552572263" sldId="297"/>
            <ac:spMk id="15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4:25:17.917" v="103" actId="1076"/>
          <ac:spMkLst>
            <pc:docMk/>
            <pc:sldMk cId="2552572263" sldId="297"/>
            <ac:spMk id="17" creationId="{15F39E3E-7F2C-07B2-24E5-6D92620F54F9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4:25:51.981" v="114" actId="1076"/>
          <ac:spMkLst>
            <pc:docMk/>
            <pc:sldMk cId="2552572263" sldId="297"/>
            <ac:spMk id="20" creationId="{31AEBD34-1A84-ABBC-1FBF-3C79D182A727}"/>
          </ac:spMkLst>
        </pc:spChg>
        <pc:picChg chg="mod">
          <ac:chgData name="Mark Williams (Agency for Clinical Innovation)" userId="43e005a8-d2a0-47db-a5b3-58c127af1651" providerId="ADAL" clId="{6BDFA80B-198D-4994-B390-109F17A6EC59}" dt="2023-05-29T03:44:49.417" v="87" actId="14861"/>
          <ac:picMkLst>
            <pc:docMk/>
            <pc:sldMk cId="2552572263" sldId="297"/>
            <ac:picMk id="12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6BDFA80B-198D-4994-B390-109F17A6EC59}" dt="2023-05-29T04:24:51.840" v="95" actId="14100"/>
          <ac:cxnSpMkLst>
            <pc:docMk/>
            <pc:sldMk cId="2552572263" sldId="297"/>
            <ac:cxnSpMk id="7" creationId="{25CB496A-58B4-2C04-11B6-E5BB5824E99C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4:25:17.917" v="103" actId="1076"/>
          <ac:cxnSpMkLst>
            <pc:docMk/>
            <pc:sldMk cId="2552572263" sldId="297"/>
            <ac:cxnSpMk id="18" creationId="{932A469D-DB72-B4C4-7F9F-C1EA7EB5467C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4:25:51.981" v="114" actId="1076"/>
          <ac:cxnSpMkLst>
            <pc:docMk/>
            <pc:sldMk cId="2552572263" sldId="297"/>
            <ac:cxnSpMk id="21" creationId="{3CE2010A-6138-DF1B-BAC7-B9787BEFC6B1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4:25:57.172" v="115" actId="571"/>
          <ac:cxnSpMkLst>
            <pc:docMk/>
            <pc:sldMk cId="2552572263" sldId="297"/>
            <ac:cxnSpMk id="26" creationId="{9224FD79-7D90-80D1-D25C-F3A6C5B0204E}"/>
          </ac:cxnSpMkLst>
        </pc:cxnChg>
      </pc:sldChg>
      <pc:sldChg chg="addSp delSp modSp mod">
        <pc:chgData name="Mark Williams (Agency for Clinical Innovation)" userId="43e005a8-d2a0-47db-a5b3-58c127af1651" providerId="ADAL" clId="{6BDFA80B-198D-4994-B390-109F17A6EC59}" dt="2023-05-29T04:37:07.330" v="208"/>
        <pc:sldMkLst>
          <pc:docMk/>
          <pc:sldMk cId="1762488178" sldId="298"/>
        </pc:sldMkLst>
        <pc:spChg chg="add mod">
          <ac:chgData name="Mark Williams (Agency for Clinical Innovation)" userId="43e005a8-d2a0-47db-a5b3-58c127af1651" providerId="ADAL" clId="{6BDFA80B-198D-4994-B390-109F17A6EC59}" dt="2023-05-29T03:43:51.869" v="78" actId="14100"/>
          <ac:spMkLst>
            <pc:docMk/>
            <pc:sldMk cId="1762488178" sldId="298"/>
            <ac:spMk id="2" creationId="{8CA5D3BC-617C-3BB6-8F61-268B1C988328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4:37:07.330" v="208"/>
          <ac:spMkLst>
            <pc:docMk/>
            <pc:sldMk cId="1762488178" sldId="298"/>
            <ac:spMk id="6" creationId="{47DFADBF-19EC-3181-D056-D07525A79A6F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3:43:43.591" v="75" actId="478"/>
          <ac:spMkLst>
            <pc:docMk/>
            <pc:sldMk cId="1762488178" sldId="298"/>
            <ac:spMk id="8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3:43:16.640" v="69" actId="1076"/>
          <ac:spMkLst>
            <pc:docMk/>
            <pc:sldMk cId="1762488178" sldId="298"/>
            <ac:spMk id="10" creationId="{00000000-0000-0000-0000-000000000000}"/>
          </ac:spMkLst>
        </pc:spChg>
        <pc:picChg chg="mod">
          <ac:chgData name="Mark Williams (Agency for Clinical Innovation)" userId="43e005a8-d2a0-47db-a5b3-58c127af1651" providerId="ADAL" clId="{6BDFA80B-198D-4994-B390-109F17A6EC59}" dt="2023-05-29T03:43:13.766" v="68" actId="14100"/>
          <ac:picMkLst>
            <pc:docMk/>
            <pc:sldMk cId="1762488178" sldId="298"/>
            <ac:picMk id="3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6BDFA80B-198D-4994-B390-109F17A6EC59}" dt="2023-05-29T03:43:51.869" v="78" actId="14100"/>
          <ac:cxnSpMkLst>
            <pc:docMk/>
            <pc:sldMk cId="1762488178" sldId="298"/>
            <ac:cxnSpMk id="4" creationId="{10C8B063-3A5D-2295-1131-560190A03389}"/>
          </ac:cxnSpMkLst>
        </pc:cxnChg>
      </pc:sldChg>
      <pc:sldChg chg="addSp delSp modSp mod">
        <pc:chgData name="Mark Williams (Agency for Clinical Innovation)" userId="43e005a8-d2a0-47db-a5b3-58c127af1651" providerId="ADAL" clId="{6BDFA80B-198D-4994-B390-109F17A6EC59}" dt="2023-05-29T05:07:46.787" v="490" actId="1036"/>
        <pc:sldMkLst>
          <pc:docMk/>
          <pc:sldMk cId="1438805669" sldId="299"/>
        </pc:sldMkLst>
        <pc:spChg chg="add mod">
          <ac:chgData name="Mark Williams (Agency for Clinical Innovation)" userId="43e005a8-d2a0-47db-a5b3-58c127af1651" providerId="ADAL" clId="{6BDFA80B-198D-4994-B390-109F17A6EC59}" dt="2023-05-29T05:05:59.953" v="376" actId="113"/>
          <ac:spMkLst>
            <pc:docMk/>
            <pc:sldMk cId="1438805669" sldId="299"/>
            <ac:spMk id="2" creationId="{A7694028-85B4-CD86-CAA6-AED36C3E23CB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07:09.043" v="441" actId="20577"/>
          <ac:spMkLst>
            <pc:docMk/>
            <pc:sldMk cId="1438805669" sldId="299"/>
            <ac:spMk id="13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07:46.787" v="490" actId="1036"/>
          <ac:spMkLst>
            <pc:docMk/>
            <pc:sldMk cId="1438805669" sldId="299"/>
            <ac:spMk id="14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06:12.799" v="415" actId="1038"/>
          <ac:spMkLst>
            <pc:docMk/>
            <pc:sldMk cId="1438805669" sldId="299"/>
            <ac:spMk id="18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06:12.799" v="415" actId="1038"/>
          <ac:spMkLst>
            <pc:docMk/>
            <pc:sldMk cId="1438805669" sldId="299"/>
            <ac:spMk id="21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06:12.799" v="415" actId="1038"/>
          <ac:spMkLst>
            <pc:docMk/>
            <pc:sldMk cId="1438805669" sldId="299"/>
            <ac:spMk id="32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6BDFA80B-198D-4994-B390-109F17A6EC59}" dt="2023-05-29T05:06:02.673" v="377" actId="478"/>
          <ac:spMkLst>
            <pc:docMk/>
            <pc:sldMk cId="1438805669" sldId="299"/>
            <ac:spMk id="33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06:12.799" v="415" actId="1038"/>
          <ac:spMkLst>
            <pc:docMk/>
            <pc:sldMk cId="1438805669" sldId="299"/>
            <ac:spMk id="40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5:06:12.799" v="415" actId="1038"/>
          <ac:spMkLst>
            <pc:docMk/>
            <pc:sldMk cId="1438805669" sldId="299"/>
            <ac:spMk id="41" creationId="{00000000-0000-0000-0000-000000000000}"/>
          </ac:spMkLst>
        </pc:spChg>
        <pc:grpChg chg="add mod">
          <ac:chgData name="Mark Williams (Agency for Clinical Innovation)" userId="43e005a8-d2a0-47db-a5b3-58c127af1651" providerId="ADAL" clId="{6BDFA80B-198D-4994-B390-109F17A6EC59}" dt="2023-05-29T05:07:15.826" v="444" actId="14100"/>
          <ac:grpSpMkLst>
            <pc:docMk/>
            <pc:sldMk cId="1438805669" sldId="299"/>
            <ac:grpSpMk id="3" creationId="{C427451F-C867-C305-14BC-2831946C572E}"/>
          </ac:grpSpMkLst>
        </pc:grpChg>
        <pc:picChg chg="mod">
          <ac:chgData name="Mark Williams (Agency for Clinical Innovation)" userId="43e005a8-d2a0-47db-a5b3-58c127af1651" providerId="ADAL" clId="{6BDFA80B-198D-4994-B390-109F17A6EC59}" dt="2023-05-29T05:07:31.219" v="473" actId="1038"/>
          <ac:picMkLst>
            <pc:docMk/>
            <pc:sldMk cId="1438805669" sldId="299"/>
            <ac:picMk id="4" creationId="{00000000-0000-0000-0000-000000000000}"/>
          </ac:picMkLst>
        </pc:picChg>
        <pc:picChg chg="mod modCrop">
          <ac:chgData name="Mark Williams (Agency for Clinical Innovation)" userId="43e005a8-d2a0-47db-a5b3-58c127af1651" providerId="ADAL" clId="{6BDFA80B-198D-4994-B390-109F17A6EC59}" dt="2023-05-29T05:07:31.219" v="473" actId="1038"/>
          <ac:picMkLst>
            <pc:docMk/>
            <pc:sldMk cId="1438805669" sldId="299"/>
            <ac:picMk id="5" creationId="{00000000-0000-0000-0000-000000000000}"/>
          </ac:picMkLst>
        </pc:picChg>
      </pc:sldChg>
      <pc:sldChg chg="addSp delSp modSp mod">
        <pc:chgData name="Mark Williams (Agency for Clinical Innovation)" userId="43e005a8-d2a0-47db-a5b3-58c127af1651" providerId="ADAL" clId="{6BDFA80B-198D-4994-B390-109F17A6EC59}" dt="2023-05-29T05:10:22.190" v="564" actId="14861"/>
        <pc:sldMkLst>
          <pc:docMk/>
          <pc:sldMk cId="1074017829" sldId="300"/>
        </pc:sldMkLst>
        <pc:spChg chg="add mod">
          <ac:chgData name="Mark Williams (Agency for Clinical Innovation)" userId="43e005a8-d2a0-47db-a5b3-58c127af1651" providerId="ADAL" clId="{6BDFA80B-198D-4994-B390-109F17A6EC59}" dt="2023-05-29T05:10:06.875" v="546" actId="1076"/>
          <ac:spMkLst>
            <pc:docMk/>
            <pc:sldMk cId="1074017829" sldId="300"/>
            <ac:spMk id="2" creationId="{30F14ECB-BBE4-0721-9C1E-6BF2925080DF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5:09:55.845" v="545" actId="478"/>
          <ac:spMkLst>
            <pc:docMk/>
            <pc:sldMk cId="1074017829" sldId="300"/>
            <ac:spMk id="16" creationId="{00000000-0000-0000-0000-000000000000}"/>
          </ac:spMkLst>
        </pc:spChg>
        <pc:picChg chg="mod">
          <ac:chgData name="Mark Williams (Agency for Clinical Innovation)" userId="43e005a8-d2a0-47db-a5b3-58c127af1651" providerId="ADAL" clId="{6BDFA80B-198D-4994-B390-109F17A6EC59}" dt="2023-05-29T05:10:22.190" v="564" actId="14861"/>
          <ac:picMkLst>
            <pc:docMk/>
            <pc:sldMk cId="1074017829" sldId="300"/>
            <ac:picMk id="3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6BDFA80B-198D-4994-B390-109F17A6EC59}" dt="2023-05-29T05:10:12.268" v="547" actId="14100"/>
          <ac:cxnSpMkLst>
            <pc:docMk/>
            <pc:sldMk cId="1074017829" sldId="300"/>
            <ac:cxnSpMk id="4" creationId="{32B9E52E-E57D-9994-A702-82B574EA641C}"/>
          </ac:cxnSpMkLst>
        </pc:cxnChg>
      </pc:sldChg>
      <pc:sldChg chg="addSp delSp modSp mod">
        <pc:chgData name="Mark Williams (Agency for Clinical Innovation)" userId="43e005a8-d2a0-47db-a5b3-58c127af1651" providerId="ADAL" clId="{6BDFA80B-198D-4994-B390-109F17A6EC59}" dt="2023-05-30T06:10:13.161" v="1068" actId="20577"/>
        <pc:sldMkLst>
          <pc:docMk/>
          <pc:sldMk cId="0" sldId="302"/>
        </pc:sldMkLst>
        <pc:spChg chg="add del mod">
          <ac:chgData name="Mark Williams (Agency for Clinical Innovation)" userId="43e005a8-d2a0-47db-a5b3-58c127af1651" providerId="ADAL" clId="{6BDFA80B-198D-4994-B390-109F17A6EC59}" dt="2023-05-29T04:31:19.727" v="194"/>
          <ac:spMkLst>
            <pc:docMk/>
            <pc:sldMk cId="0" sldId="302"/>
            <ac:spMk id="2" creationId="{DBB40F73-2AFD-7E21-86F7-79ED61C65C42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4:41:02.764" v="226" actId="1076"/>
          <ac:spMkLst>
            <pc:docMk/>
            <pc:sldMk cId="0" sldId="302"/>
            <ac:spMk id="3" creationId="{D4AE9F00-FAA4-9DE3-E21F-BFBA12F0ECA8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4:59:22.256" v="268" actId="478"/>
          <ac:spMkLst>
            <pc:docMk/>
            <pc:sldMk cId="0" sldId="302"/>
            <ac:spMk id="4" creationId="{00000000-0000-0000-0000-000000000000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4:42:22.276" v="249" actId="478"/>
          <ac:spMkLst>
            <pc:docMk/>
            <pc:sldMk cId="0" sldId="302"/>
            <ac:spMk id="6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6BDFA80B-198D-4994-B390-109F17A6EC59}" dt="2023-05-29T04:41:45.955" v="241" actId="478"/>
          <ac:spMkLst>
            <pc:docMk/>
            <pc:sldMk cId="0" sldId="302"/>
            <ac:spMk id="10" creationId="{00000000-0000-0000-0000-000000000000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4:40:25.751" v="219" actId="478"/>
          <ac:spMkLst>
            <pc:docMk/>
            <pc:sldMk cId="0" sldId="302"/>
            <ac:spMk id="11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4:42:36.953" v="253" actId="1076"/>
          <ac:spMkLst>
            <pc:docMk/>
            <pc:sldMk cId="0" sldId="302"/>
            <ac:spMk id="14" creationId="{BB563134-116C-5933-B36B-EFF6FFE5A0BA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30T06:10:13.161" v="1068" actId="20577"/>
          <ac:spMkLst>
            <pc:docMk/>
            <pc:sldMk cId="0" sldId="302"/>
            <ac:spMk id="17" creationId="{58C0FE63-9A07-283F-AA1C-5AF5E61742BE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4:59:28.897" v="270" actId="692"/>
          <ac:spMkLst>
            <pc:docMk/>
            <pc:sldMk cId="0" sldId="302"/>
            <ac:spMk id="26" creationId="{3D14FCFD-9B0A-4C65-4DA2-3618ED319C54}"/>
          </ac:spMkLst>
        </pc:spChg>
        <pc:picChg chg="mod modCrop">
          <ac:chgData name="Mark Williams (Agency for Clinical Innovation)" userId="43e005a8-d2a0-47db-a5b3-58c127af1651" providerId="ADAL" clId="{6BDFA80B-198D-4994-B390-109F17A6EC59}" dt="2023-05-29T04:43:15.645" v="261" actId="14861"/>
          <ac:picMkLst>
            <pc:docMk/>
            <pc:sldMk cId="0" sldId="302"/>
            <ac:picMk id="5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6BDFA80B-198D-4994-B390-109F17A6EC59}" dt="2023-05-29T04:41:13.721" v="231" actId="1076"/>
          <ac:cxnSpMkLst>
            <pc:docMk/>
            <pc:sldMk cId="0" sldId="302"/>
            <ac:cxnSpMk id="7" creationId="{EEF6D436-4B70-54CC-4F0E-EBFF8B128C23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4:42:39.957" v="254" actId="14100"/>
          <ac:cxnSpMkLst>
            <pc:docMk/>
            <pc:sldMk cId="0" sldId="302"/>
            <ac:cxnSpMk id="15" creationId="{7D20DB72-E785-A93F-E335-26C6C1B950FD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4:43:25.680" v="263" actId="14100"/>
          <ac:cxnSpMkLst>
            <pc:docMk/>
            <pc:sldMk cId="0" sldId="302"/>
            <ac:cxnSpMk id="19" creationId="{62726E20-E120-6EDA-12CE-B060CB085C4B}"/>
          </ac:cxnSpMkLst>
        </pc:cxnChg>
      </pc:sldChg>
      <pc:sldChg chg="addSp delSp modSp mod">
        <pc:chgData name="Mark Williams (Agency for Clinical Innovation)" userId="43e005a8-d2a0-47db-a5b3-58c127af1651" providerId="ADAL" clId="{6BDFA80B-198D-4994-B390-109F17A6EC59}" dt="2023-05-29T06:02:38.780" v="810" actId="1035"/>
        <pc:sldMkLst>
          <pc:docMk/>
          <pc:sldMk cId="983908379" sldId="303"/>
        </pc:sldMkLst>
        <pc:spChg chg="add mod">
          <ac:chgData name="Mark Williams (Agency for Clinical Innovation)" userId="43e005a8-d2a0-47db-a5b3-58c127af1651" providerId="ADAL" clId="{6BDFA80B-198D-4994-B390-109F17A6EC59}" dt="2023-05-29T05:33:46.398" v="679" actId="14100"/>
          <ac:spMkLst>
            <pc:docMk/>
            <pc:sldMk cId="983908379" sldId="303"/>
            <ac:spMk id="2" creationId="{42F5AA60-D19D-8784-C5B6-677742F153BB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2:38.780" v="810" actId="1035"/>
          <ac:spMkLst>
            <pc:docMk/>
            <pc:sldMk cId="983908379" sldId="303"/>
            <ac:spMk id="3" creationId="{C3140E3B-B0F6-AA7E-44F5-1958C4970C25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5:32:17.920" v="658" actId="571"/>
          <ac:spMkLst>
            <pc:docMk/>
            <pc:sldMk cId="983908379" sldId="303"/>
            <ac:spMk id="6" creationId="{F1A43D91-F399-D9C7-ACD1-D85D0491330F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5:32:41.130" v="665" actId="1076"/>
          <ac:spMkLst>
            <pc:docMk/>
            <pc:sldMk cId="983908379" sldId="303"/>
            <ac:spMk id="7" creationId="{57F4A9E2-F606-B11F-E93B-9E6CEEA69F69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5:32:13.196" v="656" actId="478"/>
          <ac:spMkLst>
            <pc:docMk/>
            <pc:sldMk cId="983908379" sldId="303"/>
            <ac:spMk id="8" creationId="{00000000-0000-0000-0000-000000000000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5:32:39.114" v="664" actId="478"/>
          <ac:spMkLst>
            <pc:docMk/>
            <pc:sldMk cId="983908379" sldId="303"/>
            <ac:spMk id="9" creationId="{00000000-0000-0000-0000-000000000000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5:33:30.666" v="674" actId="478"/>
          <ac:spMkLst>
            <pc:docMk/>
            <pc:sldMk cId="983908379" sldId="303"/>
            <ac:spMk id="10" creationId="{00000000-0000-0000-0000-000000000000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5:33:08.709" v="669" actId="478"/>
          <ac:spMkLst>
            <pc:docMk/>
            <pc:sldMk cId="983908379" sldId="303"/>
            <ac:spMk id="11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5:32:57.313" v="668"/>
          <ac:spMkLst>
            <pc:docMk/>
            <pc:sldMk cId="983908379" sldId="303"/>
            <ac:spMk id="18" creationId="{C6EFBD08-A21A-A8B8-BC05-94D518DC6E03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5:34:07.801" v="697" actId="1036"/>
          <ac:spMkLst>
            <pc:docMk/>
            <pc:sldMk cId="983908379" sldId="303"/>
            <ac:spMk id="20" creationId="{4EAB9277-1C18-DB7A-2C32-B7B6EA8A4E69}"/>
          </ac:spMkLst>
        </pc:spChg>
        <pc:picChg chg="mod">
          <ac:chgData name="Mark Williams (Agency for Clinical Innovation)" userId="43e005a8-d2a0-47db-a5b3-58c127af1651" providerId="ADAL" clId="{6BDFA80B-198D-4994-B390-109F17A6EC59}" dt="2023-05-29T05:34:03.300" v="682" actId="1076"/>
          <ac:picMkLst>
            <pc:docMk/>
            <pc:sldMk cId="983908379" sldId="303"/>
            <ac:picMk id="12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6BDFA80B-198D-4994-B390-109F17A6EC59}" dt="2023-05-29T05:33:46.398" v="679" actId="14100"/>
          <ac:cxnSpMkLst>
            <pc:docMk/>
            <pc:sldMk cId="983908379" sldId="303"/>
            <ac:cxnSpMk id="4" creationId="{B1B03237-A662-85CF-1F96-07AE664F8283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5:32:44.785" v="666" actId="14100"/>
          <ac:cxnSpMkLst>
            <pc:docMk/>
            <pc:sldMk cId="983908379" sldId="303"/>
            <ac:cxnSpMk id="13" creationId="{A634E40A-EF50-5E9C-A17E-F290E4481EB7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5:32:51.377" v="667" actId="571"/>
          <ac:cxnSpMkLst>
            <pc:docMk/>
            <pc:sldMk cId="983908379" sldId="303"/>
            <ac:cxnSpMk id="19" creationId="{7CD32F35-5075-F9A2-12D4-E964DE10F41A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5:34:07.801" v="697" actId="1036"/>
          <ac:cxnSpMkLst>
            <pc:docMk/>
            <pc:sldMk cId="983908379" sldId="303"/>
            <ac:cxnSpMk id="21" creationId="{90631BE2-CC21-6F47-65BE-7379B1126A1F}"/>
          </ac:cxnSpMkLst>
        </pc:cxnChg>
      </pc:sldChg>
      <pc:sldChg chg="addSp delSp modSp mod">
        <pc:chgData name="Mark Williams (Agency for Clinical Innovation)" userId="43e005a8-d2a0-47db-a5b3-58c127af1651" providerId="ADAL" clId="{6BDFA80B-198D-4994-B390-109F17A6EC59}" dt="2023-05-29T06:11:03.265" v="995" actId="1076"/>
        <pc:sldMkLst>
          <pc:docMk/>
          <pc:sldMk cId="2836922835" sldId="304"/>
        </pc:sldMkLst>
        <pc:spChg chg="add mod">
          <ac:chgData name="Mark Williams (Agency for Clinical Innovation)" userId="43e005a8-d2a0-47db-a5b3-58c127af1651" providerId="ADAL" clId="{6BDFA80B-198D-4994-B390-109F17A6EC59}" dt="2023-05-29T05:59:14.566" v="748" actId="14100"/>
          <ac:spMkLst>
            <pc:docMk/>
            <pc:sldMk cId="2836922835" sldId="304"/>
            <ac:spMk id="2" creationId="{C2DD352B-7EC8-40C4-0162-7234D16594D9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3:12.173" v="852" actId="1036"/>
          <ac:spMkLst>
            <pc:docMk/>
            <pc:sldMk cId="2836922835" sldId="304"/>
            <ac:spMk id="3" creationId="{9C7F853A-AA8F-36CC-A230-BC73FAA0A3F2}"/>
          </ac:spMkLst>
        </pc:spChg>
        <pc:spChg chg="del mod">
          <ac:chgData name="Mark Williams (Agency for Clinical Innovation)" userId="43e005a8-d2a0-47db-a5b3-58c127af1651" providerId="ADAL" clId="{6BDFA80B-198D-4994-B390-109F17A6EC59}" dt="2023-05-29T05:59:48.318" v="757" actId="478"/>
          <ac:spMkLst>
            <pc:docMk/>
            <pc:sldMk cId="2836922835" sldId="304"/>
            <ac:spMk id="8" creationId="{00000000-0000-0000-0000-000000000000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5:36:23.384" v="727" actId="478"/>
          <ac:spMkLst>
            <pc:docMk/>
            <pc:sldMk cId="2836922835" sldId="304"/>
            <ac:spMk id="9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6BDFA80B-198D-4994-B390-109F17A6EC59}" dt="2023-05-29T05:58:09.597" v="735" actId="478"/>
          <ac:spMkLst>
            <pc:docMk/>
            <pc:sldMk cId="2836922835" sldId="304"/>
            <ac:spMk id="10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6BDFA80B-198D-4994-B390-109F17A6EC59}" dt="2023-05-29T06:01:21.644" v="791" actId="478"/>
          <ac:spMkLst>
            <pc:docMk/>
            <pc:sldMk cId="2836922835" sldId="304"/>
            <ac:spMk id="11" creationId="{00000000-0000-0000-0000-000000000000}"/>
          </ac:spMkLst>
        </pc:spChg>
        <pc:spChg chg="add del">
          <ac:chgData name="Mark Williams (Agency for Clinical Innovation)" userId="43e005a8-d2a0-47db-a5b3-58c127af1651" providerId="ADAL" clId="{6BDFA80B-198D-4994-B390-109F17A6EC59}" dt="2023-05-29T05:35:16.568" v="714" actId="478"/>
          <ac:spMkLst>
            <pc:docMk/>
            <pc:sldMk cId="2836922835" sldId="304"/>
            <ac:spMk id="12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6BDFA80B-198D-4994-B390-109F17A6EC59}" dt="2023-05-29T05:59:47.458" v="756" actId="478"/>
          <ac:spMkLst>
            <pc:docMk/>
            <pc:sldMk cId="2836922835" sldId="304"/>
            <ac:spMk id="13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6BDFA80B-198D-4994-B390-109F17A6EC59}" dt="2023-05-29T05:59:49.514" v="758" actId="478"/>
          <ac:spMkLst>
            <pc:docMk/>
            <pc:sldMk cId="2836922835" sldId="304"/>
            <ac:spMk id="15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5:59:14.566" v="748" actId="14100"/>
          <ac:spMkLst>
            <pc:docMk/>
            <pc:sldMk cId="2836922835" sldId="304"/>
            <ac:spMk id="17" creationId="{08773669-F391-FCD1-C98D-B80F0A2A595F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5:59:19.596" v="750" actId="20577"/>
          <ac:spMkLst>
            <pc:docMk/>
            <pc:sldMk cId="2836922835" sldId="304"/>
            <ac:spMk id="20" creationId="{D6369D6F-5517-E3F5-1C91-50EF266909F4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5:59:21.952" v="751" actId="20577"/>
          <ac:spMkLst>
            <pc:docMk/>
            <pc:sldMk cId="2836922835" sldId="304"/>
            <ac:spMk id="25" creationId="{51279F3F-99A3-D127-48A0-4D55715BF5AA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5:59:43.087" v="755"/>
          <ac:spMkLst>
            <pc:docMk/>
            <pc:sldMk cId="2836922835" sldId="304"/>
            <ac:spMk id="33" creationId="{B15C365A-2646-CE38-D8CB-7EF888AF7D87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6:11:03.265" v="995" actId="1076"/>
          <ac:spMkLst>
            <pc:docMk/>
            <pc:sldMk cId="2836922835" sldId="304"/>
            <ac:spMk id="36" creationId="{A3EC684A-71C9-97F5-FE8A-CB891D31C10F}"/>
          </ac:spMkLst>
        </pc:spChg>
        <pc:picChg chg="mod">
          <ac:chgData name="Mark Williams (Agency for Clinical Innovation)" userId="43e005a8-d2a0-47db-a5b3-58c127af1651" providerId="ADAL" clId="{6BDFA80B-198D-4994-B390-109F17A6EC59}" dt="2023-05-29T06:03:24.062" v="855" actId="1076"/>
          <ac:picMkLst>
            <pc:docMk/>
            <pc:sldMk cId="2836922835" sldId="304"/>
            <ac:picMk id="14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6BDFA80B-198D-4994-B390-109F17A6EC59}" dt="2023-05-29T06:03:29.928" v="857" actId="14100"/>
          <ac:cxnSpMkLst>
            <pc:docMk/>
            <pc:sldMk cId="2836922835" sldId="304"/>
            <ac:cxnSpMk id="5" creationId="{91DD3590-ABEF-95EE-28A3-D106F5F40B20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6:03:33.325" v="858" actId="14100"/>
          <ac:cxnSpMkLst>
            <pc:docMk/>
            <pc:sldMk cId="2836922835" sldId="304"/>
            <ac:cxnSpMk id="18" creationId="{7BA3F35A-BF5E-78F1-0328-147687742825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6:03:35.857" v="859" actId="14100"/>
          <ac:cxnSpMkLst>
            <pc:docMk/>
            <pc:sldMk cId="2836922835" sldId="304"/>
            <ac:cxnSpMk id="21" creationId="{E368C9BD-F3B1-ADC7-3CE9-36299CB2E6A2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6:03:39.865" v="860" actId="14100"/>
          <ac:cxnSpMkLst>
            <pc:docMk/>
            <pc:sldMk cId="2836922835" sldId="304"/>
            <ac:cxnSpMk id="26" creationId="{4B91332C-AD62-F41D-C97D-353A21C11A23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6:03:44.231" v="861" actId="14100"/>
          <ac:cxnSpMkLst>
            <pc:docMk/>
            <pc:sldMk cId="2836922835" sldId="304"/>
            <ac:cxnSpMk id="34" creationId="{E013E022-CA37-C54D-8694-59E77787DF46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6:03:27" v="856" actId="14100"/>
          <ac:cxnSpMkLst>
            <pc:docMk/>
            <pc:sldMk cId="2836922835" sldId="304"/>
            <ac:cxnSpMk id="37" creationId="{D507411B-68FD-5F4C-2BAF-40794B773D4E}"/>
          </ac:cxnSpMkLst>
        </pc:cxnChg>
      </pc:sldChg>
      <pc:sldChg chg="addSp delSp modSp mod">
        <pc:chgData name="Mark Williams (Agency for Clinical Innovation)" userId="43e005a8-d2a0-47db-a5b3-58c127af1651" providerId="ADAL" clId="{6BDFA80B-198D-4994-B390-109F17A6EC59}" dt="2023-05-29T06:09:49.104" v="981" actId="732"/>
        <pc:sldMkLst>
          <pc:docMk/>
          <pc:sldMk cId="1216682798" sldId="306"/>
        </pc:sldMkLst>
        <pc:spChg chg="mod">
          <ac:chgData name="Mark Williams (Agency for Clinical Innovation)" userId="43e005a8-d2a0-47db-a5b3-58c127af1651" providerId="ADAL" clId="{6BDFA80B-198D-4994-B390-109F17A6EC59}" dt="2023-05-29T06:07:23.783" v="947" actId="1035"/>
          <ac:spMkLst>
            <pc:docMk/>
            <pc:sldMk cId="1216682798" sldId="306"/>
            <ac:spMk id="2" creationId="{3FC2EC72-8352-EEF5-B972-FD3137EBFB29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7:23.783" v="947" actId="1035"/>
          <ac:spMkLst>
            <pc:docMk/>
            <pc:sldMk cId="1216682798" sldId="306"/>
            <ac:spMk id="3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6:09:01.809" v="974" actId="113"/>
          <ac:spMkLst>
            <pc:docMk/>
            <pc:sldMk cId="1216682798" sldId="306"/>
            <ac:spMk id="4" creationId="{B9EF143A-9186-5821-D89F-AAE491333CDA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7:23.783" v="947" actId="1035"/>
          <ac:spMkLst>
            <pc:docMk/>
            <pc:sldMk cId="1216682798" sldId="306"/>
            <ac:spMk id="5" creationId="{1D1B1B3C-96D7-F753-0366-2ED43E935E97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6:09:15.472" v="978" actId="20577"/>
          <ac:spMkLst>
            <pc:docMk/>
            <pc:sldMk cId="1216682798" sldId="306"/>
            <ac:spMk id="6" creationId="{EA0F9C88-91E7-630B-CA5F-20DF7063FC05}"/>
          </ac:spMkLst>
        </pc:spChg>
        <pc:spChg chg="del mod">
          <ac:chgData name="Mark Williams (Agency for Clinical Innovation)" userId="43e005a8-d2a0-47db-a5b3-58c127af1651" providerId="ADAL" clId="{6BDFA80B-198D-4994-B390-109F17A6EC59}" dt="2023-05-29T06:08:53.651" v="972" actId="478"/>
          <ac:spMkLst>
            <pc:docMk/>
            <pc:sldMk cId="1216682798" sldId="306"/>
            <ac:spMk id="7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6BDFA80B-198D-4994-B390-109F17A6EC59}" dt="2023-05-29T06:08:53.651" v="972" actId="478"/>
          <ac:spMkLst>
            <pc:docMk/>
            <pc:sldMk cId="1216682798" sldId="306"/>
            <ac:spMk id="8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7:23.783" v="947" actId="1035"/>
          <ac:spMkLst>
            <pc:docMk/>
            <pc:sldMk cId="1216682798" sldId="306"/>
            <ac:spMk id="9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9:29.076" v="980" actId="2085"/>
          <ac:spMkLst>
            <pc:docMk/>
            <pc:sldMk cId="1216682798" sldId="306"/>
            <ac:spMk id="10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7:23.783" v="947" actId="1035"/>
          <ac:spMkLst>
            <pc:docMk/>
            <pc:sldMk cId="1216682798" sldId="306"/>
            <ac:spMk id="14" creationId="{279903D5-C6C5-5F34-32D1-CCC3516C5A9B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7:23.783" v="947" actId="1035"/>
          <ac:spMkLst>
            <pc:docMk/>
            <pc:sldMk cId="1216682798" sldId="306"/>
            <ac:spMk id="15" creationId="{A12E3FDC-4678-BFA3-E2D4-B1BE982B92E3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7:23.783" v="947" actId="1035"/>
          <ac:spMkLst>
            <pc:docMk/>
            <pc:sldMk cId="1216682798" sldId="306"/>
            <ac:spMk id="18" creationId="{1898323C-4ADC-4539-2950-056A6BCD26CC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7:23.783" v="947" actId="1035"/>
          <ac:spMkLst>
            <pc:docMk/>
            <pc:sldMk cId="1216682798" sldId="306"/>
            <ac:spMk id="19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7:23.783" v="947" actId="1035"/>
          <ac:spMkLst>
            <pc:docMk/>
            <pc:sldMk cId="1216682798" sldId="306"/>
            <ac:spMk id="20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7:23.783" v="947" actId="1035"/>
          <ac:spMkLst>
            <pc:docMk/>
            <pc:sldMk cId="1216682798" sldId="306"/>
            <ac:spMk id="21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7:23.783" v="947" actId="1035"/>
          <ac:spMkLst>
            <pc:docMk/>
            <pc:sldMk cId="1216682798" sldId="306"/>
            <ac:spMk id="22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7:23.783" v="947" actId="1035"/>
          <ac:spMkLst>
            <pc:docMk/>
            <pc:sldMk cId="1216682798" sldId="306"/>
            <ac:spMk id="23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7:23.783" v="947" actId="1035"/>
          <ac:spMkLst>
            <pc:docMk/>
            <pc:sldMk cId="1216682798" sldId="306"/>
            <ac:spMk id="25" creationId="{D4783559-3077-17FA-B61F-CBA5F7E8854E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7:23.783" v="947" actId="1035"/>
          <ac:spMkLst>
            <pc:docMk/>
            <pc:sldMk cId="1216682798" sldId="306"/>
            <ac:spMk id="27" creationId="{9984584B-22BC-737E-D64E-1AFAEF2BBB9D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7:23.783" v="947" actId="1035"/>
          <ac:spMkLst>
            <pc:docMk/>
            <pc:sldMk cId="1216682798" sldId="306"/>
            <ac:spMk id="28" creationId="{1C967B2C-70B7-FFCA-D534-C22888D05F77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7:23.783" v="947" actId="1035"/>
          <ac:spMkLst>
            <pc:docMk/>
            <pc:sldMk cId="1216682798" sldId="306"/>
            <ac:spMk id="32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7:23.783" v="947" actId="1035"/>
          <ac:spMkLst>
            <pc:docMk/>
            <pc:sldMk cId="1216682798" sldId="306"/>
            <ac:spMk id="33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7:23.783" v="947" actId="1035"/>
          <ac:spMkLst>
            <pc:docMk/>
            <pc:sldMk cId="1216682798" sldId="306"/>
            <ac:spMk id="34" creationId="{00000000-0000-0000-0000-000000000000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07:17.015" v="939" actId="14100"/>
          <ac:spMkLst>
            <pc:docMk/>
            <pc:sldMk cId="1216682798" sldId="306"/>
            <ac:spMk id="37" creationId="{D54A6DAB-8E18-07B3-BF10-E48DB6D7B667}"/>
          </ac:spMkLst>
        </pc:spChg>
        <pc:picChg chg="mod modCrop">
          <ac:chgData name="Mark Williams (Agency for Clinical Innovation)" userId="43e005a8-d2a0-47db-a5b3-58c127af1651" providerId="ADAL" clId="{6BDFA80B-198D-4994-B390-109F17A6EC59}" dt="2023-05-29T06:09:49.104" v="981" actId="732"/>
          <ac:picMkLst>
            <pc:docMk/>
            <pc:sldMk cId="1216682798" sldId="306"/>
            <ac:picMk id="13" creationId="{00000000-0000-0000-0000-000000000000}"/>
          </ac:picMkLst>
        </pc:picChg>
        <pc:cxnChg chg="mod">
          <ac:chgData name="Mark Williams (Agency for Clinical Innovation)" userId="43e005a8-d2a0-47db-a5b3-58c127af1651" providerId="ADAL" clId="{6BDFA80B-198D-4994-B390-109F17A6EC59}" dt="2023-05-29T06:07:23.783" v="947" actId="1035"/>
          <ac:cxnSpMkLst>
            <pc:docMk/>
            <pc:sldMk cId="1216682798" sldId="306"/>
            <ac:cxnSpMk id="11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6BDFA80B-198D-4994-B390-109F17A6EC59}" dt="2023-05-29T06:07:23.783" v="947" actId="1035"/>
          <ac:cxnSpMkLst>
            <pc:docMk/>
            <pc:sldMk cId="1216682798" sldId="306"/>
            <ac:cxnSpMk id="12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6BDFA80B-198D-4994-B390-109F17A6EC59}" dt="2023-05-29T06:07:23.783" v="947" actId="1035"/>
          <ac:cxnSpMkLst>
            <pc:docMk/>
            <pc:sldMk cId="1216682798" sldId="306"/>
            <ac:cxnSpMk id="16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6BDFA80B-198D-4994-B390-109F17A6EC59}" dt="2023-05-29T06:07:23.783" v="947" actId="1035"/>
          <ac:cxnSpMkLst>
            <pc:docMk/>
            <pc:sldMk cId="1216682798" sldId="306"/>
            <ac:cxnSpMk id="17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6BDFA80B-198D-4994-B390-109F17A6EC59}" dt="2023-05-29T06:07:23.783" v="947" actId="1035"/>
          <ac:cxnSpMkLst>
            <pc:docMk/>
            <pc:sldMk cId="1216682798" sldId="306"/>
            <ac:cxnSpMk id="24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6BDFA80B-198D-4994-B390-109F17A6EC59}" dt="2023-05-29T06:07:23.783" v="947" actId="1035"/>
          <ac:cxnSpMkLst>
            <pc:docMk/>
            <pc:sldMk cId="1216682798" sldId="306"/>
            <ac:cxnSpMk id="26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6BDFA80B-198D-4994-B390-109F17A6EC59}" dt="2023-05-29T06:07:23.783" v="947" actId="1035"/>
          <ac:cxnSpMkLst>
            <pc:docMk/>
            <pc:sldMk cId="1216682798" sldId="306"/>
            <ac:cxnSpMk id="30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6BDFA80B-198D-4994-B390-109F17A6EC59}" dt="2023-05-29T06:07:23.783" v="947" actId="1035"/>
          <ac:cxnSpMkLst>
            <pc:docMk/>
            <pc:sldMk cId="1216682798" sldId="306"/>
            <ac:cxnSpMk id="35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6BDFA80B-198D-4994-B390-109F17A6EC59}" dt="2023-05-29T06:07:23.783" v="947" actId="1035"/>
          <ac:cxnSpMkLst>
            <pc:docMk/>
            <pc:sldMk cId="1216682798" sldId="306"/>
            <ac:cxnSpMk id="39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6BDFA80B-198D-4994-B390-109F17A6EC59}" dt="2023-05-29T06:07:23.783" v="947" actId="1035"/>
          <ac:cxnSpMkLst>
            <pc:docMk/>
            <pc:sldMk cId="1216682798" sldId="306"/>
            <ac:cxnSpMk id="40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6BDFA80B-198D-4994-B390-109F17A6EC59}" dt="2023-05-29T06:07:23.783" v="947" actId="1035"/>
          <ac:cxnSpMkLst>
            <pc:docMk/>
            <pc:sldMk cId="1216682798" sldId="306"/>
            <ac:cxnSpMk id="41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6BDFA80B-198D-4994-B390-109F17A6EC59}" dt="2023-05-29T06:07:23.783" v="947" actId="1035"/>
          <ac:cxnSpMkLst>
            <pc:docMk/>
            <pc:sldMk cId="1216682798" sldId="306"/>
            <ac:cxnSpMk id="51" creationId="{00000000-0000-0000-0000-000000000000}"/>
          </ac:cxnSpMkLst>
        </pc:cxnChg>
      </pc:sldChg>
      <pc:sldChg chg="addSp delSp modSp mod">
        <pc:chgData name="Mark Williams (Agency for Clinical Innovation)" userId="43e005a8-d2a0-47db-a5b3-58c127af1651" providerId="ADAL" clId="{6BDFA80B-198D-4994-B390-109F17A6EC59}" dt="2023-05-29T06:13:58.611" v="1050" actId="478"/>
        <pc:sldMkLst>
          <pc:docMk/>
          <pc:sldMk cId="2023201768" sldId="307"/>
        </pc:sldMkLst>
        <pc:spChg chg="del">
          <ac:chgData name="Mark Williams (Agency for Clinical Innovation)" userId="43e005a8-d2a0-47db-a5b3-58c127af1651" providerId="ADAL" clId="{6BDFA80B-198D-4994-B390-109F17A6EC59}" dt="2023-05-29T06:11:30.067" v="1003" actId="478"/>
          <ac:spMkLst>
            <pc:docMk/>
            <pc:sldMk cId="2023201768" sldId="307"/>
            <ac:spMk id="6" creationId="{549D0508-7C1F-3257-D916-213FAD89AED0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6:11:40.432" v="1005" actId="478"/>
          <ac:spMkLst>
            <pc:docMk/>
            <pc:sldMk cId="2023201768" sldId="307"/>
            <ac:spMk id="7" creationId="{F7D92DEE-D050-FCC2-4C23-9DAD3BDD743B}"/>
          </ac:spMkLst>
        </pc:spChg>
        <pc:spChg chg="mod">
          <ac:chgData name="Mark Williams (Agency for Clinical Innovation)" userId="43e005a8-d2a0-47db-a5b3-58c127af1651" providerId="ADAL" clId="{6BDFA80B-198D-4994-B390-109F17A6EC59}" dt="2023-05-29T06:10:36.271" v="991" actId="1076"/>
          <ac:spMkLst>
            <pc:docMk/>
            <pc:sldMk cId="2023201768" sldId="307"/>
            <ac:spMk id="29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6BDFA80B-198D-4994-B390-109F17A6EC59}" dt="2023-05-29T06:13:58.611" v="1050" actId="478"/>
          <ac:spMkLst>
            <pc:docMk/>
            <pc:sldMk cId="2023201768" sldId="307"/>
            <ac:spMk id="30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6:12:18.534" v="1015" actId="1076"/>
          <ac:spMkLst>
            <pc:docMk/>
            <pc:sldMk cId="2023201768" sldId="307"/>
            <ac:spMk id="31" creationId="{8F84E4F4-071B-D388-4535-6194542A166D}"/>
          </ac:spMkLst>
        </pc:spChg>
        <pc:spChg chg="del">
          <ac:chgData name="Mark Williams (Agency for Clinical Innovation)" userId="43e005a8-d2a0-47db-a5b3-58c127af1651" providerId="ADAL" clId="{6BDFA80B-198D-4994-B390-109F17A6EC59}" dt="2023-05-29T06:12:12.578" v="1013" actId="478"/>
          <ac:spMkLst>
            <pc:docMk/>
            <pc:sldMk cId="2023201768" sldId="307"/>
            <ac:spMk id="33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6:11:46.804" v="1007" actId="14100"/>
          <ac:spMkLst>
            <pc:docMk/>
            <pc:sldMk cId="2023201768" sldId="307"/>
            <ac:spMk id="41" creationId="{D0C78A1A-CBE6-8A56-8E3D-EA44FD41B1EA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6:13:41.355" v="1044" actId="1076"/>
          <ac:spMkLst>
            <pc:docMk/>
            <pc:sldMk cId="2023201768" sldId="307"/>
            <ac:spMk id="49" creationId="{7AA1B1D5-4256-4182-4D91-ECE37B73A496}"/>
          </ac:spMkLst>
        </pc:spChg>
        <pc:grpChg chg="add mod">
          <ac:chgData name="Mark Williams (Agency for Clinical Innovation)" userId="43e005a8-d2a0-47db-a5b3-58c127af1651" providerId="ADAL" clId="{6BDFA80B-198D-4994-B390-109F17A6EC59}" dt="2023-05-29T06:13:44.274" v="1046" actId="1076"/>
          <ac:grpSpMkLst>
            <pc:docMk/>
            <pc:sldMk cId="2023201768" sldId="307"/>
            <ac:grpSpMk id="5" creationId="{750A0332-1536-1056-F744-71A5BBFA3C61}"/>
          </ac:grpSpMkLst>
        </pc:grpChg>
        <pc:picChg chg="mod modCrop">
          <ac:chgData name="Mark Williams (Agency for Clinical Innovation)" userId="43e005a8-d2a0-47db-a5b3-58c127af1651" providerId="ADAL" clId="{6BDFA80B-198D-4994-B390-109F17A6EC59}" dt="2023-05-29T06:10:49.013" v="993" actId="164"/>
          <ac:picMkLst>
            <pc:docMk/>
            <pc:sldMk cId="2023201768" sldId="307"/>
            <ac:picMk id="2" creationId="{00000000-0000-0000-0000-000000000000}"/>
          </ac:picMkLst>
        </pc:picChg>
        <pc:picChg chg="mod modCrop">
          <ac:chgData name="Mark Williams (Agency for Clinical Innovation)" userId="43e005a8-d2a0-47db-a5b3-58c127af1651" providerId="ADAL" clId="{6BDFA80B-198D-4994-B390-109F17A6EC59}" dt="2023-05-29T06:10:49.013" v="993" actId="164"/>
          <ac:picMkLst>
            <pc:docMk/>
            <pc:sldMk cId="2023201768" sldId="307"/>
            <ac:picMk id="3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6BDFA80B-198D-4994-B390-109F17A6EC59}" dt="2023-05-29T06:12:22.209" v="1016" actId="14100"/>
          <ac:cxnSpMkLst>
            <pc:docMk/>
            <pc:sldMk cId="2023201768" sldId="307"/>
            <ac:cxnSpMk id="32" creationId="{065ABE6C-731B-FDB6-FFD0-FE8C2A12B784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6:11:50.805" v="1008" actId="14100"/>
          <ac:cxnSpMkLst>
            <pc:docMk/>
            <pc:sldMk cId="2023201768" sldId="307"/>
            <ac:cxnSpMk id="42" creationId="{D591C4B2-123E-957A-D634-344E5815E03A}"/>
          </ac:cxnSpMkLst>
        </pc:cxnChg>
        <pc:cxnChg chg="add mod">
          <ac:chgData name="Mark Williams (Agency for Clinical Innovation)" userId="43e005a8-d2a0-47db-a5b3-58c127af1651" providerId="ADAL" clId="{6BDFA80B-198D-4994-B390-109F17A6EC59}" dt="2023-05-29T06:13:54.124" v="1049" actId="14100"/>
          <ac:cxnSpMkLst>
            <pc:docMk/>
            <pc:sldMk cId="2023201768" sldId="307"/>
            <ac:cxnSpMk id="50" creationId="{B3C46656-E1C9-B657-2E4D-4018B5EA2528}"/>
          </ac:cxnSpMkLst>
        </pc:cxnChg>
      </pc:sldChg>
      <pc:sldChg chg="addSp delSp modSp mod">
        <pc:chgData name="Mark Williams (Agency for Clinical Innovation)" userId="43e005a8-d2a0-47db-a5b3-58c127af1651" providerId="ADAL" clId="{6BDFA80B-198D-4994-B390-109F17A6EC59}" dt="2023-05-29T06:14:33.829" v="1062" actId="14861"/>
        <pc:sldMkLst>
          <pc:docMk/>
          <pc:sldMk cId="0" sldId="309"/>
        </pc:sldMkLst>
        <pc:spChg chg="del">
          <ac:chgData name="Mark Williams (Agency for Clinical Innovation)" userId="43e005a8-d2a0-47db-a5b3-58c127af1651" providerId="ADAL" clId="{6BDFA80B-198D-4994-B390-109F17A6EC59}" dt="2023-05-29T06:14:26.246" v="1056" actId="478"/>
          <ac:spMkLst>
            <pc:docMk/>
            <pc:sldMk cId="0" sldId="309"/>
            <ac:spMk id="4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6BDFA80B-198D-4994-B390-109F17A6EC59}" dt="2023-05-29T06:14:24.397" v="1055" actId="207"/>
          <ac:spMkLst>
            <pc:docMk/>
            <pc:sldMk cId="0" sldId="309"/>
            <ac:spMk id="5" creationId="{727AEEE3-8DAF-E9A7-6175-5B2D0E196BB7}"/>
          </ac:spMkLst>
        </pc:spChg>
        <pc:picChg chg="mod">
          <ac:chgData name="Mark Williams (Agency for Clinical Innovation)" userId="43e005a8-d2a0-47db-a5b3-58c127af1651" providerId="ADAL" clId="{6BDFA80B-198D-4994-B390-109F17A6EC59}" dt="2023-05-29T06:14:33.829" v="1062" actId="14861"/>
          <ac:picMkLst>
            <pc:docMk/>
            <pc:sldMk cId="0" sldId="309"/>
            <ac:picMk id="2" creationId="{00000000-0000-0000-0000-000000000000}"/>
          </ac:picMkLst>
        </pc:picChg>
      </pc:sldChg>
      <pc:sldChg chg="modSp mod">
        <pc:chgData name="Mark Williams (Agency for Clinical Innovation)" userId="43e005a8-d2a0-47db-a5b3-58c127af1651" providerId="ADAL" clId="{6BDFA80B-198D-4994-B390-109F17A6EC59}" dt="2023-05-29T06:14:42.134" v="1064" actId="1076"/>
        <pc:sldMkLst>
          <pc:docMk/>
          <pc:sldMk cId="3714075870" sldId="310"/>
        </pc:sldMkLst>
        <pc:picChg chg="mod">
          <ac:chgData name="Mark Williams (Agency for Clinical Innovation)" userId="43e005a8-d2a0-47db-a5b3-58c127af1651" providerId="ADAL" clId="{6BDFA80B-198D-4994-B390-109F17A6EC59}" dt="2023-05-29T06:14:42.134" v="1064" actId="1076"/>
          <ac:picMkLst>
            <pc:docMk/>
            <pc:sldMk cId="3714075870" sldId="310"/>
            <ac:picMk id="2" creationId="{00000000-0000-0000-0000-000000000000}"/>
          </ac:picMkLst>
        </pc:picChg>
      </pc:sldChg>
      <pc:sldChg chg="modSp mod">
        <pc:chgData name="Mark Williams (Agency for Clinical Innovation)" userId="43e005a8-d2a0-47db-a5b3-58c127af1651" providerId="ADAL" clId="{6BDFA80B-198D-4994-B390-109F17A6EC59}" dt="2023-05-29T06:14:54.573" v="1065" actId="1076"/>
        <pc:sldMkLst>
          <pc:docMk/>
          <pc:sldMk cId="1812721095" sldId="312"/>
        </pc:sldMkLst>
        <pc:picChg chg="mod">
          <ac:chgData name="Mark Williams (Agency for Clinical Innovation)" userId="43e005a8-d2a0-47db-a5b3-58c127af1651" providerId="ADAL" clId="{6BDFA80B-198D-4994-B390-109F17A6EC59}" dt="2023-05-29T06:14:54.573" v="1065" actId="1076"/>
          <ac:picMkLst>
            <pc:docMk/>
            <pc:sldMk cId="1812721095" sldId="312"/>
            <ac:picMk id="6" creationId="{00000000-0000-0000-0000-000000000000}"/>
          </ac:picMkLst>
        </pc:picChg>
      </pc:sldChg>
      <pc:sldChg chg="modSp mod">
        <pc:chgData name="Mark Williams (Agency for Clinical Innovation)" userId="43e005a8-d2a0-47db-a5b3-58c127af1651" providerId="ADAL" clId="{6BDFA80B-198D-4994-B390-109F17A6EC59}" dt="2023-05-29T06:15:01.511" v="1066" actId="255"/>
        <pc:sldMkLst>
          <pc:docMk/>
          <pc:sldMk cId="2522817946" sldId="314"/>
        </pc:sldMkLst>
        <pc:spChg chg="mod">
          <ac:chgData name="Mark Williams (Agency for Clinical Innovation)" userId="43e005a8-d2a0-47db-a5b3-58c127af1651" providerId="ADAL" clId="{6BDFA80B-198D-4994-B390-109F17A6EC59}" dt="2023-05-29T06:15:01.511" v="1066" actId="255"/>
          <ac:spMkLst>
            <pc:docMk/>
            <pc:sldMk cId="2522817946" sldId="314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2800" y="88916"/>
            <a:ext cx="2655983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25012" y="889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73A7-9540-4094-AE86-42C3A2707CB7}" type="datetimeFigureOut">
              <a:rPr lang="en-AU" smtClean="0"/>
              <a:pPr/>
              <a:t>1/06/2023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32799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25012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DE8B-D02C-4084-8A7E-A9C29799286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0484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6309" y="16666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54222" y="16666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0651-990D-43BA-B42F-B419A6163CCE}" type="datetimeFigureOut">
              <a:rPr lang="en-AU" smtClean="0"/>
              <a:t>1/06/2023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66309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54222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4903C-C9A2-41B1-9DE8-225613CBD0F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1105739" y="4689515"/>
            <a:ext cx="4530637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7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793" y="515156"/>
            <a:ext cx="7643192" cy="116426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A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9793" y="1796603"/>
            <a:ext cx="7643192" cy="48228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Subheading </a:t>
            </a:r>
            <a:endParaRPr lang="en-A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00285" y="3019159"/>
            <a:ext cx="7632700" cy="2697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Role | </a:t>
            </a:r>
            <a:r>
              <a:rPr lang="en-US" err="1"/>
              <a:t>Organisation</a:t>
            </a:r>
            <a:endParaRPr lang="en-AU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505099" y="2515103"/>
            <a:ext cx="7632079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6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058863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87688" y="1058863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54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510765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060864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12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059582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>
                <a:solidFill>
                  <a:schemeClr val="bg1"/>
                </a:solidFill>
              </a:defRPr>
            </a:lvl1pPr>
            <a:lvl2pPr marL="72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655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058863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87688" y="1058863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21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510765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060864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35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8"/>
          <p:cNvSpPr>
            <a:spLocks noGrp="1"/>
          </p:cNvSpPr>
          <p:nvPr>
            <p:ph sz="quarter" idx="15"/>
          </p:nvPr>
        </p:nvSpPr>
        <p:spPr>
          <a:xfrm>
            <a:off x="539750" y="823482"/>
            <a:ext cx="8135938" cy="1656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b="1" spc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49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8"/>
          <p:cNvSpPr>
            <a:spLocks noGrp="1"/>
          </p:cNvSpPr>
          <p:nvPr>
            <p:ph sz="quarter" idx="15"/>
          </p:nvPr>
        </p:nvSpPr>
        <p:spPr>
          <a:xfrm>
            <a:off x="539750" y="823482"/>
            <a:ext cx="8135938" cy="1656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b="1" spc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32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2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793" y="528035"/>
            <a:ext cx="7643192" cy="114622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A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9793" y="1784928"/>
            <a:ext cx="7643192" cy="49631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Subheading </a:t>
            </a:r>
            <a:endParaRPr lang="en-A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00285" y="3019159"/>
            <a:ext cx="7632700" cy="2697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Role | </a:t>
            </a:r>
            <a:r>
              <a:rPr lang="en-US" err="1"/>
              <a:t>Organisation</a:t>
            </a:r>
            <a:endParaRPr lang="en-AU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505099" y="2515103"/>
            <a:ext cx="7632079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2EAE71-773A-4092-B31A-9F8386EA34B6}"/>
              </a:ext>
            </a:extLst>
          </p:cNvPr>
          <p:cNvSpPr txBox="1"/>
          <p:nvPr userDrawn="1"/>
        </p:nvSpPr>
        <p:spPr>
          <a:xfrm>
            <a:off x="485027" y="3794627"/>
            <a:ext cx="8126233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/>
              <a:t>ACI acknowledges the traditional owners of the land that we work on.</a:t>
            </a:r>
          </a:p>
          <a:p>
            <a:pPr algn="ctr">
              <a:spcAft>
                <a:spcPts val="1000"/>
              </a:spcAft>
            </a:pPr>
            <a:r>
              <a:rPr lang="en-US" b="1"/>
              <a:t> We pay our respect to Elders past and present and extend that respect to other Aboriginal peoples present here today.</a:t>
            </a:r>
            <a:endParaRPr lang="en-AU" b="1"/>
          </a:p>
        </p:txBody>
      </p:sp>
    </p:spTree>
    <p:extLst>
      <p:ext uri="{BB962C8B-B14F-4D97-AF65-F5344CB8AC3E}">
        <p14:creationId xmlns:p14="http://schemas.microsoft.com/office/powerpoint/2010/main" val="39956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of lived exper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8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00689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156175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/>
            </a:lvl1pPr>
            <a:lvl2pPr marL="72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8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156518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latin typeface="Arial" panose="020B0604020202020204" pitchFamily="34" charset="0"/>
              </a:defRPr>
            </a:lvl1pPr>
            <a:lvl2pPr marL="72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2pPr>
            <a:lvl3pPr marL="108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3pPr>
            <a:lvl4pPr marL="144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4pPr>
            <a:lvl5pPr marL="180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87688" y="1156518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/>
            </a:lvl1pPr>
            <a:lvl2pPr marL="72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608210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09628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2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77429"/>
            <a:ext cx="8193088" cy="573881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00150"/>
            <a:ext cx="8147050" cy="3055144"/>
          </a:xfrm>
        </p:spPr>
        <p:txBody>
          <a:bodyPr/>
          <a:lstStyle>
            <a:lvl1pPr>
              <a:defRPr sz="1875" baseline="0"/>
            </a:lvl1pPr>
            <a:lvl4pPr>
              <a:buFont typeface="Arial" pitchFamily="34" charset="0"/>
              <a:buChar char="●"/>
              <a:defRPr/>
            </a:lvl4pPr>
            <a:lvl5pPr marL="939404" indent="-198835">
              <a:buFont typeface="Arial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39952" y="4840002"/>
            <a:ext cx="431800" cy="195263"/>
          </a:xfrm>
        </p:spPr>
        <p:txBody>
          <a:bodyPr/>
          <a:lstStyle>
            <a:lvl1pPr>
              <a:defRPr/>
            </a:lvl1pPr>
          </a:lstStyle>
          <a:p>
            <a:fld id="{BF8C6332-5199-408C-BC42-731F4CE43C7D}" type="slidenum">
              <a:rPr lang="en-AU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40876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059582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>
                <a:solidFill>
                  <a:schemeClr val="bg1"/>
                </a:solidFill>
              </a:defRPr>
            </a:lvl1pPr>
            <a:lvl2pPr marL="72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73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" y="1141"/>
            <a:ext cx="9140459" cy="5141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4158198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2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1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 spc="-7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" y="1141"/>
            <a:ext cx="9137689" cy="5141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4158200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8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 spc="-7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BF038-A4DC-427C-9E09-13FB03B2FC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23" y="-1"/>
            <a:ext cx="9164484" cy="3737693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91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BF038-A4DC-427C-9E09-13FB03B2FC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59" y="128"/>
            <a:ext cx="9149659" cy="5146425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" y="-8164"/>
            <a:ext cx="9143302" cy="514349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64037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2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" y="-7385"/>
            <a:ext cx="9138974" cy="514193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64037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425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" y="-7385"/>
            <a:ext cx="9138974" cy="514193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64037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67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"/>
            <a:ext cx="9139246" cy="5140534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7101" y="3203016"/>
            <a:ext cx="3572520" cy="2386787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Reserve Rd</a:t>
            </a:r>
            <a:b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Leonards NSW 2065</a:t>
            </a:r>
          </a:p>
          <a:p>
            <a:pPr algn="l">
              <a:spcAft>
                <a:spcPts val="600"/>
              </a:spcAft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4666</a:t>
            </a:r>
            <a:b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4728</a:t>
            </a:r>
            <a:endParaRPr lang="en-AU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aci-info@health.nsw.gov.au</a:t>
            </a:r>
            <a:b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www.aci.health.nsw.gov.au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2283152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Franklin Gothic Medium" panose="020B0603020102020204" pitchFamily="34" charset="0"/>
          <a:ea typeface="+mj-ea"/>
          <a:cs typeface="Aharoni" panose="02010803020104030203" pitchFamily="2" charset="-79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" y="1201"/>
            <a:ext cx="9136477" cy="514053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E5C9E2-9726-4BA1-8AEF-684E29B8A0A1}"/>
              </a:ext>
            </a:extLst>
          </p:cNvPr>
          <p:cNvSpPr txBox="1">
            <a:spLocks/>
          </p:cNvSpPr>
          <p:nvPr userDrawn="1"/>
        </p:nvSpPr>
        <p:spPr>
          <a:xfrm>
            <a:off x="487101" y="3203016"/>
            <a:ext cx="3572520" cy="2386787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Reserve Rd</a:t>
            </a:r>
            <a:b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Leonards NSW 2065</a:t>
            </a:r>
          </a:p>
          <a:p>
            <a:pPr algn="l">
              <a:spcAft>
                <a:spcPts val="600"/>
              </a:spcAft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4666</a:t>
            </a:r>
            <a:b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4728</a:t>
            </a:r>
            <a:endParaRPr lang="en-AU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aci-info@health.nsw.gov.au</a:t>
            </a:r>
            <a:b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www.aci.health.nsw.gov.au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96BFA-C027-4112-8BD5-2C2D65DAE5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2283152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1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Franklin Gothic Medium" panose="020B0603020102020204" pitchFamily="34" charset="0"/>
          <a:ea typeface="+mj-ea"/>
          <a:cs typeface="Aharoni" panose="02010803020104030203" pitchFamily="2" charset="-79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inACI-PainManagement@health.nsw.gov.au" TargetMode="External"/><Relationship Id="rId2" Type="http://schemas.openxmlformats.org/officeDocument/2006/relationships/hyperlink" Target="mailto:emily.edmonds@swahs.health.nsw.gov.au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aci.health.nsw.gov.au/networks/pain-management/acute-pain-form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03EEFB-1631-426A-9717-272191AA7C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800"/>
              <a:t>Epidural Analgesia (non obstetric) form </a:t>
            </a:r>
            <a:br>
              <a:rPr lang="en-AU" sz="2800"/>
            </a:br>
            <a:r>
              <a:rPr lang="en-AU" sz="2800"/>
              <a:t>ADULT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B16D63-B9CB-4C54-836D-A25161B59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793" y="1738648"/>
            <a:ext cx="7643192" cy="482280"/>
          </a:xfrm>
        </p:spPr>
        <p:txBody>
          <a:bodyPr/>
          <a:lstStyle/>
          <a:p>
            <a:r>
              <a:rPr lang="en-AU"/>
              <a:t>NSW Pain Form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68E844-F4C2-4C75-8F33-A59CFAA185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793" y="3245144"/>
            <a:ext cx="7632700" cy="269788"/>
          </a:xfrm>
        </p:spPr>
        <p:txBody>
          <a:bodyPr/>
          <a:lstStyle/>
          <a:p>
            <a:r>
              <a:rPr lang="en-AU" sz="1200"/>
              <a:t>Emily Edmonds | Co-ordinator NSW Pain Forms, CNC Acute Pain Service Blacktown Hospital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B5DF5A-FCA0-4BE9-9CF7-9A99A04579F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0906" y="2857181"/>
            <a:ext cx="7632079" cy="324371"/>
          </a:xfrm>
        </p:spPr>
        <p:txBody>
          <a:bodyPr/>
          <a:lstStyle/>
          <a:p>
            <a:r>
              <a:rPr lang="en-AU" sz="160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31952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976156" y="4255497"/>
            <a:ext cx="2024844" cy="88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CA5E95-F656-4001-D5CD-9E7B80331A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507343"/>
            <a:ext cx="2597409" cy="392685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AU"/>
              <a:t>Epidural Analgesia form – adult:</a:t>
            </a:r>
            <a:br>
              <a:rPr lang="en-AU"/>
            </a:br>
            <a:r>
              <a:rPr lang="en-AU" b="0"/>
              <a:t>Prescription</a:t>
            </a:r>
          </a:p>
          <a:p>
            <a:pPr marL="19050"/>
            <a:r>
              <a:rPr lang="en-AU" sz="1400" b="0">
                <a:solidFill>
                  <a:schemeClr val="tx1"/>
                </a:solidFill>
              </a:rPr>
              <a:t>Program prescription options:</a:t>
            </a:r>
          </a:p>
          <a:p>
            <a:pPr marL="180975" indent="-161925">
              <a:buFont typeface="Arial" panose="020B0604020202020204" pitchFamily="34" charset="0"/>
              <a:buChar char="•"/>
            </a:pPr>
            <a:r>
              <a:rPr lang="en-AU" sz="1400" b="0">
                <a:solidFill>
                  <a:schemeClr val="tx1"/>
                </a:solidFill>
              </a:rPr>
              <a:t>infusion only</a:t>
            </a:r>
          </a:p>
          <a:p>
            <a:pPr marL="180975" indent="-161925">
              <a:buFont typeface="Arial" panose="020B0604020202020204" pitchFamily="34" charset="0"/>
              <a:buChar char="•"/>
            </a:pPr>
            <a:r>
              <a:rPr lang="en-AU" sz="1400" b="0">
                <a:solidFill>
                  <a:schemeClr val="tx1"/>
                </a:solidFill>
              </a:rPr>
              <a:t>Rescue bolus dose</a:t>
            </a:r>
          </a:p>
          <a:p>
            <a:pPr marL="180975" indent="-161925">
              <a:buFont typeface="Arial" panose="020B0604020202020204" pitchFamily="34" charset="0"/>
              <a:buChar char="•"/>
            </a:pPr>
            <a:r>
              <a:rPr lang="en-AU" sz="1400" b="0">
                <a:solidFill>
                  <a:schemeClr val="tx1"/>
                </a:solidFill>
              </a:rPr>
              <a:t>PCEA (patient controlled epidural bolus)</a:t>
            </a:r>
          </a:p>
          <a:p>
            <a:pPr marL="180975" indent="-161925">
              <a:buFont typeface="Arial" panose="020B0604020202020204" pitchFamily="34" charset="0"/>
              <a:buChar char="•"/>
            </a:pPr>
            <a:r>
              <a:rPr lang="en-AU" sz="1400" b="0">
                <a:solidFill>
                  <a:schemeClr val="tx1"/>
                </a:solidFill>
              </a:rPr>
              <a:t>PIEB (programmed intermittent epidural bolus)</a:t>
            </a:r>
          </a:p>
          <a:p>
            <a:pPr marL="180975" indent="-161925">
              <a:buFont typeface="Arial" panose="020B0604020202020204" pitchFamily="34" charset="0"/>
              <a:buChar char="•"/>
            </a:pPr>
            <a:r>
              <a:rPr lang="en-AU" sz="1400" b="0">
                <a:solidFill>
                  <a:schemeClr val="tx1"/>
                </a:solidFill>
              </a:rPr>
              <a:t>PIEB+PCEA.</a:t>
            </a:r>
          </a:p>
          <a:p>
            <a:endParaRPr lang="en-AU" b="0"/>
          </a:p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7843E-270B-6C55-8677-CAE8CB19E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045" y="204231"/>
            <a:ext cx="2931728" cy="47350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 rot="20216721">
            <a:off x="4444875" y="1844991"/>
            <a:ext cx="1218508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>
                <a:solidFill>
                  <a:schemeClr val="tx1"/>
                </a:solidFill>
              </a:rPr>
              <a:t>Page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15F5E1-0B3D-C6EC-ADD3-032E041D6A8D}"/>
              </a:ext>
            </a:extLst>
          </p:cNvPr>
          <p:cNvSpPr/>
          <p:nvPr/>
        </p:nvSpPr>
        <p:spPr>
          <a:xfrm>
            <a:off x="6783458" y="238477"/>
            <a:ext cx="2034363" cy="582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/>
              <a:t>Patient label and allergy </a:t>
            </a:r>
            <a:br>
              <a:rPr lang="en-AU" sz="1000"/>
            </a:br>
            <a:r>
              <a:rPr lang="en-AU" sz="1000"/>
              <a:t>adverse reactions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621C6A-0650-4F37-F4D8-CEC97126AB35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5613400" y="304901"/>
            <a:ext cx="1170058" cy="224668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71D32CA-0598-6EB0-BC13-ED5EDFC694EF}"/>
              </a:ext>
            </a:extLst>
          </p:cNvPr>
          <p:cNvSpPr/>
          <p:nvPr/>
        </p:nvSpPr>
        <p:spPr>
          <a:xfrm>
            <a:off x="6783458" y="941090"/>
            <a:ext cx="2034363" cy="997570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>
                <a:solidFill>
                  <a:schemeClr val="tx1"/>
                </a:solidFill>
              </a:rPr>
              <a:t>Private patients:</a:t>
            </a:r>
          </a:p>
          <a:p>
            <a:pPr algn="ctr"/>
            <a:r>
              <a:rPr lang="en-AU" sz="1000">
                <a:solidFill>
                  <a:schemeClr val="tx1"/>
                </a:solidFill>
              </a:rPr>
              <a:t>pain specialist referral for Medicare billing purposes. referral from the referring doctor (name), signature and date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537979-E81F-C5D1-1915-D06F672EDC03}"/>
              </a:ext>
            </a:extLst>
          </p:cNvPr>
          <p:cNvCxnSpPr>
            <a:cxnSpLocks/>
          </p:cNvCxnSpPr>
          <p:nvPr/>
        </p:nvCxnSpPr>
        <p:spPr>
          <a:xfrm flipH="1" flipV="1">
            <a:off x="5976156" y="1185518"/>
            <a:ext cx="807302" cy="251182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BCB1116-6C64-5B6D-DD13-A49BBF01E20D}"/>
              </a:ext>
            </a:extLst>
          </p:cNvPr>
          <p:cNvSpPr/>
          <p:nvPr/>
        </p:nvSpPr>
        <p:spPr>
          <a:xfrm>
            <a:off x="6783458" y="2074924"/>
            <a:ext cx="2034363" cy="338798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Epidural prescription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119BC1-7EAF-3AD7-2EA6-1FF423BFFE64}"/>
              </a:ext>
            </a:extLst>
          </p:cNvPr>
          <p:cNvCxnSpPr>
            <a:cxnSpLocks/>
          </p:cNvCxnSpPr>
          <p:nvPr/>
        </p:nvCxnSpPr>
        <p:spPr>
          <a:xfrm flipH="1" flipV="1">
            <a:off x="6270625" y="1843570"/>
            <a:ext cx="512833" cy="402749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18206CA-42CA-2091-F09B-E0F4CA30AE47}"/>
              </a:ext>
            </a:extLst>
          </p:cNvPr>
          <p:cNvSpPr/>
          <p:nvPr/>
        </p:nvSpPr>
        <p:spPr>
          <a:xfrm>
            <a:off x="6783458" y="3582720"/>
            <a:ext cx="2034363" cy="338798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Oxygen prescription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D8AF24A-54DB-2835-785C-4961DFE7DCCE}"/>
              </a:ext>
            </a:extLst>
          </p:cNvPr>
          <p:cNvCxnSpPr>
            <a:cxnSpLocks/>
          </p:cNvCxnSpPr>
          <p:nvPr/>
        </p:nvCxnSpPr>
        <p:spPr>
          <a:xfrm flipH="1">
            <a:off x="6076950" y="3754115"/>
            <a:ext cx="706508" cy="668785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EFDC2B4-941E-0048-10F0-5239DC31B85D}"/>
              </a:ext>
            </a:extLst>
          </p:cNvPr>
          <p:cNvSpPr/>
          <p:nvPr/>
        </p:nvSpPr>
        <p:spPr>
          <a:xfrm>
            <a:off x="6783458" y="4137410"/>
            <a:ext cx="2034363" cy="338798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CEASE epidural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38FCB7-7DBF-927C-CAE9-F906FCEDAE49}"/>
              </a:ext>
            </a:extLst>
          </p:cNvPr>
          <p:cNvCxnSpPr>
            <a:cxnSpLocks/>
          </p:cNvCxnSpPr>
          <p:nvPr/>
        </p:nvCxnSpPr>
        <p:spPr>
          <a:xfrm flipH="1">
            <a:off x="6228456" y="4308805"/>
            <a:ext cx="555002" cy="499506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79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9A7FC6-78C5-F4CA-D4B0-1AA0B6B4E36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Epidural prescription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57" t="2295" r="1330" b="-3955"/>
          <a:stretch/>
        </p:blipFill>
        <p:spPr>
          <a:xfrm>
            <a:off x="1617517" y="1844701"/>
            <a:ext cx="5507183" cy="2425962"/>
          </a:xfrm>
          <a:prstGeom prst="rect">
            <a:avLst/>
          </a:prstGeom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2825915" y="3234062"/>
            <a:ext cx="594066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SMITH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58852" y="3273314"/>
            <a:ext cx="648072" cy="312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4/4/17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68943" y="3268312"/>
            <a:ext cx="594066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 i="1" err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TSmith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AE9F00-FAA4-9DE3-E21F-BFBA12F0ECA8}"/>
              </a:ext>
            </a:extLst>
          </p:cNvPr>
          <p:cNvSpPr/>
          <p:nvPr/>
        </p:nvSpPr>
        <p:spPr>
          <a:xfrm>
            <a:off x="6783458" y="2039640"/>
            <a:ext cx="2034363" cy="997570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>
                <a:solidFill>
                  <a:schemeClr val="tx1"/>
                </a:solidFill>
              </a:rPr>
              <a:t>Private patients:</a:t>
            </a:r>
          </a:p>
          <a:p>
            <a:pPr algn="ctr"/>
            <a:r>
              <a:rPr lang="en-AU" sz="1000">
                <a:solidFill>
                  <a:schemeClr val="tx1"/>
                </a:solidFill>
              </a:rPr>
              <a:t>For Medicare billing purposes a pain specialist referral from the referring doctor (name), signature and date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F6D436-4B70-54CC-4F0E-EBFF8B128C2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6906994" y="3037210"/>
            <a:ext cx="893646" cy="514381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B563134-116C-5933-B36B-EFF6FFE5A0BA}"/>
              </a:ext>
            </a:extLst>
          </p:cNvPr>
          <p:cNvSpPr/>
          <p:nvPr/>
        </p:nvSpPr>
        <p:spPr>
          <a:xfrm>
            <a:off x="6783458" y="815679"/>
            <a:ext cx="2034363" cy="858990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Handwrite patient details </a:t>
            </a:r>
            <a:br>
              <a:rPr lang="en-AU" sz="1000">
                <a:solidFill>
                  <a:schemeClr val="tx1"/>
                </a:solidFill>
              </a:rPr>
            </a:br>
            <a:r>
              <a:rPr lang="en-AU" sz="1000">
                <a:solidFill>
                  <a:schemeClr val="tx1"/>
                </a:solidFill>
              </a:rPr>
              <a:t>OR affix patient label                  </a:t>
            </a:r>
          </a:p>
          <a:p>
            <a:pPr algn="ctr"/>
            <a:r>
              <a:rPr lang="en-AU" sz="1000">
                <a:solidFill>
                  <a:schemeClr val="tx1"/>
                </a:solidFill>
              </a:rPr>
              <a:t>(First prescriber to check </a:t>
            </a:r>
            <a:br>
              <a:rPr lang="en-AU" sz="1000">
                <a:solidFill>
                  <a:schemeClr val="tx1"/>
                </a:solidFill>
              </a:rPr>
            </a:br>
            <a:r>
              <a:rPr lang="en-AU" sz="1000">
                <a:solidFill>
                  <a:schemeClr val="tx1"/>
                </a:solidFill>
              </a:rPr>
              <a:t>patient label is correct)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20DB72-E785-A93F-E335-26C6C1B950FD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311775" y="1245174"/>
            <a:ext cx="1471683" cy="682516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8C0FE63-9A07-283F-AA1C-5AF5E61742BE}"/>
              </a:ext>
            </a:extLst>
          </p:cNvPr>
          <p:cNvSpPr/>
          <p:nvPr/>
        </p:nvSpPr>
        <p:spPr>
          <a:xfrm>
            <a:off x="3227157" y="1071779"/>
            <a:ext cx="2034363" cy="590326"/>
          </a:xfrm>
          <a:prstGeom prst="rect">
            <a:avLst/>
          </a:prstGeom>
          <a:solidFill>
            <a:srgbClr val="006892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bg1"/>
                </a:solidFill>
              </a:rPr>
              <a:t>Prescriber to complete patient allergy and ADR section in full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2726E20-E120-6EDA-12CE-B060CB085C4B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2424545" y="1366942"/>
            <a:ext cx="802612" cy="593476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D14FCFD-9B0A-4C65-4DA2-3618ED319C54}"/>
              </a:ext>
            </a:extLst>
          </p:cNvPr>
          <p:cNvSpPr/>
          <p:nvPr/>
        </p:nvSpPr>
        <p:spPr>
          <a:xfrm>
            <a:off x="1617517" y="3880335"/>
            <a:ext cx="5507183" cy="31252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26D155E8-7436-D2A0-1945-F57169F5891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Epidural prescription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3" t="1" r="1491" b="4833"/>
          <a:stretch/>
        </p:blipFill>
        <p:spPr>
          <a:xfrm>
            <a:off x="1343891" y="1382621"/>
            <a:ext cx="6428510" cy="1517495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836446" y="1768018"/>
            <a:ext cx="810090" cy="43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>
                <a:solidFill>
                  <a:srgbClr val="FF0000"/>
                </a:solidFill>
                <a:latin typeface="Arial Black" pitchFamily="34" charset="0"/>
              </a:rPr>
              <a:t>Fentanyl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06374" y="1876029"/>
            <a:ext cx="70207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i="1">
                <a:solidFill>
                  <a:srgbClr val="FF0000"/>
                </a:solidFill>
                <a:latin typeface="Arial Black" pitchFamily="34" charset="0"/>
              </a:rPr>
              <a:t>400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3451" y="2229434"/>
            <a:ext cx="70207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i="1">
                <a:solidFill>
                  <a:srgbClr val="FF0000"/>
                </a:solidFill>
                <a:latin typeface="Arial Black" pitchFamily="34" charset="0"/>
              </a:rPr>
              <a:t>NIL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04128" y="2040360"/>
            <a:ext cx="116475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 err="1">
                <a:solidFill>
                  <a:srgbClr val="FF0000"/>
                </a:solidFill>
                <a:latin typeface="Arial Black" pitchFamily="34" charset="0"/>
              </a:rPr>
              <a:t>Ropivacaine 0.2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88079" y="2078433"/>
            <a:ext cx="70207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>
                <a:solidFill>
                  <a:srgbClr val="FF0000"/>
                </a:solidFill>
                <a:latin typeface="Arial Black" pitchFamily="34" charset="0"/>
              </a:rPr>
              <a:t>200 mL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83229" y="2550306"/>
            <a:ext cx="69757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>
                <a:solidFill>
                  <a:srgbClr val="FF0000"/>
                </a:solidFill>
                <a:latin typeface="Arial Black" pitchFamily="34" charset="0"/>
              </a:rPr>
              <a:t>4/4/17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69033" y="2582587"/>
            <a:ext cx="594066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rgbClr val="FF0000"/>
                </a:solidFill>
                <a:latin typeface="Arial Black" pitchFamily="34" charset="0"/>
              </a:rPr>
              <a:t>SMITH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48965" y="2525152"/>
            <a:ext cx="594066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 err="1">
                <a:solidFill>
                  <a:srgbClr val="FF0000"/>
                </a:solidFill>
                <a:latin typeface="Arial Black" pitchFamily="34" charset="0"/>
              </a:rPr>
              <a:t>TSmith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86781" y="1858481"/>
            <a:ext cx="70207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34225" y="2540250"/>
            <a:ext cx="594066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rgbClr val="FF0000"/>
                </a:solidFill>
                <a:latin typeface="Arial Black" pitchFamily="34" charset="0"/>
              </a:rPr>
              <a:t>7511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387FDB-CC2E-9969-4A11-3DEE27939720}"/>
              </a:ext>
            </a:extLst>
          </p:cNvPr>
          <p:cNvSpPr/>
          <p:nvPr/>
        </p:nvSpPr>
        <p:spPr>
          <a:xfrm>
            <a:off x="6609433" y="317500"/>
            <a:ext cx="2200839" cy="557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750">
                <a:solidFill>
                  <a:schemeClr val="tx1"/>
                </a:solidFill>
              </a:rPr>
              <a:t>Below is an </a:t>
            </a:r>
            <a:r>
              <a:rPr lang="en-AU" sz="750" u="sng">
                <a:solidFill>
                  <a:schemeClr val="tx1"/>
                </a:solidFill>
              </a:rPr>
              <a:t>EXAMPLE</a:t>
            </a:r>
            <a:r>
              <a:rPr lang="en-AU" sz="750">
                <a:solidFill>
                  <a:schemeClr val="tx1"/>
                </a:solidFill>
              </a:rPr>
              <a:t> </a:t>
            </a:r>
            <a:r>
              <a:rPr lang="en-AU" sz="750" b="1">
                <a:solidFill>
                  <a:schemeClr val="tx1"/>
                </a:solidFill>
              </a:rPr>
              <a:t>epidural prescription</a:t>
            </a:r>
            <a:r>
              <a:rPr lang="en-AU" sz="75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AU" sz="750">
                <a:solidFill>
                  <a:schemeClr val="tx1"/>
                </a:solidFill>
              </a:rPr>
              <a:t>Refer to hospital epidural policy for local guidelines on epidural analgesia prescribing.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63AF0B-C53E-EE39-E66F-2ECFE81ADD2A}"/>
              </a:ext>
            </a:extLst>
          </p:cNvPr>
          <p:cNvSpPr/>
          <p:nvPr/>
        </p:nvSpPr>
        <p:spPr>
          <a:xfrm>
            <a:off x="3580386" y="408709"/>
            <a:ext cx="2376559" cy="659258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>
                <a:solidFill>
                  <a:schemeClr val="tx1"/>
                </a:solidFill>
              </a:rPr>
              <a:t>Epidural prescription to include: </a:t>
            </a:r>
            <a:r>
              <a:rPr lang="en-AU" sz="1000">
                <a:solidFill>
                  <a:schemeClr val="tx1"/>
                </a:solidFill>
              </a:rPr>
              <a:t>local anaesthetic, opioid, amount, concentration, total volume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209454-726A-C896-96A8-FA61B377316D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597568" y="1067967"/>
            <a:ext cx="171098" cy="327977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325B78F-1ED4-7B25-CD62-253E75711E6E}"/>
              </a:ext>
            </a:extLst>
          </p:cNvPr>
          <p:cNvSpPr/>
          <p:nvPr/>
        </p:nvSpPr>
        <p:spPr>
          <a:xfrm>
            <a:off x="1558039" y="3504788"/>
            <a:ext cx="1810972" cy="548833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Prescriber’s signature, </a:t>
            </a:r>
            <a:br>
              <a:rPr lang="en-AU" sz="1000">
                <a:solidFill>
                  <a:schemeClr val="tx1"/>
                </a:solidFill>
              </a:rPr>
            </a:br>
            <a:r>
              <a:rPr lang="en-AU" sz="1000">
                <a:solidFill>
                  <a:schemeClr val="tx1"/>
                </a:solidFill>
              </a:rPr>
              <a:t>printed name and contact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5709763-C73C-84A9-357D-45597AACD7A8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2463525" y="2842681"/>
            <a:ext cx="0" cy="662107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20583E0-8D19-683C-F4C3-F4AD6ADD2912}"/>
              </a:ext>
            </a:extLst>
          </p:cNvPr>
          <p:cNvSpPr/>
          <p:nvPr/>
        </p:nvSpPr>
        <p:spPr>
          <a:xfrm>
            <a:off x="3532369" y="3504788"/>
            <a:ext cx="2310245" cy="548833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Space is provided for an additional drug to be added if needed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1FCA702-8DBC-8A5E-69A9-BF1A85D2ADB4}"/>
              </a:ext>
            </a:extLst>
          </p:cNvPr>
          <p:cNvCxnSpPr>
            <a:cxnSpLocks/>
          </p:cNvCxnSpPr>
          <p:nvPr/>
        </p:nvCxnSpPr>
        <p:spPr>
          <a:xfrm flipH="1" flipV="1">
            <a:off x="3860095" y="2525152"/>
            <a:ext cx="232523" cy="979636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1A1A4-E87E-08FF-E043-52110A46E56F}"/>
              </a:ext>
            </a:extLst>
          </p:cNvPr>
          <p:cNvSpPr/>
          <p:nvPr/>
        </p:nvSpPr>
        <p:spPr>
          <a:xfrm>
            <a:off x="6001885" y="3504788"/>
            <a:ext cx="1810972" cy="548833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Space provided for pharmacist reconciliation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7A3554C-C1D3-9A6D-DEFC-B562E95BE5F4}"/>
              </a:ext>
            </a:extLst>
          </p:cNvPr>
          <p:cNvCxnSpPr>
            <a:cxnSpLocks/>
            <a:stCxn id="44" idx="0"/>
          </p:cNvCxnSpPr>
          <p:nvPr/>
        </p:nvCxnSpPr>
        <p:spPr>
          <a:xfrm flipV="1">
            <a:off x="6907371" y="2812473"/>
            <a:ext cx="414756" cy="692315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A5FFF1-726A-BCD7-6215-DFA2A94FDD0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Epidural program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85" y="1718300"/>
            <a:ext cx="6273088" cy="2214872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359600" y="3540491"/>
            <a:ext cx="1258742" cy="33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5 mL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40005" y="3537785"/>
            <a:ext cx="48605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54799" y="3565742"/>
            <a:ext cx="59620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3" panose="05040102010807070707" pitchFamily="18" charset="2"/>
              </a:rPr>
              <a:t></a:t>
            </a:r>
            <a:endParaRPr lang="en-AU" sz="1350" b="1" i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77433" y="2341082"/>
            <a:ext cx="497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77150" y="2324452"/>
            <a:ext cx="594066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SMITH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14423" y="2325739"/>
            <a:ext cx="594066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TSmith</a:t>
            </a:r>
          </a:p>
        </p:txBody>
      </p:sp>
      <p:sp>
        <p:nvSpPr>
          <p:cNvPr id="32" name="Rectangle 31"/>
          <p:cNvSpPr/>
          <p:nvPr/>
        </p:nvSpPr>
        <p:spPr>
          <a:xfrm rot="10800000" flipV="1">
            <a:off x="1392563" y="1526192"/>
            <a:ext cx="270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000" b="1">
                <a:solidFill>
                  <a:srgbClr val="FF0000"/>
                </a:solidFill>
                <a:sym typeface="Wingdings 2"/>
              </a:rPr>
              <a:t></a:t>
            </a:r>
            <a:endParaRPr lang="en-AU" sz="3000" b="1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10800000" flipV="1">
            <a:off x="1392564" y="2503100"/>
            <a:ext cx="270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000" b="1">
                <a:solidFill>
                  <a:srgbClr val="FF0000"/>
                </a:solidFill>
                <a:sym typeface="Wingdings 2"/>
              </a:rPr>
              <a:t></a:t>
            </a:r>
            <a:endParaRPr lang="en-AU" sz="3000" b="1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20225" y="2319105"/>
            <a:ext cx="497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246576" y="2326159"/>
            <a:ext cx="497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5 mL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10520" y="3471065"/>
            <a:ext cx="594066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SMITH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858250" y="3472352"/>
            <a:ext cx="594066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TSmith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9A7377-B95C-C2FE-C1F8-E39FEB0C360F}"/>
              </a:ext>
            </a:extLst>
          </p:cNvPr>
          <p:cNvSpPr/>
          <p:nvPr/>
        </p:nvSpPr>
        <p:spPr>
          <a:xfrm>
            <a:off x="6068291" y="317500"/>
            <a:ext cx="2741982" cy="7799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750">
                <a:solidFill>
                  <a:schemeClr val="tx1"/>
                </a:solidFill>
              </a:rPr>
              <a:t>Below is an </a:t>
            </a:r>
            <a:r>
              <a:rPr lang="en-AU" sz="750" u="sng">
                <a:solidFill>
                  <a:schemeClr val="tx1"/>
                </a:solidFill>
              </a:rPr>
              <a:t>EXAMPLE</a:t>
            </a:r>
            <a:r>
              <a:rPr lang="en-AU" sz="750">
                <a:solidFill>
                  <a:schemeClr val="tx1"/>
                </a:solidFill>
              </a:rPr>
              <a:t> for an </a:t>
            </a:r>
            <a:r>
              <a:rPr lang="en-AU" sz="750" b="1">
                <a:solidFill>
                  <a:schemeClr val="tx1"/>
                </a:solidFill>
              </a:rPr>
              <a:t>INFUSION ONLY </a:t>
            </a:r>
            <a:r>
              <a:rPr lang="en-AU" sz="750">
                <a:solidFill>
                  <a:schemeClr val="tx1"/>
                </a:solidFill>
              </a:rPr>
              <a:t>program and a </a:t>
            </a:r>
            <a:r>
              <a:rPr lang="en-AU" sz="750" b="1">
                <a:solidFill>
                  <a:schemeClr val="tx1"/>
                </a:solidFill>
              </a:rPr>
              <a:t>RESCUE BOLUS DOSE </a:t>
            </a:r>
            <a:r>
              <a:rPr lang="en-AU" sz="750">
                <a:solidFill>
                  <a:schemeClr val="tx1"/>
                </a:solidFill>
              </a:rPr>
              <a:t>for administration </a:t>
            </a:r>
            <a:br>
              <a:rPr lang="en-AU" sz="750">
                <a:solidFill>
                  <a:schemeClr val="tx1"/>
                </a:solidFill>
              </a:rPr>
            </a:br>
            <a:r>
              <a:rPr lang="en-AU" sz="750">
                <a:solidFill>
                  <a:schemeClr val="tx1"/>
                </a:solidFill>
              </a:rPr>
              <a:t>by a registered nurse.</a:t>
            </a:r>
          </a:p>
          <a:p>
            <a:pPr algn="ctr"/>
            <a:r>
              <a:rPr lang="en-AU" sz="750">
                <a:solidFill>
                  <a:schemeClr val="tx1"/>
                </a:solidFill>
              </a:rPr>
              <a:t>Refer to hospital epidural policy for local guidelines </a:t>
            </a:r>
            <a:br>
              <a:rPr lang="en-AU" sz="750">
                <a:solidFill>
                  <a:schemeClr val="tx1"/>
                </a:solidFill>
              </a:rPr>
            </a:br>
            <a:r>
              <a:rPr lang="en-AU" sz="750">
                <a:solidFill>
                  <a:schemeClr val="tx1"/>
                </a:solidFill>
              </a:rPr>
              <a:t>on epidural program prescribing.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063C0F-7B88-9F44-3A58-D4DB229291C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Epidural program options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27451F-C867-C305-14BC-2831946C572E}"/>
              </a:ext>
            </a:extLst>
          </p:cNvPr>
          <p:cNvGrpSpPr/>
          <p:nvPr/>
        </p:nvGrpSpPr>
        <p:grpSpPr>
          <a:xfrm>
            <a:off x="1437533" y="1168494"/>
            <a:ext cx="6348142" cy="3300545"/>
            <a:chOff x="1478531" y="1158498"/>
            <a:chExt cx="6348142" cy="33005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340" b="67618"/>
            <a:stretch/>
          </p:blipFill>
          <p:spPr>
            <a:xfrm>
              <a:off x="1478531" y="1158498"/>
              <a:ext cx="6348142" cy="1045372"/>
            </a:xfrm>
            <a:prstGeom prst="rect">
              <a:avLst/>
            </a:prstGeom>
            <a:effectLst/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8531" y="2194488"/>
              <a:ext cx="6338661" cy="2264555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425349" y="3110290"/>
            <a:ext cx="1435443" cy="33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4/4/17  5 mL        5mL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91847" y="3091304"/>
            <a:ext cx="2918462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90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3" panose="05040102010807070707" pitchFamily="18" charset="2"/>
              </a:rPr>
              <a:t> -                   -                20mL    -          30</a:t>
            </a:r>
            <a:endParaRPr lang="en-AU" sz="900" b="1" i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rot="10800000" flipV="1">
            <a:off x="1410850" y="2024078"/>
            <a:ext cx="270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000" b="1">
                <a:solidFill>
                  <a:srgbClr val="FF0000"/>
                </a:solidFill>
                <a:sym typeface="Wingdings 2"/>
              </a:rPr>
              <a:t></a:t>
            </a:r>
            <a:endParaRPr lang="en-AU" sz="3000" b="1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91847" y="3449698"/>
            <a:ext cx="594066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SMITH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563759" y="3449698"/>
            <a:ext cx="594066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TSmith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77374" y="3120047"/>
            <a:ext cx="2016788" cy="28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9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5 – 7mL      1          -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86719" y="3138273"/>
            <a:ext cx="773207" cy="28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20 minutes </a:t>
            </a:r>
            <a:b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</a:br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to 1 hour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694028-85B4-CD86-CAA6-AED36C3E23CB}"/>
              </a:ext>
            </a:extLst>
          </p:cNvPr>
          <p:cNvSpPr/>
          <p:nvPr/>
        </p:nvSpPr>
        <p:spPr>
          <a:xfrm>
            <a:off x="6609433" y="317500"/>
            <a:ext cx="2200839" cy="557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750">
                <a:solidFill>
                  <a:schemeClr val="tx1"/>
                </a:solidFill>
              </a:rPr>
              <a:t>Below is an </a:t>
            </a:r>
            <a:r>
              <a:rPr lang="en-AU" sz="750" u="sng">
                <a:solidFill>
                  <a:schemeClr val="tx1"/>
                </a:solidFill>
              </a:rPr>
              <a:t>EXAMPLE</a:t>
            </a:r>
            <a:r>
              <a:rPr lang="en-AU" sz="750">
                <a:solidFill>
                  <a:schemeClr val="tx1"/>
                </a:solidFill>
              </a:rPr>
              <a:t> for </a:t>
            </a:r>
            <a:r>
              <a:rPr lang="en-AU" sz="750" b="1">
                <a:solidFill>
                  <a:schemeClr val="tx1"/>
                </a:solidFill>
              </a:rPr>
              <a:t>a PIEB program</a:t>
            </a:r>
            <a:r>
              <a:rPr lang="en-AU" sz="75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AU" sz="750">
                <a:solidFill>
                  <a:schemeClr val="tx1"/>
                </a:solidFill>
              </a:rPr>
              <a:t>Refer to hospital epidural policy for local guidelines on epidural program prescribing. </a:t>
            </a:r>
          </a:p>
        </p:txBody>
      </p:sp>
    </p:spTree>
    <p:extLst>
      <p:ext uri="{BB962C8B-B14F-4D97-AF65-F5344CB8AC3E}">
        <p14:creationId xmlns:p14="http://schemas.microsoft.com/office/powerpoint/2010/main" val="14388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E0A160-E888-6587-19F4-7CFEDA0281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7181484" cy="324371"/>
          </a:xfrm>
        </p:spPr>
        <p:txBody>
          <a:bodyPr/>
          <a:lstStyle/>
          <a:p>
            <a:r>
              <a:rPr lang="en-AU"/>
              <a:t>Oxygen order and cessation of epidural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AB6A1-6E4B-17FB-2D62-E6ECE3CA5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1" b="2443"/>
          <a:stretch/>
        </p:blipFill>
        <p:spPr>
          <a:xfrm>
            <a:off x="1385646" y="2171409"/>
            <a:ext cx="6092345" cy="1204637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E89469-0FD3-0A8C-2456-42DC87FDA895}"/>
              </a:ext>
            </a:extLst>
          </p:cNvPr>
          <p:cNvSpPr/>
          <p:nvPr/>
        </p:nvSpPr>
        <p:spPr>
          <a:xfrm>
            <a:off x="2242580" y="2654680"/>
            <a:ext cx="4644516" cy="33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i="1">
                <a:solidFill>
                  <a:srgbClr val="FF0000"/>
                </a:solidFill>
                <a:latin typeface="Arial Black" pitchFamily="34" charset="0"/>
              </a:rPr>
              <a:t>PSmith </a:t>
            </a:r>
            <a:r>
              <a:rPr lang="en-AU" sz="825" i="1">
                <a:solidFill>
                  <a:srgbClr val="FF0000"/>
                </a:solidFill>
                <a:latin typeface="Arial Black" pitchFamily="34" charset="0"/>
              </a:rPr>
              <a:t>                                                           </a:t>
            </a:r>
            <a:r>
              <a:rPr lang="en-AU" sz="1200" i="1">
                <a:solidFill>
                  <a:srgbClr val="FF0000"/>
                </a:solidFill>
                <a:latin typeface="Arial Black" pitchFamily="34" charset="0"/>
              </a:rPr>
              <a:t> SMITH </a:t>
            </a:r>
            <a:endParaRPr lang="en-AU" sz="825" i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883079-7972-AD60-00D8-C323C4C36EE4}"/>
              </a:ext>
            </a:extLst>
          </p:cNvPr>
          <p:cNvSpPr/>
          <p:nvPr/>
        </p:nvSpPr>
        <p:spPr>
          <a:xfrm>
            <a:off x="2951820" y="2088807"/>
            <a:ext cx="574246" cy="33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i="1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75899B-5A48-0378-F4AC-93ACBA830C17}"/>
              </a:ext>
            </a:extLst>
          </p:cNvPr>
          <p:cNvSpPr/>
          <p:nvPr/>
        </p:nvSpPr>
        <p:spPr>
          <a:xfrm>
            <a:off x="4085946" y="2117002"/>
            <a:ext cx="574246" cy="33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i="1">
                <a:solidFill>
                  <a:srgbClr val="FF0000"/>
                </a:solidFill>
                <a:latin typeface="Arial Black" pitchFamily="34" charset="0"/>
                <a:sym typeface="Wingdings 2" panose="05020102010507070707" pitchFamily="18" charset="2"/>
              </a:rPr>
              <a:t></a:t>
            </a:r>
            <a:endParaRPr lang="en-AU" sz="1500" b="1" i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A98517-140A-4072-8622-725F02CB831C}"/>
              </a:ext>
            </a:extLst>
          </p:cNvPr>
          <p:cNvSpPr/>
          <p:nvPr/>
        </p:nvSpPr>
        <p:spPr>
          <a:xfrm>
            <a:off x="3220580" y="2403966"/>
            <a:ext cx="1512168" cy="33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i="1">
                <a:solidFill>
                  <a:srgbClr val="FF0000"/>
                </a:solidFill>
                <a:latin typeface="Arial Black" pitchFamily="34" charset="0"/>
              </a:rPr>
              <a:t>92        96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0D94D3-BE7C-B0FA-ACCD-B878C19F8040}"/>
              </a:ext>
            </a:extLst>
          </p:cNvPr>
          <p:cNvSpPr/>
          <p:nvPr/>
        </p:nvSpPr>
        <p:spPr>
          <a:xfrm>
            <a:off x="2891539" y="3799198"/>
            <a:ext cx="2168834" cy="405657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CEASE EPIDURAL instruction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8F5D339-C554-3F2F-C541-98F1A2D5F21C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2362200" y="3376047"/>
            <a:ext cx="529339" cy="62598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E18AE9E-F269-067F-E043-3E9CAC75D3B1}"/>
              </a:ext>
            </a:extLst>
          </p:cNvPr>
          <p:cNvSpPr/>
          <p:nvPr/>
        </p:nvSpPr>
        <p:spPr>
          <a:xfrm>
            <a:off x="3379911" y="1336965"/>
            <a:ext cx="2878879" cy="568035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Oxygen prescription flow rate via nasal prongs or face mask and Sp02 range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9074A8-15D8-FAC3-1D6C-8A09CDE9973D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471555" y="1905000"/>
            <a:ext cx="347796" cy="266409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A21D-ED77-C650-77F0-669A983E1D4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Insertion details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29" y="1146166"/>
            <a:ext cx="4644516" cy="3224225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28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31705" y="2726748"/>
            <a:ext cx="367689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2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4/4/17             10:00            T6/7                3                    7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60468" y="2600910"/>
            <a:ext cx="59620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 pitchFamily="18" charset="2"/>
              </a:rPr>
              <a:t></a:t>
            </a:r>
            <a:endParaRPr lang="en-AU" sz="2100" b="1" i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8387" y="3924736"/>
            <a:ext cx="1728285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25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Tsmith          SMITH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32302" y="3199385"/>
            <a:ext cx="3076297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2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Patient sitting, Asepsis throughout, </a:t>
            </a:r>
          </a:p>
          <a:p>
            <a:r>
              <a:rPr lang="en-AU" sz="82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first pass. See anaesthetic chart for further details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F14ECB-BBE4-0721-9C1E-6BF2925080DF}"/>
              </a:ext>
            </a:extLst>
          </p:cNvPr>
          <p:cNvSpPr/>
          <p:nvPr/>
        </p:nvSpPr>
        <p:spPr>
          <a:xfrm>
            <a:off x="6551663" y="2016126"/>
            <a:ext cx="2168834" cy="969528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Where an epidural is placed during theatre, documentation of insertion details may be viewed on the anaesthetic chart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B9E52E-E57D-9994-A702-82B574EA641C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6151418" y="2500890"/>
            <a:ext cx="400245" cy="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01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F75D3E-AF8E-D512-19B6-B9C168DDDE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2133022" cy="938067"/>
          </a:xfrm>
        </p:spPr>
        <p:txBody>
          <a:bodyPr/>
          <a:lstStyle/>
          <a:p>
            <a:r>
              <a:rPr lang="en-AU"/>
              <a:t>Administration and discard of epidural solution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746" y="607148"/>
            <a:ext cx="4437866" cy="3893652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611610" y="1260822"/>
            <a:ext cx="497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10:00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28394" y="1240833"/>
            <a:ext cx="59620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4/4/17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4982" y="1300950"/>
            <a:ext cx="653555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THall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42820" y="1285169"/>
            <a:ext cx="594066" cy="280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SRose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62281" y="1269506"/>
            <a:ext cx="497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23:00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04072" y="1257409"/>
            <a:ext cx="59620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4/4/17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54039" y="1300950"/>
            <a:ext cx="653555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BLoh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00876" y="1277399"/>
            <a:ext cx="594066" cy="280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JLucas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63973" y="1306383"/>
            <a:ext cx="653555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07295" y="1494420"/>
            <a:ext cx="497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23:00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33313" y="1520722"/>
            <a:ext cx="653555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BLoh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67878" y="1503169"/>
            <a:ext cx="594066" cy="280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JLucas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26640" y="1485514"/>
            <a:ext cx="497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09:00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55712" y="1496902"/>
            <a:ext cx="667423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5/4/17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41503" y="1539787"/>
            <a:ext cx="653555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Plamb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73186" y="1521338"/>
            <a:ext cx="633239" cy="280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TBuck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58036" y="1550113"/>
            <a:ext cx="653555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50 mL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113473" y="1516420"/>
            <a:ext cx="59620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4/4/17</a:t>
            </a:r>
          </a:p>
        </p:txBody>
      </p:sp>
      <p:sp>
        <p:nvSpPr>
          <p:cNvPr id="19" name="Rectangle 18"/>
          <p:cNvSpPr/>
          <p:nvPr/>
        </p:nvSpPr>
        <p:spPr>
          <a:xfrm rot="20216721">
            <a:off x="4818719" y="2315877"/>
            <a:ext cx="1195584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>
                <a:solidFill>
                  <a:schemeClr val="tx1"/>
                </a:solidFill>
              </a:rPr>
              <a:t>Page 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89027" y="4152540"/>
            <a:ext cx="426647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5/4/17        11:00            </a:t>
            </a:r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PLamb</a:t>
            </a:r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           LAMB                                  RN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FDFF1E-34D6-2513-BDBF-50184FAEBA12}"/>
              </a:ext>
            </a:extLst>
          </p:cNvPr>
          <p:cNvSpPr/>
          <p:nvPr/>
        </p:nvSpPr>
        <p:spPr>
          <a:xfrm>
            <a:off x="7713385" y="1669473"/>
            <a:ext cx="1100818" cy="744249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Discard of any remaining epidural solution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A11FC69-BA65-2B0D-4FC8-9D0E0728477D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7242013" y="1917732"/>
            <a:ext cx="471372" cy="123866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B8F7255-3647-6BCD-BBC8-29A7FFECA743}"/>
              </a:ext>
            </a:extLst>
          </p:cNvPr>
          <p:cNvSpPr/>
          <p:nvPr/>
        </p:nvSpPr>
        <p:spPr>
          <a:xfrm>
            <a:off x="7713385" y="3138055"/>
            <a:ext cx="1100818" cy="612631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Removal of epidural catheter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04D7CCA-03F7-513B-34E5-245FB0337C97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7242013" y="3444371"/>
            <a:ext cx="471372" cy="168202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2E03173-ACDC-F885-F427-CDF8D0765CA6}"/>
              </a:ext>
            </a:extLst>
          </p:cNvPr>
          <p:cNvSpPr/>
          <p:nvPr/>
        </p:nvSpPr>
        <p:spPr>
          <a:xfrm>
            <a:off x="1627776" y="2642755"/>
            <a:ext cx="1100818" cy="612631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Epidural commenced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1447840-C802-AF8A-0535-E5EC4A446594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2728594" y="2642755"/>
            <a:ext cx="565324" cy="306316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70214E-A97E-DEC1-4F28-EB1EC0E7F04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659103"/>
            <a:ext cx="2096655" cy="3195925"/>
          </a:xfrm>
        </p:spPr>
        <p:txBody>
          <a:bodyPr/>
          <a:lstStyle/>
          <a:p>
            <a:r>
              <a:rPr lang="en-AU"/>
              <a:t>Observation pages</a:t>
            </a:r>
          </a:p>
          <a:p>
            <a:endParaRPr lang="en-AU"/>
          </a:p>
          <a:p>
            <a:r>
              <a:rPr lang="en-AU" sz="1400" b="0">
                <a:solidFill>
                  <a:schemeClr val="tx1"/>
                </a:solidFill>
              </a:rPr>
              <a:t>The Epidural chart provides observations for a maximum of 4 days.</a:t>
            </a:r>
          </a:p>
          <a:p>
            <a:r>
              <a:rPr lang="en-AU" sz="1400" b="0">
                <a:solidFill>
                  <a:schemeClr val="tx1"/>
                </a:solidFill>
              </a:rPr>
              <a:t>If the epidural continues beyond 4 days, a new epidural chart must be started and a new prescription written.</a:t>
            </a:r>
          </a:p>
          <a:p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149" y="496156"/>
            <a:ext cx="2613692" cy="4148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384" y="496155"/>
            <a:ext cx="2617105" cy="41728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 rot="20216721">
            <a:off x="3807614" y="2688089"/>
            <a:ext cx="2944624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 b="1">
                <a:solidFill>
                  <a:schemeClr val="tx1"/>
                </a:solidFill>
              </a:rPr>
              <a:t>Observation pages</a:t>
            </a:r>
          </a:p>
        </p:txBody>
      </p:sp>
    </p:spTree>
    <p:extLst>
      <p:ext uri="{BB962C8B-B14F-4D97-AF65-F5344CB8AC3E}">
        <p14:creationId xmlns:p14="http://schemas.microsoft.com/office/powerpoint/2010/main" val="34917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40E3B-B0F6-AA7E-44F5-1958C4970C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787144"/>
            <a:ext cx="6120482" cy="324371"/>
          </a:xfrm>
        </p:spPr>
        <p:txBody>
          <a:bodyPr/>
          <a:lstStyle/>
          <a:p>
            <a:r>
              <a:rPr lang="en-AU"/>
              <a:t>Observation part 1</a:t>
            </a:r>
            <a:br>
              <a:rPr lang="en-AU"/>
            </a:br>
            <a:r>
              <a:rPr lang="en-AU" b="0"/>
              <a:t>(left side of chart)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241" y="216596"/>
            <a:ext cx="2995756" cy="4754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F5AA60-D19D-8784-C5B6-677742F153BB}"/>
              </a:ext>
            </a:extLst>
          </p:cNvPr>
          <p:cNvSpPr/>
          <p:nvPr/>
        </p:nvSpPr>
        <p:spPr>
          <a:xfrm>
            <a:off x="7027543" y="794072"/>
            <a:ext cx="1624619" cy="404216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Pain score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1B03237-A662-85CF-1F96-07AE664F8283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6556172" y="996180"/>
            <a:ext cx="471371" cy="272409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7F4A9E2-F606-B11F-E93B-9E6CEEA69F69}"/>
              </a:ext>
            </a:extLst>
          </p:cNvPr>
          <p:cNvSpPr/>
          <p:nvPr/>
        </p:nvSpPr>
        <p:spPr>
          <a:xfrm>
            <a:off x="7027544" y="1507079"/>
            <a:ext cx="1624620" cy="456301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Sedation score and </a:t>
            </a:r>
          </a:p>
          <a:p>
            <a:pPr algn="ctr"/>
            <a:r>
              <a:rPr lang="en-AU" sz="1000">
                <a:solidFill>
                  <a:schemeClr val="tx1"/>
                </a:solidFill>
              </a:rPr>
              <a:t>respiratory rate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34E40A-EF50-5E9C-A17E-F290E4481EB7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525491" y="1735230"/>
            <a:ext cx="502053" cy="287534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6EFBD08-A21A-A8B8-BC05-94D518DC6E03}"/>
              </a:ext>
            </a:extLst>
          </p:cNvPr>
          <p:cNvSpPr/>
          <p:nvPr/>
        </p:nvSpPr>
        <p:spPr>
          <a:xfrm>
            <a:off x="7027544" y="2293324"/>
            <a:ext cx="1624620" cy="456301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Oxygen therapy and oxygen device mode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D32F35-5075-F9A2-12D4-E964DE10F41A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525491" y="2521475"/>
            <a:ext cx="502053" cy="287534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EAB9277-1C18-DB7A-2C32-B7B6EA8A4E69}"/>
              </a:ext>
            </a:extLst>
          </p:cNvPr>
          <p:cNvSpPr/>
          <p:nvPr/>
        </p:nvSpPr>
        <p:spPr>
          <a:xfrm>
            <a:off x="7027544" y="3215290"/>
            <a:ext cx="1624620" cy="456301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Blood pressure and </a:t>
            </a:r>
          </a:p>
          <a:p>
            <a:pPr algn="ctr"/>
            <a:r>
              <a:rPr lang="en-AU" sz="1000">
                <a:solidFill>
                  <a:schemeClr val="tx1"/>
                </a:solidFill>
              </a:rPr>
              <a:t>heart rate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0631BE2-CC21-6F47-65BE-7379B1126A1F}"/>
              </a:ext>
            </a:extLst>
          </p:cNvPr>
          <p:cNvCxnSpPr>
            <a:cxnSpLocks/>
          </p:cNvCxnSpPr>
          <p:nvPr/>
        </p:nvCxnSpPr>
        <p:spPr>
          <a:xfrm flipH="1">
            <a:off x="6411191" y="3439978"/>
            <a:ext cx="616353" cy="32153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90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6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F853A-AA8F-36CC-A230-BC73FAA0A3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9413" y="642600"/>
            <a:ext cx="2556881" cy="1282347"/>
          </a:xfrm>
        </p:spPr>
        <p:txBody>
          <a:bodyPr/>
          <a:lstStyle/>
          <a:p>
            <a:r>
              <a:rPr lang="en-AU"/>
              <a:t>Observations part 2 </a:t>
            </a:r>
            <a:br>
              <a:rPr lang="en-AU"/>
            </a:br>
            <a:r>
              <a:rPr lang="en-AU" b="0"/>
              <a:t>(right side of chart)</a:t>
            </a:r>
          </a:p>
          <a:p>
            <a:endParaRPr lang="en-AU" b="0"/>
          </a:p>
          <a:p>
            <a:endParaRPr lang="en-AU" sz="1400" b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C6332-5199-408C-BC42-731F4CE43C7D}" type="slidenum">
              <a:rPr lang="en-AU" smtClean="0"/>
              <a:t>20</a:t>
            </a:fld>
            <a:endParaRPr lang="en-AU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028" y="296634"/>
            <a:ext cx="2688670" cy="4286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DD352B-7EC8-40C4-0162-7234D16594D9}"/>
              </a:ext>
            </a:extLst>
          </p:cNvPr>
          <p:cNvSpPr/>
          <p:nvPr/>
        </p:nvSpPr>
        <p:spPr>
          <a:xfrm>
            <a:off x="3515592" y="2457318"/>
            <a:ext cx="1933200" cy="324036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Motor block assessment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DD3590-ABEF-95EE-28A3-D106F5F40B20}"/>
              </a:ext>
            </a:extLst>
          </p:cNvPr>
          <p:cNvCxnSpPr>
            <a:cxnSpLocks/>
            <a:stCxn id="2" idx="3"/>
            <a:endCxn id="14" idx="1"/>
          </p:cNvCxnSpPr>
          <p:nvPr/>
        </p:nvCxnSpPr>
        <p:spPr>
          <a:xfrm flipV="1">
            <a:off x="5448792" y="2440102"/>
            <a:ext cx="692236" cy="179234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8773669-F391-FCD1-C98D-B80F0A2A595F}"/>
              </a:ext>
            </a:extLst>
          </p:cNvPr>
          <p:cNvSpPr/>
          <p:nvPr/>
        </p:nvSpPr>
        <p:spPr>
          <a:xfrm>
            <a:off x="3515592" y="2879880"/>
            <a:ext cx="1933200" cy="444047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Dermatome level check                                </a:t>
            </a:r>
            <a:r>
              <a:rPr lang="en-AU" sz="800">
                <a:solidFill>
                  <a:schemeClr val="tx1"/>
                </a:solidFill>
              </a:rPr>
              <a:t>(see local policy for guidelines)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A3F35A-BF5E-78F1-0328-147687742825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5448792" y="2983463"/>
            <a:ext cx="719944" cy="118441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6369D6F-5517-E3F5-1C91-50EF266909F4}"/>
              </a:ext>
            </a:extLst>
          </p:cNvPr>
          <p:cNvSpPr/>
          <p:nvPr/>
        </p:nvSpPr>
        <p:spPr>
          <a:xfrm>
            <a:off x="3515592" y="3416743"/>
            <a:ext cx="1933200" cy="444047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Catheter site check</a:t>
            </a:r>
            <a:br>
              <a:rPr lang="en-AU" sz="1000">
                <a:solidFill>
                  <a:schemeClr val="tx1"/>
                </a:solidFill>
              </a:rPr>
            </a:br>
            <a:r>
              <a:rPr lang="en-AU" sz="1000">
                <a:solidFill>
                  <a:schemeClr val="tx1"/>
                </a:solidFill>
              </a:rPr>
              <a:t> </a:t>
            </a:r>
            <a:r>
              <a:rPr lang="en-AU" sz="800">
                <a:solidFill>
                  <a:schemeClr val="tx1"/>
                </a:solidFill>
              </a:rPr>
              <a:t>(8 hourly for integrity of dressing)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68C9BD-F3B1-ADC7-3CE9-36299CB2E6A2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5448792" y="3367955"/>
            <a:ext cx="719944" cy="270812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1279F3F-99A3-D127-48A0-4D55715BF5AA}"/>
              </a:ext>
            </a:extLst>
          </p:cNvPr>
          <p:cNvSpPr/>
          <p:nvPr/>
        </p:nvSpPr>
        <p:spPr>
          <a:xfrm>
            <a:off x="3515592" y="3968762"/>
            <a:ext cx="1933200" cy="444047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Epidural program check </a:t>
            </a:r>
            <a:br>
              <a:rPr lang="en-AU" sz="1000">
                <a:solidFill>
                  <a:schemeClr val="tx1"/>
                </a:solidFill>
              </a:rPr>
            </a:br>
            <a:r>
              <a:rPr lang="en-AU" sz="800">
                <a:solidFill>
                  <a:schemeClr val="tx1"/>
                </a:solidFill>
              </a:rPr>
              <a:t>(once per shift and on patient transfer)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B91332C-AD62-F41D-C97D-353A21C11A23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5448792" y="3526036"/>
            <a:ext cx="719944" cy="66475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B15C365A-2646-CE38-D8CB-7EF888AF7D87}"/>
              </a:ext>
            </a:extLst>
          </p:cNvPr>
          <p:cNvSpPr/>
          <p:nvPr/>
        </p:nvSpPr>
        <p:spPr>
          <a:xfrm>
            <a:off x="3515592" y="4521645"/>
            <a:ext cx="1933200" cy="324036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Assessor’s initial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13E022-CA37-C54D-8694-59E77787DF46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5448792" y="4458199"/>
            <a:ext cx="719944" cy="225464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3EC684A-71C9-97F5-FE8A-CB891D31C10F}"/>
              </a:ext>
            </a:extLst>
          </p:cNvPr>
          <p:cNvSpPr/>
          <p:nvPr/>
        </p:nvSpPr>
        <p:spPr>
          <a:xfrm>
            <a:off x="3515592" y="239749"/>
            <a:ext cx="1933200" cy="2133737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00"/>
              </a:spcAft>
            </a:pPr>
            <a:r>
              <a:rPr lang="en-AU" sz="1000" b="1">
                <a:solidFill>
                  <a:schemeClr val="tx1"/>
                </a:solidFill>
              </a:rPr>
              <a:t>Epidural delivery</a:t>
            </a:r>
            <a:br>
              <a:rPr lang="en-AU" sz="1000">
                <a:solidFill>
                  <a:schemeClr val="tx1"/>
                </a:solidFill>
              </a:rPr>
            </a:br>
            <a:r>
              <a:rPr lang="en-AU" sz="1000">
                <a:solidFill>
                  <a:schemeClr val="tx1"/>
                </a:solidFill>
              </a:rPr>
              <a:t>(complete applicable sections only)</a:t>
            </a:r>
          </a:p>
          <a:p>
            <a:pPr marL="80963" indent="-809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Infusion rate </a:t>
            </a:r>
          </a:p>
          <a:p>
            <a:pPr marL="80963" indent="-809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PIEB</a:t>
            </a:r>
          </a:p>
          <a:p>
            <a:pPr marL="80963" indent="-809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PCEA</a:t>
            </a:r>
          </a:p>
          <a:p>
            <a:pPr marL="80963" indent="-809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Rescue bolus dose</a:t>
            </a:r>
          </a:p>
          <a:p>
            <a:pPr marL="80963" indent="-809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Two initials for administration of rescue bolus dose</a:t>
            </a:r>
          </a:p>
          <a:p>
            <a:pPr marL="80963" indent="-809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Infused total OR Volume remaining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507411B-68FD-5F4C-2BAF-40794B773D4E}"/>
              </a:ext>
            </a:extLst>
          </p:cNvPr>
          <p:cNvCxnSpPr>
            <a:cxnSpLocks/>
          </p:cNvCxnSpPr>
          <p:nvPr/>
        </p:nvCxnSpPr>
        <p:spPr>
          <a:xfrm flipV="1">
            <a:off x="5448792" y="1170709"/>
            <a:ext cx="719944" cy="135909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92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905032-17CF-4B26-5149-675C3633E7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2202" y="712269"/>
            <a:ext cx="6120482" cy="324371"/>
          </a:xfrm>
        </p:spPr>
        <p:txBody>
          <a:bodyPr/>
          <a:lstStyle/>
          <a:p>
            <a:r>
              <a:rPr lang="en-AU"/>
              <a:t>Documenting observations Pain Assessment </a:t>
            </a:r>
            <a:br>
              <a:rPr lang="en-AU"/>
            </a:br>
            <a:r>
              <a:rPr lang="en-AU"/>
              <a:t>‘</a:t>
            </a:r>
            <a:r>
              <a:rPr lang="en-AU" b="0"/>
              <a:t>R’ for rest ‘M’ for movement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54" y="1450763"/>
            <a:ext cx="6773858" cy="23645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81098" y="3626771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9" name="Rectangle 8"/>
          <p:cNvSpPr/>
          <p:nvPr/>
        </p:nvSpPr>
        <p:spPr>
          <a:xfrm>
            <a:off x="3462212" y="3356215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75741" y="3207736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1648" y="3642849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72198" y="2796315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4594" y="3223144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81098" y="3211792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83326" y="3369754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65369" y="2924155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4780" y="2621993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8" name="Rectangle 17"/>
          <p:cNvSpPr/>
          <p:nvPr/>
        </p:nvSpPr>
        <p:spPr>
          <a:xfrm rot="20418809">
            <a:off x="2482778" y="1742421"/>
            <a:ext cx="462693" cy="195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1100</a:t>
            </a:r>
          </a:p>
        </p:txBody>
      </p:sp>
      <p:sp>
        <p:nvSpPr>
          <p:cNvPr id="19" name="Rectangle 18"/>
          <p:cNvSpPr/>
          <p:nvPr/>
        </p:nvSpPr>
        <p:spPr>
          <a:xfrm rot="20418809">
            <a:off x="2786480" y="1714569"/>
            <a:ext cx="483647" cy="20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1200</a:t>
            </a:r>
          </a:p>
        </p:txBody>
      </p:sp>
      <p:sp>
        <p:nvSpPr>
          <p:cNvPr id="20" name="Rectangle 19"/>
          <p:cNvSpPr/>
          <p:nvPr/>
        </p:nvSpPr>
        <p:spPr>
          <a:xfrm rot="20418809">
            <a:off x="3057636" y="1774747"/>
            <a:ext cx="521411" cy="1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1300</a:t>
            </a:r>
          </a:p>
        </p:txBody>
      </p:sp>
      <p:sp>
        <p:nvSpPr>
          <p:cNvPr id="21" name="Rectangle 20"/>
          <p:cNvSpPr/>
          <p:nvPr/>
        </p:nvSpPr>
        <p:spPr>
          <a:xfrm rot="20418809">
            <a:off x="3699771" y="1692232"/>
            <a:ext cx="525333" cy="227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1500</a:t>
            </a:r>
          </a:p>
        </p:txBody>
      </p:sp>
      <p:sp>
        <p:nvSpPr>
          <p:cNvPr id="22" name="Rectangle 21"/>
          <p:cNvSpPr/>
          <p:nvPr/>
        </p:nvSpPr>
        <p:spPr>
          <a:xfrm rot="20418809">
            <a:off x="3337156" y="1739437"/>
            <a:ext cx="562676" cy="179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1400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58724" y="1450763"/>
            <a:ext cx="731219" cy="22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05/10/14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8543" y="955964"/>
            <a:ext cx="2959664" cy="3577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ct val="0"/>
              </a:spcBef>
              <a:spcAft>
                <a:spcPts val="600"/>
              </a:spcAft>
              <a:defRPr/>
            </a:pPr>
            <a:r>
              <a:rPr lang="en-AU" sz="1050">
                <a:solidFill>
                  <a:schemeClr val="tx1"/>
                </a:solidFill>
                <a:sym typeface="Wingdings 2"/>
              </a:rPr>
              <a:t>Where a patient scores their pain 7 or above (in the Yellow Zone), the nurse must assess the current clinical pain management plan for the patient.                     </a:t>
            </a:r>
          </a:p>
          <a:p>
            <a:pPr lvl="0" fontAlgn="auto">
              <a:spcBef>
                <a:spcPct val="0"/>
              </a:spcBef>
              <a:spcAft>
                <a:spcPts val="600"/>
              </a:spcAft>
              <a:defRPr/>
            </a:pPr>
            <a:r>
              <a:rPr lang="en-AU" sz="1050">
                <a:solidFill>
                  <a:schemeClr val="tx1"/>
                </a:solidFill>
                <a:sym typeface="Wingdings 2"/>
              </a:rPr>
              <a:t>For example: </a:t>
            </a:r>
          </a:p>
          <a:p>
            <a:pPr marL="214313" indent="-214313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1050">
                <a:solidFill>
                  <a:schemeClr val="tx1"/>
                </a:solidFill>
                <a:sym typeface="Wingdings 2"/>
              </a:rPr>
              <a:t>Have pain scores previously been in the White Zone (0 to 6)? </a:t>
            </a:r>
          </a:p>
          <a:p>
            <a:pPr marL="214313" indent="-214313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1050">
                <a:solidFill>
                  <a:schemeClr val="tx1"/>
                </a:solidFill>
                <a:sym typeface="Wingdings 2"/>
              </a:rPr>
              <a:t>Has the epidural been dislodged or fallen out?</a:t>
            </a:r>
          </a:p>
          <a:p>
            <a:pPr marL="214313" indent="-214313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1050">
                <a:solidFill>
                  <a:schemeClr val="tx1"/>
                </a:solidFill>
                <a:sym typeface="Wingdings 2"/>
              </a:rPr>
              <a:t>Can the epidural infusion rate be altered?</a:t>
            </a:r>
          </a:p>
          <a:p>
            <a:pPr marL="214313" indent="-214313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1050">
                <a:solidFill>
                  <a:schemeClr val="tx1"/>
                </a:solidFill>
                <a:sym typeface="Wingdings 2"/>
              </a:rPr>
              <a:t>Has the patient been reviewed by the Acute Pain Service or equivalent medical officer?  </a:t>
            </a:r>
          </a:p>
          <a:p>
            <a:pPr lvl="0" fontAlgn="auto">
              <a:spcBef>
                <a:spcPct val="0"/>
              </a:spcBef>
              <a:spcAft>
                <a:spcPts val="600"/>
              </a:spcAft>
              <a:defRPr/>
            </a:pPr>
            <a:r>
              <a:rPr lang="en-AU" sz="1050">
                <a:solidFill>
                  <a:schemeClr val="tx1"/>
                </a:solidFill>
                <a:sym typeface="Wingdings 2"/>
              </a:rPr>
              <a:t>The assessing nurse may need to consult with the NURSE IN CHARGE to decide whether a CLINICAL REVIEW (or other CERS – Clinical Emergency Response) call should be made.</a:t>
            </a:r>
            <a:endParaRPr lang="en-AU" sz="10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D54A6DAB-8E18-07B3-BF10-E48DB6D7B6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0499" y="1642676"/>
            <a:ext cx="2036783" cy="324371"/>
          </a:xfrm>
        </p:spPr>
        <p:txBody>
          <a:bodyPr/>
          <a:lstStyle/>
          <a:p>
            <a:r>
              <a:rPr lang="en-AU"/>
              <a:t>Documenting observations:</a:t>
            </a:r>
            <a:br>
              <a:rPr lang="en-AU"/>
            </a:br>
            <a:r>
              <a:rPr lang="en-AU" b="0"/>
              <a:t>Sedation,</a:t>
            </a:r>
            <a:br>
              <a:rPr lang="en-AU" b="0"/>
            </a:br>
            <a:r>
              <a:rPr lang="en-AU" b="0"/>
              <a:t>respiratory rate,                              oxygen therapy,</a:t>
            </a:r>
            <a:br>
              <a:rPr lang="en-AU" b="0"/>
            </a:br>
            <a:r>
              <a:rPr lang="en-AU" b="0"/>
              <a:t>blood pressure and heart rate</a:t>
            </a:r>
          </a:p>
          <a:p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945085" y="1132956"/>
            <a:ext cx="437928" cy="658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52266" y="1133736"/>
            <a:ext cx="197217" cy="31986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60323" y="1111717"/>
            <a:ext cx="229910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35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</a:t>
            </a:r>
            <a:endParaRPr lang="en-AU" sz="135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703" t="454" r="805" b="408"/>
          <a:stretch/>
        </p:blipFill>
        <p:spPr>
          <a:xfrm>
            <a:off x="2545772" y="273626"/>
            <a:ext cx="4416137" cy="4513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5" name="Straight Connector 34"/>
          <p:cNvCxnSpPr/>
          <p:nvPr/>
        </p:nvCxnSpPr>
        <p:spPr>
          <a:xfrm flipH="1">
            <a:off x="4028078" y="2840531"/>
            <a:ext cx="1344" cy="390017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236646" y="3014185"/>
            <a:ext cx="1344" cy="390017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442741" y="2919010"/>
            <a:ext cx="1344" cy="390017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71093" y="2858035"/>
            <a:ext cx="1344" cy="390017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4155815" y="2172999"/>
            <a:ext cx="169296" cy="50306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3" name="Rectangle 22"/>
          <p:cNvSpPr/>
          <p:nvPr/>
        </p:nvSpPr>
        <p:spPr>
          <a:xfrm>
            <a:off x="3938523" y="4294067"/>
            <a:ext cx="200197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35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</a:t>
            </a:r>
            <a:endParaRPr lang="en-AU" sz="135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274624" y="4442877"/>
            <a:ext cx="216202" cy="0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43428" y="4361484"/>
            <a:ext cx="180647" cy="81009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155815" y="4375077"/>
            <a:ext cx="200197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35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</a:t>
            </a:r>
            <a:endParaRPr lang="en-AU" sz="135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52108" y="4375077"/>
            <a:ext cx="200197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35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</a:t>
            </a:r>
            <a:endParaRPr lang="en-AU" sz="135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55960" y="4310840"/>
            <a:ext cx="200197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35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</a:t>
            </a:r>
            <a:endParaRPr lang="en-AU" sz="135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72998" y="1539259"/>
            <a:ext cx="1179724" cy="105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2L    </a:t>
            </a:r>
            <a:r>
              <a:rPr lang="en-AU" sz="750" b="1" err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2L</a:t>
            </a:r>
            <a:r>
              <a:rPr lang="en-AU" sz="750" b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  </a:t>
            </a:r>
            <a:r>
              <a:rPr lang="en-AU" sz="750" b="1" err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2L</a:t>
            </a:r>
            <a:r>
              <a:rPr lang="en-AU" sz="750" b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    </a:t>
            </a:r>
            <a:r>
              <a:rPr lang="en-AU" sz="750" b="1" err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2L</a:t>
            </a:r>
            <a:endParaRPr lang="en-AU" sz="75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2408" y="1661672"/>
            <a:ext cx="1370496" cy="105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NP    </a:t>
            </a:r>
            <a:r>
              <a:rPr lang="en-AU" sz="750" b="1" err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NP</a:t>
            </a:r>
            <a:r>
              <a:rPr lang="en-AU" sz="750" b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  </a:t>
            </a:r>
            <a:r>
              <a:rPr lang="en-AU" sz="750" b="1" err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NP</a:t>
            </a:r>
            <a:r>
              <a:rPr lang="en-AU" sz="750" b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  </a:t>
            </a:r>
            <a:r>
              <a:rPr lang="en-AU" sz="750" b="1" err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NP</a:t>
            </a:r>
            <a:r>
              <a:rPr lang="en-AU" sz="750" b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 </a:t>
            </a:r>
            <a:endParaRPr lang="en-AU" sz="75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11697" y="1143981"/>
            <a:ext cx="702078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35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      </a:t>
            </a:r>
            <a:endParaRPr lang="en-AU" sz="135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8523" y="686929"/>
            <a:ext cx="702078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35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      </a:t>
            </a:r>
            <a:endParaRPr lang="en-AU" sz="135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2305" y="608426"/>
            <a:ext cx="229910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35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</a:t>
            </a:r>
            <a:endParaRPr lang="en-AU" sz="135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028078" y="746484"/>
            <a:ext cx="437928" cy="658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62860" y="646533"/>
            <a:ext cx="213290" cy="99952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005111" y="1200477"/>
            <a:ext cx="437928" cy="658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462860" y="4369313"/>
            <a:ext cx="241996" cy="81658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FC2EC72-8352-EEF5-B972-FD3137EBFB29}"/>
              </a:ext>
            </a:extLst>
          </p:cNvPr>
          <p:cNvSpPr/>
          <p:nvPr/>
        </p:nvSpPr>
        <p:spPr>
          <a:xfrm>
            <a:off x="3911697" y="2659911"/>
            <a:ext cx="244118" cy="284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solidFill>
                  <a:schemeClr val="tx1">
                    <a:lumMod val="50000"/>
                  </a:schemeClr>
                </a:solidFill>
                <a:sym typeface="Wingdings 3" panose="05040102010807070707" pitchFamily="18" charset="2"/>
              </a:rPr>
              <a:t></a:t>
            </a:r>
            <a:endParaRPr lang="en-AU" sz="12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1B1B3C-96D7-F753-0366-2ED43E935E97}"/>
              </a:ext>
            </a:extLst>
          </p:cNvPr>
          <p:cNvSpPr/>
          <p:nvPr/>
        </p:nvSpPr>
        <p:spPr>
          <a:xfrm>
            <a:off x="4118933" y="2869534"/>
            <a:ext cx="244118" cy="284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solidFill>
                  <a:schemeClr val="tx1">
                    <a:lumMod val="50000"/>
                  </a:schemeClr>
                </a:solidFill>
                <a:sym typeface="Wingdings 3" panose="05040102010807070707" pitchFamily="18" charset="2"/>
              </a:rPr>
              <a:t></a:t>
            </a:r>
            <a:endParaRPr lang="en-AU" sz="12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9903D5-C6C5-5F34-32D1-CCC3516C5A9B}"/>
              </a:ext>
            </a:extLst>
          </p:cNvPr>
          <p:cNvSpPr/>
          <p:nvPr/>
        </p:nvSpPr>
        <p:spPr>
          <a:xfrm>
            <a:off x="4324324" y="2751473"/>
            <a:ext cx="244118" cy="284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solidFill>
                  <a:schemeClr val="tx1">
                    <a:lumMod val="50000"/>
                  </a:schemeClr>
                </a:solidFill>
                <a:sym typeface="Wingdings 3" panose="05040102010807070707" pitchFamily="18" charset="2"/>
              </a:rPr>
              <a:t></a:t>
            </a:r>
            <a:endParaRPr lang="en-AU" sz="12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2E3FDC-4678-BFA3-E2D4-B1BE982B92E3}"/>
              </a:ext>
            </a:extLst>
          </p:cNvPr>
          <p:cNvSpPr/>
          <p:nvPr/>
        </p:nvSpPr>
        <p:spPr>
          <a:xfrm>
            <a:off x="4544319" y="2670467"/>
            <a:ext cx="244118" cy="284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solidFill>
                  <a:schemeClr val="tx1">
                    <a:lumMod val="50000"/>
                  </a:schemeClr>
                </a:solidFill>
                <a:sym typeface="Wingdings 3" panose="05040102010807070707" pitchFamily="18" charset="2"/>
              </a:rPr>
              <a:t></a:t>
            </a:r>
            <a:endParaRPr lang="en-AU" sz="12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98323C-4ADC-4539-2950-056A6BCD26CC}"/>
              </a:ext>
            </a:extLst>
          </p:cNvPr>
          <p:cNvSpPr/>
          <p:nvPr/>
        </p:nvSpPr>
        <p:spPr>
          <a:xfrm>
            <a:off x="4107906" y="3307424"/>
            <a:ext cx="244118" cy="284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solidFill>
                  <a:schemeClr val="tx1">
                    <a:lumMod val="50000"/>
                  </a:schemeClr>
                </a:solidFill>
                <a:sym typeface="Wingdings 3" panose="05040102010807070707" pitchFamily="18" charset="2"/>
              </a:rPr>
              <a:t></a:t>
            </a:r>
            <a:endParaRPr lang="en-AU" sz="12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783559-3077-17FA-B61F-CBA5F7E8854E}"/>
              </a:ext>
            </a:extLst>
          </p:cNvPr>
          <p:cNvSpPr/>
          <p:nvPr/>
        </p:nvSpPr>
        <p:spPr>
          <a:xfrm>
            <a:off x="3903155" y="3135885"/>
            <a:ext cx="244118" cy="284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solidFill>
                  <a:schemeClr val="tx1">
                    <a:lumMod val="50000"/>
                  </a:schemeClr>
                </a:solidFill>
                <a:sym typeface="Wingdings 3" panose="05040102010807070707" pitchFamily="18" charset="2"/>
              </a:rPr>
              <a:t></a:t>
            </a:r>
            <a:endParaRPr lang="en-AU" sz="12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84584B-22BC-737E-D64E-1AFAEF2BBB9D}"/>
              </a:ext>
            </a:extLst>
          </p:cNvPr>
          <p:cNvSpPr/>
          <p:nvPr/>
        </p:nvSpPr>
        <p:spPr>
          <a:xfrm>
            <a:off x="4320682" y="3180413"/>
            <a:ext cx="244118" cy="284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solidFill>
                  <a:schemeClr val="tx1">
                    <a:lumMod val="50000"/>
                  </a:schemeClr>
                </a:solidFill>
                <a:sym typeface="Wingdings 3" panose="05040102010807070707" pitchFamily="18" charset="2"/>
              </a:rPr>
              <a:t></a:t>
            </a:r>
            <a:endParaRPr lang="en-AU" sz="12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967B2C-70B7-FFCA-D534-C22888D05F77}"/>
              </a:ext>
            </a:extLst>
          </p:cNvPr>
          <p:cNvSpPr/>
          <p:nvPr/>
        </p:nvSpPr>
        <p:spPr>
          <a:xfrm>
            <a:off x="4542226" y="3153582"/>
            <a:ext cx="244118" cy="284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solidFill>
                  <a:schemeClr val="tx1">
                    <a:lumMod val="50000"/>
                  </a:schemeClr>
                </a:solidFill>
                <a:sym typeface="Wingdings 3" panose="05040102010807070707" pitchFamily="18" charset="2"/>
              </a:rPr>
              <a:t></a:t>
            </a:r>
            <a:endParaRPr lang="en-AU" sz="12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EF143A-9186-5821-D89F-AAE491333CDA}"/>
              </a:ext>
            </a:extLst>
          </p:cNvPr>
          <p:cNvSpPr txBox="1"/>
          <p:nvPr/>
        </p:nvSpPr>
        <p:spPr bwMode="auto">
          <a:xfrm>
            <a:off x="7148051" y="2402239"/>
            <a:ext cx="1666632" cy="1781784"/>
          </a:xfrm>
          <a:prstGeom prst="rect">
            <a:avLst/>
          </a:prstGeom>
          <a:solidFill>
            <a:srgbClr val="C00000"/>
          </a:solidFill>
          <a:ln w="28575">
            <a:noFill/>
            <a:miter lim="800000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1100" b="1">
                <a:solidFill>
                  <a:schemeClr val="bg1"/>
                </a:solidFill>
                <a:cs typeface="Arial"/>
              </a:rPr>
              <a:t>Observations in the                  ‘Red Zone’ require </a:t>
            </a:r>
            <a:br>
              <a:rPr lang="en-AU" sz="1100" b="1">
                <a:solidFill>
                  <a:schemeClr val="bg1"/>
                </a:solidFill>
                <a:cs typeface="Arial"/>
              </a:rPr>
            </a:br>
            <a:r>
              <a:rPr lang="en-AU" sz="1100" b="1">
                <a:solidFill>
                  <a:schemeClr val="bg1"/>
                </a:solidFill>
                <a:cs typeface="Arial"/>
              </a:rPr>
              <a:t>a Rapid Response </a:t>
            </a:r>
            <a:br>
              <a:rPr lang="en-AU" sz="1100" b="1">
                <a:solidFill>
                  <a:schemeClr val="bg1"/>
                </a:solidFill>
                <a:cs typeface="Arial"/>
              </a:rPr>
            </a:br>
            <a:r>
              <a:rPr lang="en-AU" sz="1100" b="1">
                <a:solidFill>
                  <a:schemeClr val="bg1"/>
                </a:solidFill>
                <a:cs typeface="Arial"/>
              </a:rPr>
              <a:t>to be initiated </a:t>
            </a:r>
          </a:p>
          <a:p>
            <a:pPr algn="ctr"/>
            <a:r>
              <a:rPr lang="en-AU" sz="1100" b="1">
                <a:solidFill>
                  <a:schemeClr val="bg1"/>
                </a:solidFill>
                <a:cs typeface="Arial"/>
              </a:rPr>
              <a:t>AND </a:t>
            </a:r>
          </a:p>
          <a:p>
            <a:pPr algn="ctr"/>
            <a:r>
              <a:rPr lang="en-AU" sz="1100" b="1">
                <a:solidFill>
                  <a:schemeClr val="bg1"/>
                </a:solidFill>
                <a:cs typeface="Arial"/>
              </a:rPr>
              <a:t>contact the                              Acute Pain Service </a:t>
            </a:r>
          </a:p>
          <a:p>
            <a:pPr algn="ctr"/>
            <a:r>
              <a:rPr lang="en-AU" sz="1100">
                <a:solidFill>
                  <a:schemeClr val="bg1"/>
                </a:solidFill>
                <a:cs typeface="Arial"/>
              </a:rPr>
              <a:t>(or equivalent </a:t>
            </a:r>
            <a:br>
              <a:rPr lang="en-AU" sz="1100">
                <a:solidFill>
                  <a:schemeClr val="bg1"/>
                </a:solidFill>
                <a:cs typeface="Arial"/>
              </a:rPr>
            </a:br>
            <a:r>
              <a:rPr lang="en-AU" sz="1100">
                <a:solidFill>
                  <a:schemeClr val="bg1"/>
                </a:solidFill>
                <a:cs typeface="Arial"/>
              </a:rPr>
              <a:t>medical officer)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0F9C88-91E7-630B-CA5F-20DF7063FC05}"/>
              </a:ext>
            </a:extLst>
          </p:cNvPr>
          <p:cNvSpPr txBox="1"/>
          <p:nvPr/>
        </p:nvSpPr>
        <p:spPr bwMode="auto">
          <a:xfrm>
            <a:off x="7145482" y="835179"/>
            <a:ext cx="1666632" cy="1468139"/>
          </a:xfrm>
          <a:prstGeom prst="rect">
            <a:avLst/>
          </a:prstGeom>
          <a:solidFill>
            <a:srgbClr val="FFCC2B"/>
          </a:solidFill>
          <a:ln w="25400">
            <a:noFill/>
            <a:miter lim="800000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1100" b="1" kern="0">
                <a:solidFill>
                  <a:srgbClr val="002060"/>
                </a:solidFill>
              </a:rPr>
              <a:t>Observations in the                    ‘Yellow Zone’ require </a:t>
            </a:r>
            <a:br>
              <a:rPr lang="en-AU" sz="1100" b="1" kern="0">
                <a:solidFill>
                  <a:srgbClr val="002060"/>
                </a:solidFill>
              </a:rPr>
            </a:br>
            <a:r>
              <a:rPr lang="en-AU" sz="1100" b="1" kern="0">
                <a:solidFill>
                  <a:srgbClr val="002060"/>
                </a:solidFill>
              </a:rPr>
              <a:t>a Clinical Review </a:t>
            </a:r>
            <a:br>
              <a:rPr lang="en-AU" sz="1100" b="1" kern="0">
                <a:solidFill>
                  <a:srgbClr val="002060"/>
                </a:solidFill>
              </a:rPr>
            </a:br>
            <a:r>
              <a:rPr lang="en-AU" sz="1100" b="1" kern="0">
                <a:solidFill>
                  <a:srgbClr val="002060"/>
                </a:solidFill>
              </a:rPr>
              <a:t>by the </a:t>
            </a:r>
            <a:br>
              <a:rPr lang="en-AU" sz="1100" b="1" kern="0">
                <a:solidFill>
                  <a:srgbClr val="002060"/>
                </a:solidFill>
              </a:rPr>
            </a:br>
            <a:r>
              <a:rPr lang="en-AU" sz="1100" b="1" kern="0">
                <a:solidFill>
                  <a:srgbClr val="002060"/>
                </a:solidFill>
              </a:rPr>
              <a:t>Acute Pain Service                                        </a:t>
            </a:r>
            <a:r>
              <a:rPr lang="en-AU" sz="1100" kern="0">
                <a:solidFill>
                  <a:srgbClr val="002060"/>
                </a:solidFill>
              </a:rPr>
              <a:t>(or equivalent </a:t>
            </a:r>
            <a:br>
              <a:rPr lang="en-AU" sz="1100" kern="0">
                <a:solidFill>
                  <a:srgbClr val="002060"/>
                </a:solidFill>
              </a:rPr>
            </a:br>
            <a:r>
              <a:rPr lang="en-AU" sz="1100" kern="0">
                <a:solidFill>
                  <a:srgbClr val="002060"/>
                </a:solidFill>
              </a:rPr>
              <a:t>medical officer)</a:t>
            </a:r>
          </a:p>
        </p:txBody>
      </p:sp>
    </p:spTree>
    <p:extLst>
      <p:ext uri="{BB962C8B-B14F-4D97-AF65-F5344CB8AC3E}">
        <p14:creationId xmlns:p14="http://schemas.microsoft.com/office/powerpoint/2010/main" val="121668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6332-5199-408C-BC42-731F4CE43C7D}" type="slidenum">
              <a:rPr lang="en-AU" smtClean="0"/>
              <a:t>23</a:t>
            </a:fld>
            <a:endParaRPr lang="en-AU"/>
          </a:p>
        </p:txBody>
      </p:sp>
      <p:sp>
        <p:nvSpPr>
          <p:cNvPr id="8" name="Title 1"/>
          <p:cNvSpPr txBox="1"/>
          <p:nvPr/>
        </p:nvSpPr>
        <p:spPr bwMode="auto">
          <a:xfrm>
            <a:off x="590572" y="512660"/>
            <a:ext cx="2580569" cy="702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/>
              </a:defRPr>
            </a:lvl9pPr>
          </a:lstStyle>
          <a:p>
            <a:r>
              <a:rPr lang="en-AU" sz="2000" b="1" kern="0"/>
              <a:t>Documenting observations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82090" y="4122261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06698" y="4340549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23263" y="4155830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BT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88010" y="4742606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BT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0A0332-1536-1056-F744-71A5BBFA3C61}"/>
              </a:ext>
            </a:extLst>
          </p:cNvPr>
          <p:cNvGrpSpPr/>
          <p:nvPr/>
        </p:nvGrpSpPr>
        <p:grpSpPr>
          <a:xfrm>
            <a:off x="2890530" y="108235"/>
            <a:ext cx="3729800" cy="4927030"/>
            <a:chOff x="2890530" y="108235"/>
            <a:chExt cx="3729800" cy="4927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778" t="772" b="4285"/>
            <a:stretch/>
          </p:blipFill>
          <p:spPr>
            <a:xfrm>
              <a:off x="2897458" y="108235"/>
              <a:ext cx="3722872" cy="403184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4947" b="29728"/>
            <a:stretch/>
          </p:blipFill>
          <p:spPr>
            <a:xfrm>
              <a:off x="2890530" y="4083762"/>
              <a:ext cx="3722872" cy="9515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123058" y="572056"/>
            <a:ext cx="194421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5     5    5    7    7    7    7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31959" y="1092838"/>
            <a:ext cx="277055" cy="114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32658" y="1670063"/>
            <a:ext cx="1566174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10    20  27   34   41   48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06133" y="1266001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21853" y="1383856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TG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33177" y="2622287"/>
            <a:ext cx="1227124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LR  </a:t>
            </a:r>
            <a:r>
              <a:rPr lang="en-AU" sz="675" b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LR</a:t>
            </a:r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</a:t>
            </a:r>
            <a:r>
              <a:rPr lang="en-AU" sz="675" b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LR</a:t>
            </a:r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en-AU" sz="675" b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LR</a:t>
            </a:r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en-AU" sz="675" b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LR</a:t>
            </a:r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95166" y="2583211"/>
            <a:ext cx="486054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L     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10591" y="2701748"/>
            <a:ext cx="486054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     R</a:t>
            </a:r>
          </a:p>
        </p:txBody>
      </p:sp>
      <p:sp>
        <p:nvSpPr>
          <p:cNvPr id="17" name="Rectangle 16"/>
          <p:cNvSpPr/>
          <p:nvPr/>
        </p:nvSpPr>
        <p:spPr>
          <a:xfrm rot="21176206">
            <a:off x="4118743" y="226956"/>
            <a:ext cx="349733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 0900 </a:t>
            </a:r>
          </a:p>
        </p:txBody>
      </p:sp>
      <p:sp>
        <p:nvSpPr>
          <p:cNvPr id="18" name="Rectangle 17"/>
          <p:cNvSpPr/>
          <p:nvPr/>
        </p:nvSpPr>
        <p:spPr>
          <a:xfrm rot="21176206">
            <a:off x="4321735" y="249503"/>
            <a:ext cx="349733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 1000 </a:t>
            </a:r>
          </a:p>
        </p:txBody>
      </p:sp>
      <p:sp>
        <p:nvSpPr>
          <p:cNvPr id="19" name="Rectangle 18"/>
          <p:cNvSpPr/>
          <p:nvPr/>
        </p:nvSpPr>
        <p:spPr>
          <a:xfrm rot="21176206">
            <a:off x="4524210" y="234441"/>
            <a:ext cx="349733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 1100 </a:t>
            </a:r>
          </a:p>
        </p:txBody>
      </p:sp>
      <p:sp>
        <p:nvSpPr>
          <p:cNvPr id="20" name="Rectangle 19"/>
          <p:cNvSpPr/>
          <p:nvPr/>
        </p:nvSpPr>
        <p:spPr>
          <a:xfrm rot="21176206">
            <a:off x="4681129" y="226957"/>
            <a:ext cx="349733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 1200 </a:t>
            </a:r>
          </a:p>
        </p:txBody>
      </p:sp>
      <p:sp>
        <p:nvSpPr>
          <p:cNvPr id="21" name="Rectangle 20"/>
          <p:cNvSpPr/>
          <p:nvPr/>
        </p:nvSpPr>
        <p:spPr>
          <a:xfrm rot="21176206">
            <a:off x="4869317" y="241280"/>
            <a:ext cx="349733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 1300 </a:t>
            </a:r>
          </a:p>
        </p:txBody>
      </p:sp>
      <p:sp>
        <p:nvSpPr>
          <p:cNvPr id="22" name="Rectangle 21"/>
          <p:cNvSpPr/>
          <p:nvPr/>
        </p:nvSpPr>
        <p:spPr>
          <a:xfrm rot="21176206">
            <a:off x="5041943" y="232405"/>
            <a:ext cx="349733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 1400 </a:t>
            </a:r>
          </a:p>
        </p:txBody>
      </p:sp>
      <p:sp>
        <p:nvSpPr>
          <p:cNvPr id="23" name="Rectangle 22"/>
          <p:cNvSpPr/>
          <p:nvPr/>
        </p:nvSpPr>
        <p:spPr>
          <a:xfrm rot="21176206">
            <a:off x="5231714" y="229011"/>
            <a:ext cx="349733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 1500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04035" y="78380"/>
            <a:ext cx="414844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4/4/17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44496" y="2873489"/>
            <a:ext cx="278750" cy="328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T9 – T12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31959" y="3235362"/>
            <a:ext cx="278750" cy="328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T9 – T12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129672" y="3678301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23058" y="3920842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ES</a:t>
            </a:r>
          </a:p>
        </p:txBody>
      </p:sp>
      <p:sp>
        <p:nvSpPr>
          <p:cNvPr id="29" name="Rectangle 28"/>
          <p:cNvSpPr/>
          <p:nvPr/>
        </p:nvSpPr>
        <p:spPr>
          <a:xfrm rot="16200000">
            <a:off x="4173133" y="4281882"/>
            <a:ext cx="807470" cy="583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APS notified about leg weakness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84E4F4-071B-D388-4535-6194542A166D}"/>
              </a:ext>
            </a:extLst>
          </p:cNvPr>
          <p:cNvSpPr/>
          <p:nvPr/>
        </p:nvSpPr>
        <p:spPr>
          <a:xfrm>
            <a:off x="643927" y="3467874"/>
            <a:ext cx="1933200" cy="548718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Catheter site check</a:t>
            </a:r>
          </a:p>
          <a:p>
            <a:pPr algn="ctr"/>
            <a:r>
              <a:rPr lang="en-AU" sz="1000">
                <a:solidFill>
                  <a:schemeClr val="tx1"/>
                </a:solidFill>
              </a:rPr>
              <a:t>Epidural program check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5ABE6C-731B-FDB6-FFD0-FE8C2A12B784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2577127" y="3742233"/>
            <a:ext cx="349646" cy="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D0C78A1A-CBE6-8A56-8E3D-EA44FD41B1EA}"/>
              </a:ext>
            </a:extLst>
          </p:cNvPr>
          <p:cNvSpPr/>
          <p:nvPr/>
        </p:nvSpPr>
        <p:spPr>
          <a:xfrm>
            <a:off x="6847299" y="2689684"/>
            <a:ext cx="1933200" cy="874413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Dermatome level check</a:t>
            </a:r>
          </a:p>
          <a:p>
            <a:pPr algn="ctr"/>
            <a:r>
              <a:rPr lang="en-AU" sz="1000">
                <a:solidFill>
                  <a:schemeClr val="tx1"/>
                </a:solidFill>
              </a:rPr>
              <a:t>Check hospital policy for assessment requirements of dermatome level check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591C4B2-123E-957A-D634-344E5815E03A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6568549" y="3126891"/>
            <a:ext cx="278750" cy="8164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7AA1B1D5-4256-4182-4D91-ECE37B73A496}"/>
              </a:ext>
            </a:extLst>
          </p:cNvPr>
          <p:cNvSpPr/>
          <p:nvPr/>
        </p:nvSpPr>
        <p:spPr>
          <a:xfrm>
            <a:off x="643927" y="1207512"/>
            <a:ext cx="1933200" cy="1887139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00"/>
              </a:spcAft>
            </a:pPr>
            <a:r>
              <a:rPr lang="en-AU" sz="1000" b="1">
                <a:solidFill>
                  <a:schemeClr val="tx1"/>
                </a:solidFill>
              </a:rPr>
              <a:t>Epidural delivery</a:t>
            </a:r>
          </a:p>
          <a:p>
            <a:pPr marL="90488" indent="-88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Infusion rate (mL/hr)</a:t>
            </a:r>
          </a:p>
          <a:p>
            <a:pPr marL="90488" indent="-88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PCEA (if applicable)</a:t>
            </a:r>
          </a:p>
          <a:p>
            <a:pPr marL="90488" indent="-88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Rescue bolus dose                         (if applicable)</a:t>
            </a:r>
          </a:p>
          <a:p>
            <a:pPr marL="90488" indent="-88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Two initials for administration of rescue bolus dose</a:t>
            </a:r>
          </a:p>
          <a:p>
            <a:pPr marL="90488" indent="-88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Infused total (cumulative) OR Volume remaining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3C46656-E1C9-B657-2E4D-4018B5EA2528}"/>
              </a:ext>
            </a:extLst>
          </p:cNvPr>
          <p:cNvCxnSpPr>
            <a:cxnSpLocks/>
          </p:cNvCxnSpPr>
          <p:nvPr/>
        </p:nvCxnSpPr>
        <p:spPr>
          <a:xfrm flipV="1">
            <a:off x="2577127" y="477982"/>
            <a:ext cx="335791" cy="72953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20176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6D4E7-413B-B6CE-4CCB-5C93AD09A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+mn-lt"/>
              </a:rPr>
              <a:t>The next four slides detail:</a:t>
            </a:r>
          </a:p>
          <a:p>
            <a:pPr marL="342900" indent="-342900">
              <a:buClrTx/>
              <a:buAutoNum type="arabicPeriod"/>
            </a:pPr>
            <a:r>
              <a:rPr lang="en-AU">
                <a:latin typeface="+mn-lt"/>
              </a:rPr>
              <a:t>Epidural Analgesia Management Guidelines (on the front page)</a:t>
            </a:r>
          </a:p>
          <a:p>
            <a:pPr marL="342900" indent="-342900">
              <a:buClrTx/>
              <a:buAutoNum type="arabicPeriod"/>
            </a:pPr>
            <a:r>
              <a:rPr lang="en-AU">
                <a:latin typeface="+mn-lt"/>
              </a:rPr>
              <a:t>Yellow and Red Zone instructions (on the back page)</a:t>
            </a:r>
          </a:p>
          <a:p>
            <a:pPr marL="342900" indent="-342900">
              <a:buClrTx/>
              <a:buAutoNum type="arabicPeriod"/>
            </a:pPr>
            <a:r>
              <a:rPr lang="en-AU">
                <a:latin typeface="+mn-lt"/>
              </a:rPr>
              <a:t>Motor block assessment and dermatome diagram (on the back page) </a:t>
            </a:r>
          </a:p>
          <a:p>
            <a:pPr marL="0" indent="0">
              <a:buNone/>
            </a:pPr>
            <a:endParaRPr lang="en-US">
              <a:latin typeface="+mn-lt"/>
            </a:endParaRPr>
          </a:p>
          <a:p>
            <a:pPr marL="0" indent="0">
              <a:buNone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83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6332-5199-408C-BC42-731F4CE43C7D}" type="slidenum">
              <a:rPr lang="en-AU" smtClean="0"/>
              <a:t>25</a:t>
            </a:fld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876"/>
          <a:stretch>
            <a:fillRect/>
          </a:stretch>
        </p:blipFill>
        <p:spPr>
          <a:xfrm>
            <a:off x="1413437" y="570712"/>
            <a:ext cx="6572636" cy="3726415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7AEEE3-8DAF-E9A7-6175-5B2D0E196BB7}"/>
              </a:ext>
            </a:extLst>
          </p:cNvPr>
          <p:cNvSpPr/>
          <p:nvPr/>
        </p:nvSpPr>
        <p:spPr>
          <a:xfrm>
            <a:off x="1454727" y="640773"/>
            <a:ext cx="2989118" cy="8001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6332-5199-408C-BC42-731F4CE43C7D}" type="slidenum">
              <a:rPr lang="en-AU" smtClean="0"/>
              <a:t>26</a:t>
            </a:fld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661" r="1656"/>
          <a:stretch>
            <a:fillRect/>
          </a:stretch>
        </p:blipFill>
        <p:spPr>
          <a:xfrm>
            <a:off x="813418" y="1056409"/>
            <a:ext cx="7619096" cy="2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7587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6332-5199-408C-BC42-731F4CE43C7D}" type="slidenum">
              <a:rPr lang="en-AU" smtClean="0"/>
              <a:t>27</a:t>
            </a:fld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146" y="690984"/>
            <a:ext cx="6441814" cy="37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5917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6332-5199-408C-BC42-731F4CE43C7D}" type="slidenum">
              <a:rPr lang="en-AU" smtClean="0"/>
              <a:t>28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065" y="160037"/>
            <a:ext cx="5230029" cy="433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2109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94" y="882312"/>
            <a:ext cx="6670514" cy="1313632"/>
          </a:xfrm>
        </p:spPr>
        <p:txBody>
          <a:bodyPr/>
          <a:lstStyle/>
          <a:p>
            <a:pPr marL="0" indent="0">
              <a:buNone/>
            </a:pPr>
            <a:r>
              <a:rPr lang="en-AU" sz="1600" spc="0">
                <a:solidFill>
                  <a:schemeClr val="tx1">
                    <a:lumMod val="50000"/>
                  </a:schemeClr>
                </a:solidFill>
              </a:rPr>
              <a:t>The standardisation of this form promotes best practice in prescribing, pain assessment and management of adverse effects in those patients receiving epidural analgesia via an infusion modality. </a:t>
            </a:r>
          </a:p>
          <a:p>
            <a:pPr marL="0" indent="0">
              <a:buNone/>
            </a:pPr>
            <a:endParaRPr lang="en-AU" sz="1800" b="1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n-AU" sz="1600">
              <a:latin typeface="+mn-lt"/>
            </a:endParaRPr>
          </a:p>
          <a:p>
            <a:endParaRPr lang="en-AU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6F2DF5-BC78-BF41-0542-F052646B8E1F}"/>
              </a:ext>
            </a:extLst>
          </p:cNvPr>
          <p:cNvSpPr/>
          <p:nvPr/>
        </p:nvSpPr>
        <p:spPr>
          <a:xfrm>
            <a:off x="403994" y="3600190"/>
            <a:ext cx="3710917" cy="87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Emily Edmonds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Nurses Australia: </a:t>
            </a:r>
            <a:r>
              <a:rPr lang="en-AU"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Corporate Governance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CNC Acute Pain Service Blacktown Hospital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0427074007   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emily.edmonds@health.nsw.gov.au</a:t>
            </a:r>
            <a:endParaRPr lang="en-US" sz="1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1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6A3FB-6CBF-B6D1-4AD0-26F65141419D}"/>
              </a:ext>
            </a:extLst>
          </p:cNvPr>
          <p:cNvSpPr/>
          <p:nvPr/>
        </p:nvSpPr>
        <p:spPr>
          <a:xfrm>
            <a:off x="4898653" y="3367723"/>
            <a:ext cx="3451343" cy="1338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Rogers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Pain Management Network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for Clinical Innovation (ACI)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0436611400 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AU" sz="1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ACI-PainManagement@health.nsw.gov.au</a:t>
            </a:r>
            <a:endParaRPr lang="en-AU" sz="1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B040A4-AA7C-C562-0D15-5F0CCCE3DA70}"/>
              </a:ext>
            </a:extLst>
          </p:cNvPr>
          <p:cNvSpPr/>
          <p:nvPr/>
        </p:nvSpPr>
        <p:spPr>
          <a:xfrm>
            <a:off x="4191270" y="3685124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>
                <a:solidFill>
                  <a:schemeClr val="tx1">
                    <a:lumMod val="50000"/>
                  </a:schemeClr>
                </a:solidFill>
              </a:rPr>
              <a:t>OR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54E7C2-3862-A029-6912-516229E7EF89}"/>
              </a:ext>
            </a:extLst>
          </p:cNvPr>
          <p:cNvSpPr txBox="1">
            <a:spLocks/>
          </p:cNvSpPr>
          <p:nvPr/>
        </p:nvSpPr>
        <p:spPr>
          <a:xfrm>
            <a:off x="403994" y="2447999"/>
            <a:ext cx="8870697" cy="1618125"/>
          </a:xfrm>
        </p:spPr>
        <p:txBody>
          <a:bodyPr/>
          <a:lstStyle>
            <a:lvl1pPr marL="36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75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●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9404" indent="-19883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●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AU" sz="1400" b="1" spc="0">
                <a:solidFill>
                  <a:schemeClr val="tx1">
                    <a:lumMod val="50000"/>
                  </a:schemeClr>
                </a:solidFill>
              </a:rPr>
              <a:t>Information related to the NSW Pain Forms can be found on the ACI website:</a:t>
            </a:r>
            <a:endParaRPr lang="en-AU" sz="1400" spc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AU" sz="1400" spc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http://www.aci.health.nsw.gov.au/networks/pain-management/acute-pain-forms</a:t>
            </a:r>
            <a:endParaRPr lang="en-AU" sz="1400" spc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AU" sz="1400" spc="0">
                <a:solidFill>
                  <a:schemeClr val="tx1">
                    <a:lumMod val="50000"/>
                  </a:schemeClr>
                </a:solidFill>
              </a:rPr>
              <a:t>Comments or questions can be forwarded to: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AU" sz="1600">
              <a:latin typeface="+mn-lt"/>
            </a:endParaRPr>
          </a:p>
          <a:p>
            <a:endParaRPr lang="en-AU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179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7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C2FD0-7265-E15F-73F5-6F2B48D89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16" y="1089329"/>
            <a:ext cx="3904110" cy="2721504"/>
          </a:xfrm>
        </p:spPr>
        <p:txBody>
          <a:bodyPr/>
          <a:lstStyle/>
          <a:p>
            <a:r>
              <a:rPr lang="en-AU" sz="1400"/>
              <a:t>This presentation was first prepared in 2014 and reviewed in 2017 by the former NSW Pain Interest Group Nursing Issues in association with the ACI Pain Management Network. </a:t>
            </a:r>
          </a:p>
          <a:p>
            <a:r>
              <a:rPr lang="en-AU" sz="1400"/>
              <a:t>A review was undertaken in 2023 by NSW members of Pain Nurses Australia. </a:t>
            </a:r>
          </a:p>
          <a:p>
            <a:endParaRPr lang="en-AU" sz="1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7B1D46-ED02-D806-638F-9EF704FAD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786" y="3551685"/>
            <a:ext cx="1287573" cy="654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7EE74E-CBA5-40A9-0D8B-6BE09055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15" y="2896825"/>
            <a:ext cx="1116551" cy="13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8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AFE3CC-A7FD-24D5-03E9-D44E14908E7D}"/>
              </a:ext>
            </a:extLst>
          </p:cNvPr>
          <p:cNvSpPr txBox="1"/>
          <p:nvPr/>
        </p:nvSpPr>
        <p:spPr>
          <a:xfrm>
            <a:off x="430886" y="1147721"/>
            <a:ext cx="4572000" cy="82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Published Jun 2023. Next review 2028. </a:t>
            </a:r>
            <a:b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SHPN: (ACI) </a:t>
            </a: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230326 ISBN: 978-1-76023-528-4 </a:t>
            </a:r>
            <a:b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ACI/D23/819 [ACI_8121] </a:t>
            </a:r>
            <a:b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State of NSW (Agency for Clinical Innovation) CC-ND-BY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23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A07580-9886-92D7-481C-9DD08258958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Epidural Analgesia (non obstetric) form - adult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pc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AU" b="1" spc="0">
                <a:solidFill>
                  <a:schemeClr val="tx1">
                    <a:lumMod val="50000"/>
                  </a:schemeClr>
                </a:solidFill>
              </a:rPr>
              <a:t>Epidural Analgesia </a:t>
            </a:r>
            <a:r>
              <a:rPr lang="en-AU" spc="0">
                <a:solidFill>
                  <a:schemeClr val="tx1">
                    <a:lumMod val="50000"/>
                  </a:schemeClr>
                </a:solidFill>
              </a:rPr>
              <a:t>prescription and observation form for </a:t>
            </a:r>
            <a:r>
              <a:rPr lang="en-AU" u="sng" spc="0">
                <a:solidFill>
                  <a:schemeClr val="tx1">
                    <a:lumMod val="50000"/>
                  </a:schemeClr>
                </a:solidFill>
              </a:rPr>
              <a:t>adult patients</a:t>
            </a:r>
            <a:r>
              <a:rPr lang="en-AU" spc="0">
                <a:solidFill>
                  <a:schemeClr val="tx1">
                    <a:lumMod val="50000"/>
                  </a:schemeClr>
                </a:solidFill>
              </a:rPr>
              <a:t> has been developed in NSW by a team of experts in the field of acute pain including clinical nurse consultants, anaesthetists and pharmacy representatives.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pc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AU" b="1" spc="0">
                <a:solidFill>
                  <a:schemeClr val="tx1">
                    <a:lumMod val="50000"/>
                  </a:schemeClr>
                </a:solidFill>
              </a:rPr>
              <a:t>Epidural Analgesia </a:t>
            </a:r>
            <a:r>
              <a:rPr lang="en-AU" spc="0">
                <a:solidFill>
                  <a:schemeClr val="tx1">
                    <a:lumMod val="50000"/>
                  </a:schemeClr>
                </a:solidFill>
              </a:rPr>
              <a:t>form is </a:t>
            </a:r>
            <a:r>
              <a:rPr lang="en-AU" u="sng" spc="0">
                <a:solidFill>
                  <a:schemeClr val="tx1">
                    <a:lumMod val="50000"/>
                  </a:schemeClr>
                </a:solidFill>
              </a:rPr>
              <a:t>not</a:t>
            </a:r>
            <a:r>
              <a:rPr lang="en-AU" spc="0">
                <a:solidFill>
                  <a:schemeClr val="tx1">
                    <a:lumMod val="50000"/>
                  </a:schemeClr>
                </a:solidFill>
              </a:rPr>
              <a:t> suitable for use in paediatric patients.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pc="0">
                <a:solidFill>
                  <a:schemeClr val="tx1">
                    <a:lumMod val="50000"/>
                  </a:schemeClr>
                </a:solidFill>
              </a:rPr>
              <a:t>Standardisation of this chart promotes best practice in prescribing, pain assessment and management of adverse effects in those patients receiving </a:t>
            </a:r>
            <a:r>
              <a:rPr lang="en-AU" b="1" spc="0">
                <a:solidFill>
                  <a:schemeClr val="tx1">
                    <a:lumMod val="50000"/>
                  </a:schemeClr>
                </a:solidFill>
              </a:rPr>
              <a:t>Epidural Analgesia </a:t>
            </a:r>
            <a:r>
              <a:rPr lang="en-AU" spc="0">
                <a:solidFill>
                  <a:schemeClr val="tx1">
                    <a:lumMod val="50000"/>
                  </a:schemeClr>
                </a:solidFill>
              </a:rPr>
              <a:t>via an infusion modality. </a:t>
            </a:r>
          </a:p>
          <a:p>
            <a:endParaRPr lang="en-AU" sz="180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06A7FB-9305-A710-006D-50585D9388C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Aim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800" spc="0">
                <a:solidFill>
                  <a:schemeClr val="tx1">
                    <a:lumMod val="50000"/>
                  </a:schemeClr>
                </a:solidFill>
              </a:rPr>
              <a:t>This presentation aims to explain: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spc="0">
                <a:solidFill>
                  <a:schemeClr val="tx1">
                    <a:lumMod val="50000"/>
                  </a:schemeClr>
                </a:solidFill>
              </a:rPr>
              <a:t>how to use the form </a:t>
            </a:r>
            <a:r>
              <a:rPr lang="en-AU" sz="1800" spc="0">
                <a:solidFill>
                  <a:schemeClr val="tx1">
                    <a:lumMod val="50000"/>
                  </a:schemeClr>
                </a:solidFill>
              </a:rPr>
              <a:t>for prescribing an epidural infusion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spc="0">
                <a:solidFill>
                  <a:schemeClr val="tx1">
                    <a:lumMod val="50000"/>
                  </a:schemeClr>
                </a:solidFill>
              </a:rPr>
              <a:t>how to record the administration and discard </a:t>
            </a:r>
            <a:r>
              <a:rPr lang="en-AU" sz="1800" spc="0">
                <a:solidFill>
                  <a:schemeClr val="tx1">
                    <a:lumMod val="50000"/>
                  </a:schemeClr>
                </a:solidFill>
              </a:rPr>
              <a:t>of drugs used for an epidural infusion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spc="0">
                <a:solidFill>
                  <a:schemeClr val="tx1">
                    <a:lumMod val="50000"/>
                  </a:schemeClr>
                </a:solidFill>
              </a:rPr>
              <a:t>how to complete </a:t>
            </a:r>
            <a:r>
              <a:rPr lang="en-AU" sz="1800" spc="0">
                <a:solidFill>
                  <a:schemeClr val="tx1">
                    <a:lumMod val="50000"/>
                  </a:schemeClr>
                </a:solidFill>
              </a:rPr>
              <a:t>the clinical observations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spc="0">
                <a:solidFill>
                  <a:schemeClr val="tx1">
                    <a:lumMod val="50000"/>
                  </a:schemeClr>
                </a:solidFill>
              </a:rPr>
              <a:t>guidelines on the management of patients </a:t>
            </a:r>
            <a:r>
              <a:rPr lang="en-AU" sz="1800" spc="0">
                <a:solidFill>
                  <a:schemeClr val="tx1">
                    <a:lumMod val="50000"/>
                  </a:schemeClr>
                </a:solidFill>
              </a:rPr>
              <a:t>receiving an epidural infusion including the management of adverse effects.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7CBA2CC-31B5-D69D-6AF7-18B2E25D21C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822" y="469315"/>
            <a:ext cx="6120482" cy="324371"/>
          </a:xfrm>
        </p:spPr>
        <p:txBody>
          <a:bodyPr/>
          <a:lstStyle/>
          <a:p>
            <a:r>
              <a:rPr lang="en-AU"/>
              <a:t>Epidural Analgesia form – adult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D18F69-D4B7-E368-EC01-C6718F491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46" y="889474"/>
            <a:ext cx="2336255" cy="34318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C819B5-4154-EADA-1F85-2D960730F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996" y="889474"/>
            <a:ext cx="2157344" cy="3357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06C13F-2811-A8C0-149C-513A2CE7E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593" y="894770"/>
            <a:ext cx="2101473" cy="3394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 rot="20216721">
            <a:off x="6743932" y="2331411"/>
            <a:ext cx="1235868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>
                <a:solidFill>
                  <a:schemeClr val="tx1"/>
                </a:solidFill>
              </a:rPr>
              <a:t>Page 3</a:t>
            </a:r>
          </a:p>
        </p:txBody>
      </p:sp>
      <p:sp>
        <p:nvSpPr>
          <p:cNvPr id="14" name="Rectangle 13"/>
          <p:cNvSpPr/>
          <p:nvPr/>
        </p:nvSpPr>
        <p:spPr>
          <a:xfrm rot="20216721">
            <a:off x="4207350" y="2271489"/>
            <a:ext cx="1229106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>
                <a:solidFill>
                  <a:schemeClr val="tx1"/>
                </a:solidFill>
              </a:rPr>
              <a:t>Page 2</a:t>
            </a:r>
          </a:p>
        </p:txBody>
      </p:sp>
      <p:sp>
        <p:nvSpPr>
          <p:cNvPr id="8" name="Rectangle 7"/>
          <p:cNvSpPr/>
          <p:nvPr/>
        </p:nvSpPr>
        <p:spPr>
          <a:xfrm rot="20216721">
            <a:off x="1309669" y="2339204"/>
            <a:ext cx="1175601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>
                <a:solidFill>
                  <a:schemeClr val="tx1"/>
                </a:solidFill>
              </a:rPr>
              <a:t>Page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E3D369-8BF8-33CC-1197-7690B6872BBA}"/>
              </a:ext>
            </a:extLst>
          </p:cNvPr>
          <p:cNvSpPr/>
          <p:nvPr/>
        </p:nvSpPr>
        <p:spPr>
          <a:xfrm>
            <a:off x="5613400" y="244314"/>
            <a:ext cx="3196872" cy="4044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750" b="1">
                <a:solidFill>
                  <a:schemeClr val="tx2"/>
                </a:solidFill>
              </a:rPr>
              <a:t>Booklet format</a:t>
            </a:r>
          </a:p>
          <a:p>
            <a:pPr algn="ctr"/>
            <a:r>
              <a:rPr lang="en-AU" sz="750" b="1">
                <a:solidFill>
                  <a:schemeClr val="tx2"/>
                </a:solidFill>
              </a:rPr>
              <a:t>Prescription valid for 4 days  |  Observation pages for 4 days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BF02DDCD-2681-D018-E6E7-D4C29A708A6B}"/>
              </a:ext>
            </a:extLst>
          </p:cNvPr>
          <p:cNvSpPr txBox="1">
            <a:spLocks/>
          </p:cNvSpPr>
          <p:nvPr/>
        </p:nvSpPr>
        <p:spPr>
          <a:xfrm>
            <a:off x="1821725" y="3846951"/>
            <a:ext cx="1704561" cy="843068"/>
          </a:xfrm>
          <a:prstGeom prst="rect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0" i="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b="1"/>
              <a:t>Page 1</a:t>
            </a:r>
            <a:br>
              <a:rPr lang="en-AU" sz="1000" b="1"/>
            </a:br>
            <a:r>
              <a:rPr lang="en-AU" sz="1000"/>
              <a:t>Management guidelines </a:t>
            </a:r>
            <a:br>
              <a:rPr lang="en-AU" sz="1000"/>
            </a:br>
            <a:r>
              <a:rPr lang="en-AU" sz="1000"/>
              <a:t>Yellow and Red Zone response instructions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B10BB7D1-10CB-69B5-997C-1084D072EAF1}"/>
              </a:ext>
            </a:extLst>
          </p:cNvPr>
          <p:cNvSpPr txBox="1">
            <a:spLocks/>
          </p:cNvSpPr>
          <p:nvPr/>
        </p:nvSpPr>
        <p:spPr>
          <a:xfrm>
            <a:off x="4126405" y="3846951"/>
            <a:ext cx="2066025" cy="843068"/>
          </a:xfrm>
          <a:prstGeom prst="rect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0" i="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b="1"/>
              <a:t> Page 2</a:t>
            </a:r>
            <a:br>
              <a:rPr lang="en-AU" sz="1000" b="1"/>
            </a:br>
            <a:r>
              <a:rPr lang="en-AU" sz="1000"/>
              <a:t>Epidural prescription, </a:t>
            </a:r>
            <a:br>
              <a:rPr lang="en-AU" sz="1000"/>
            </a:br>
            <a:r>
              <a:rPr lang="en-AU" sz="1000"/>
              <a:t>programs, oxygen prescription, epidural ceased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401C4512-CE70-7EF9-1654-1DE0927C9D00}"/>
              </a:ext>
            </a:extLst>
          </p:cNvPr>
          <p:cNvSpPr txBox="1">
            <a:spLocks/>
          </p:cNvSpPr>
          <p:nvPr/>
        </p:nvSpPr>
        <p:spPr>
          <a:xfrm>
            <a:off x="7035800" y="3846951"/>
            <a:ext cx="1791686" cy="843068"/>
          </a:xfrm>
          <a:prstGeom prst="rect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0" i="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b="1"/>
              <a:t>Page 3</a:t>
            </a:r>
            <a:br>
              <a:rPr lang="en-AU" sz="1000" b="1"/>
            </a:br>
            <a:r>
              <a:rPr lang="en-AU" sz="1000"/>
              <a:t>Epidural drug administration, drug discard, removal of epidural catheter</a:t>
            </a:r>
          </a:p>
        </p:txBody>
      </p:sp>
    </p:spTree>
    <p:extLst>
      <p:ext uri="{BB962C8B-B14F-4D97-AF65-F5344CB8AC3E}">
        <p14:creationId xmlns:p14="http://schemas.microsoft.com/office/powerpoint/2010/main" val="9299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4D4AAC-A414-0B16-EC92-EAFCBF8BF0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6046" y="1144074"/>
            <a:ext cx="2142416" cy="324371"/>
          </a:xfrm>
        </p:spPr>
        <p:txBody>
          <a:bodyPr/>
          <a:lstStyle/>
          <a:p>
            <a:r>
              <a:rPr lang="en-AU"/>
              <a:t>Epidural Analgesia </a:t>
            </a:r>
            <a:br>
              <a:rPr lang="en-AU"/>
            </a:br>
            <a:r>
              <a:rPr lang="en-AU"/>
              <a:t>form – adult:</a:t>
            </a:r>
            <a:br>
              <a:rPr lang="fr-FR"/>
            </a:br>
            <a:r>
              <a:rPr lang="fr-FR" sz="1800" b="0"/>
              <a:t>observation pages</a:t>
            </a:r>
            <a:br>
              <a:rPr lang="fr-FR" sz="1800" b="0"/>
            </a:br>
            <a:r>
              <a:rPr lang="fr-FR" sz="1800" b="0"/>
              <a:t>for up to 4 </a:t>
            </a:r>
            <a:r>
              <a:rPr lang="fr-FR" sz="1800" b="0" err="1"/>
              <a:t>days</a:t>
            </a:r>
            <a:endParaRPr lang="en-AU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295" y="228213"/>
            <a:ext cx="2770358" cy="4396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590" y="258024"/>
            <a:ext cx="2738792" cy="4366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4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DFADBF-19EC-3181-D056-D07525A79A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3024820" cy="324371"/>
          </a:xfrm>
        </p:spPr>
        <p:txBody>
          <a:bodyPr/>
          <a:lstStyle/>
          <a:p>
            <a:r>
              <a:rPr lang="en-AU"/>
              <a:t>Epidural Analgesia </a:t>
            </a:r>
            <a:br>
              <a:rPr lang="en-AU"/>
            </a:br>
            <a:r>
              <a:rPr lang="en-AU"/>
              <a:t>form – adult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578" y="348122"/>
            <a:ext cx="2787246" cy="4288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 rot="20216721">
            <a:off x="4421230" y="3212760"/>
            <a:ext cx="1517941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>
                <a:solidFill>
                  <a:schemeClr val="tx1"/>
                </a:solidFill>
              </a:rPr>
              <a:t>Back page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A5D3BC-617C-3BB6-8F61-268B1C988328}"/>
              </a:ext>
            </a:extLst>
          </p:cNvPr>
          <p:cNvSpPr/>
          <p:nvPr/>
        </p:nvSpPr>
        <p:spPr>
          <a:xfrm>
            <a:off x="6752286" y="2723220"/>
            <a:ext cx="1862569" cy="785875"/>
          </a:xfrm>
          <a:prstGeom prst="rect">
            <a:avLst/>
          </a:prstGeom>
          <a:solidFill>
            <a:schemeClr val="bg1"/>
          </a:solidFill>
          <a:ln>
            <a:solidFill>
              <a:srgbClr val="006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>
                    <a:lumMod val="50000"/>
                  </a:schemeClr>
                </a:solidFill>
              </a:rPr>
              <a:t>Motor Block Assessment (</a:t>
            </a:r>
            <a:r>
              <a:rPr lang="en-AU" sz="1000" err="1">
                <a:solidFill>
                  <a:schemeClr val="tx1">
                    <a:lumMod val="50000"/>
                  </a:schemeClr>
                </a:solidFill>
              </a:rPr>
              <a:t>Bromage</a:t>
            </a:r>
            <a:r>
              <a:rPr lang="en-AU" sz="1000">
                <a:solidFill>
                  <a:schemeClr val="tx1">
                    <a:lumMod val="50000"/>
                  </a:schemeClr>
                </a:solidFill>
              </a:rPr>
              <a:t> score)</a:t>
            </a:r>
          </a:p>
          <a:p>
            <a:pPr algn="ctr"/>
            <a:endParaRPr lang="en-AU" sz="100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AU" sz="1000">
                <a:solidFill>
                  <a:schemeClr val="tx1">
                    <a:lumMod val="50000"/>
                  </a:schemeClr>
                </a:solidFill>
              </a:rPr>
              <a:t>Dermatome diagram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0C8B063-3A5D-2295-1131-560190A03389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6368309" y="3116158"/>
            <a:ext cx="383977" cy="258302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48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535" y="362414"/>
            <a:ext cx="3001955" cy="4409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97D301D-FF48-389C-2219-A20D6DA92A84}"/>
              </a:ext>
            </a:extLst>
          </p:cNvPr>
          <p:cNvSpPr txBox="1">
            <a:spLocks/>
          </p:cNvSpPr>
          <p:nvPr/>
        </p:nvSpPr>
        <p:spPr>
          <a:xfrm>
            <a:off x="488950" y="615489"/>
            <a:ext cx="2871585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000" b="1" kern="1200" spc="0" baseline="0">
                <a:solidFill>
                  <a:srgbClr val="0068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Epidural Analgesia </a:t>
            </a:r>
            <a:br>
              <a:rPr lang="en-AU"/>
            </a:br>
            <a:r>
              <a:rPr lang="en-AU"/>
              <a:t>form – adult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E824A-01C6-8C65-1228-A4AD951EE3A0}"/>
              </a:ext>
            </a:extLst>
          </p:cNvPr>
          <p:cNvSpPr/>
          <p:nvPr/>
        </p:nvSpPr>
        <p:spPr>
          <a:xfrm>
            <a:off x="6643022" y="730103"/>
            <a:ext cx="2217839" cy="8435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/>
              <a:t>For detailed information regarding epidural prescribing and management refer to local hospital epidural policy or procedure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CB496A-58B4-2C04-11B6-E5BB5824E99C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948471" y="1151861"/>
            <a:ext cx="694551" cy="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9E3E-7F2C-07B2-24E5-6D92620F54F9}"/>
              </a:ext>
            </a:extLst>
          </p:cNvPr>
          <p:cNvSpPr/>
          <p:nvPr/>
        </p:nvSpPr>
        <p:spPr>
          <a:xfrm>
            <a:off x="6643022" y="2296441"/>
            <a:ext cx="2217839" cy="494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/>
              <a:t>Managing adverse effects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2A469D-DB72-B4C4-7F9F-C1EA7EB5467C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5948471" y="2369313"/>
            <a:ext cx="694551" cy="174443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1AEBD34-1A84-ABBC-1FBF-3C79D182A727}"/>
              </a:ext>
            </a:extLst>
          </p:cNvPr>
          <p:cNvSpPr/>
          <p:nvPr/>
        </p:nvSpPr>
        <p:spPr>
          <a:xfrm>
            <a:off x="6643022" y="3692705"/>
            <a:ext cx="2217839" cy="597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/>
              <a:t>Yellow and Red Zone </a:t>
            </a:r>
            <a:br>
              <a:rPr lang="en-AU" sz="1000"/>
            </a:br>
            <a:r>
              <a:rPr lang="en-AU" sz="1000"/>
              <a:t>response instructions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E2010A-6138-DF1B-BAC7-B9787BEFC6B1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6001620" y="3991639"/>
            <a:ext cx="641402" cy="245077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224FD79-7D90-80D1-D25C-F3A6C5B0204E}"/>
              </a:ext>
            </a:extLst>
          </p:cNvPr>
          <p:cNvCxnSpPr>
            <a:cxnSpLocks/>
          </p:cNvCxnSpPr>
          <p:nvPr/>
        </p:nvCxnSpPr>
        <p:spPr>
          <a:xfrm flipH="1" flipV="1">
            <a:off x="5948471" y="3802847"/>
            <a:ext cx="694551" cy="174443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5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62500" lnSpcReduction="20000"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71152DD-7803-4D47-8622-50DEA75D2C76}" vid="{5046D5F4-E62F-457E-94DE-B710A96D6D9B}"/>
    </a:ext>
  </a:extLst>
</a:theme>
</file>

<file path=ppt/theme/theme10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62500" lnSpcReduction="20000"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71152DD-7803-4D47-8622-50DEA75D2C76}" vid="{5046D5F4-E62F-457E-94DE-B710A96D6D9B}"/>
    </a:ext>
  </a:extLst>
</a:theme>
</file>

<file path=ppt/theme/theme3.xml><?xml version="1.0" encoding="utf-8"?>
<a:theme xmlns:a="http://schemas.openxmlformats.org/drawingml/2006/main" name="1_Acknowledgement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A3C01238-8236-4367-9C31-40B3F26E20E4}"/>
    </a:ext>
  </a:extLst>
</a:theme>
</file>

<file path=ppt/theme/theme4.xml><?xml version="1.0" encoding="utf-8"?>
<a:theme xmlns:a="http://schemas.openxmlformats.org/drawingml/2006/main" name="3_Recognition of lived experienc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A3C01238-8236-4367-9C31-40B3F26E20E4}"/>
    </a:ext>
  </a:extLst>
</a:theme>
</file>

<file path=ppt/theme/theme5.xml><?xml version="1.0" encoding="utf-8"?>
<a:theme xmlns:a="http://schemas.openxmlformats.org/drawingml/2006/main" name="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6.xml><?xml version="1.0" encoding="utf-8"?>
<a:theme xmlns:a="http://schemas.openxmlformats.org/drawingml/2006/main" name="1_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7.xml><?xml version="1.0" encoding="utf-8"?>
<a:theme xmlns:a="http://schemas.openxmlformats.org/drawingml/2006/main" name="2_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8.xml><?xml version="1.0" encoding="utf-8"?>
<a:theme xmlns:a="http://schemas.openxmlformats.org/drawingml/2006/main" name="Back Page_Blu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C694DE2B-7777-4CBD-B9BC-8C35D3FEE19B}"/>
    </a:ext>
  </a:extLst>
</a:theme>
</file>

<file path=ppt/theme/theme9.xml><?xml version="1.0" encoding="utf-8"?>
<a:theme xmlns:a="http://schemas.openxmlformats.org/drawingml/2006/main" name="1_Back Page_Blu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C694DE2B-7777-4CBD-B9BC-8C35D3FEE19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31c923-98c7-45ff-8f20-55863b538e64" xsi:nil="true"/>
    <lcf76f155ced4ddcb4097134ff3c332f xmlns="58ead461-8b71-4d91-ae50-328c1b3418b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6D28EE2C6A8647B82B44CF8CCBE857" ma:contentTypeVersion="18" ma:contentTypeDescription="Create a new document." ma:contentTypeScope="" ma:versionID="185687d608c7ac43d42e85e73b58171c">
  <xsd:schema xmlns:xsd="http://www.w3.org/2001/XMLSchema" xmlns:xs="http://www.w3.org/2001/XMLSchema" xmlns:p="http://schemas.microsoft.com/office/2006/metadata/properties" xmlns:ns2="a031c923-98c7-45ff-8f20-55863b538e64" xmlns:ns3="58ead461-8b71-4d91-ae50-328c1b3418b2" targetNamespace="http://schemas.microsoft.com/office/2006/metadata/properties" ma:root="true" ma:fieldsID="545610885ea012b22cf249e54c233a3e" ns2:_="" ns3:_="">
    <xsd:import namespace="a031c923-98c7-45ff-8f20-55863b538e64"/>
    <xsd:import namespace="58ead461-8b71-4d91-ae50-328c1b3418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1c923-98c7-45ff-8f20-55863b538e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7b1c444-99e9-4d1c-aecc-6cada02fa604}" ma:internalName="TaxCatchAll" ma:showField="CatchAllData" ma:web="a031c923-98c7-45ff-8f20-55863b538e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ad461-8b71-4d91-ae50-328c1b341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a4c9e2d-f8e3-4a57-bac9-17bee8f457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0D35C4-D17C-48BB-9EEC-63B7D0033EAF}">
  <ds:schemaRefs>
    <ds:schemaRef ds:uri="58ead461-8b71-4d91-ae50-328c1b3418b2"/>
    <ds:schemaRef ds:uri="a031c923-98c7-45ff-8f20-55863b538e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F83173-9133-49DB-9595-3AF0ED22F13C}">
  <ds:schemaRefs>
    <ds:schemaRef ds:uri="58ead461-8b71-4d91-ae50-328c1b3418b2"/>
    <ds:schemaRef ds:uri="a031c923-98c7-45ff-8f20-55863b538e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DDC419E-C399-4D61-86B3-A9BCCF1410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ACT PPT Special conference 16x9-2017</Template>
  <TotalTime>0</TotalTime>
  <Words>1491</Words>
  <Application>Microsoft Office PowerPoint</Application>
  <PresentationFormat>On-screen Show (16:9)</PresentationFormat>
  <Paragraphs>274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Arial Black</vt:lpstr>
      <vt:lpstr>Arial Narrow</vt:lpstr>
      <vt:lpstr>Franklin Gothic Book</vt:lpstr>
      <vt:lpstr>Franklin Gothic Medium</vt:lpstr>
      <vt:lpstr>Wingdings</vt:lpstr>
      <vt:lpstr>Cover Slide</vt:lpstr>
      <vt:lpstr>1_Cover Slide</vt:lpstr>
      <vt:lpstr>1_Acknowledgement</vt:lpstr>
      <vt:lpstr>3_Recognition of lived experience</vt:lpstr>
      <vt:lpstr>Content Slide_Banner</vt:lpstr>
      <vt:lpstr>1_Content Slide_Banner</vt:lpstr>
      <vt:lpstr>2_Content Slide_Banner</vt:lpstr>
      <vt:lpstr>Back Page_Blue</vt:lpstr>
      <vt:lpstr>1_Back Page_Blue</vt:lpstr>
      <vt:lpstr>Epidural Analgesia (non obstetric) form  ADULT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Maxwell</dc:creator>
  <cp:lastModifiedBy>Victoria Bainou (Agency for Clinical Innovation)</cp:lastModifiedBy>
  <cp:revision>1</cp:revision>
  <cp:lastPrinted>2019-02-12T00:37:02Z</cp:lastPrinted>
  <dcterms:created xsi:type="dcterms:W3CDTF">2018-02-26T04:10:56Z</dcterms:created>
  <dcterms:modified xsi:type="dcterms:W3CDTF">2023-06-01T02:07:29Z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0x010100846D28EE2C6A8647B82B44CF8CCBE857</vt:lpwstr>
  </property>
  <property fmtid="{D5CDD505-2E9C-101B-9397-08002B2CF9AE}" pid="3" name="MediaServiceImageTags">
    <vt:lpwstr/>
  </property>
</Properties>
</file>