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5" r:id="rId5"/>
    <p:sldMasterId id="2147483769" r:id="rId6"/>
    <p:sldMasterId id="2147483772" r:id="rId7"/>
    <p:sldMasterId id="2147483728" r:id="rId8"/>
    <p:sldMasterId id="2147483757" r:id="rId9"/>
    <p:sldMasterId id="2147483761" r:id="rId10"/>
    <p:sldMasterId id="2147483724" r:id="rId11"/>
    <p:sldMasterId id="2147483767" r:id="rId12"/>
  </p:sldMasterIdLst>
  <p:notesMasterIdLst>
    <p:notesMasterId r:id="rId38"/>
  </p:notesMasterIdLst>
  <p:handoutMasterIdLst>
    <p:handoutMasterId r:id="rId39"/>
  </p:handoutMasterIdLst>
  <p:sldIdLst>
    <p:sldId id="262" r:id="rId13"/>
    <p:sldId id="257" r:id="rId14"/>
    <p:sldId id="258" r:id="rId15"/>
    <p:sldId id="264" r:id="rId16"/>
    <p:sldId id="265" r:id="rId17"/>
    <p:sldId id="312" r:id="rId18"/>
    <p:sldId id="291" r:id="rId19"/>
    <p:sldId id="297" r:id="rId20"/>
    <p:sldId id="295" r:id="rId21"/>
    <p:sldId id="313" r:id="rId22"/>
    <p:sldId id="288" r:id="rId23"/>
    <p:sldId id="280" r:id="rId24"/>
    <p:sldId id="314" r:id="rId25"/>
    <p:sldId id="317" r:id="rId26"/>
    <p:sldId id="315" r:id="rId27"/>
    <p:sldId id="285" r:id="rId28"/>
    <p:sldId id="289" r:id="rId29"/>
    <p:sldId id="307" r:id="rId30"/>
    <p:sldId id="306" r:id="rId31"/>
    <p:sldId id="316" r:id="rId32"/>
    <p:sldId id="308" r:id="rId33"/>
    <p:sldId id="318" r:id="rId34"/>
    <p:sldId id="319" r:id="rId35"/>
    <p:sldId id="320" r:id="rId36"/>
    <p:sldId id="259" r:id="rId37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282"/>
    <a:srgbClr val="006892"/>
    <a:srgbClr val="524F69"/>
    <a:srgbClr val="6F6C8B"/>
    <a:srgbClr val="006243"/>
    <a:srgbClr val="0089A5"/>
    <a:srgbClr val="0088A4"/>
    <a:srgbClr val="004185"/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08779-3F5B-4F94-A8A6-84EAA45B8ABB}" v="6" dt="2023-05-30T06:34:0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ainou (Agency for Clinical Innovation)" userId="S::victoria.bainou@health.nsw.gov.au::913248ec-f40c-4719-a781-36b5b26c5f4b" providerId="AD" clId="Web-{E3BA3409-86DF-4B07-8632-A7AB66134CC1}"/>
    <pc:docChg chg="modSld">
      <pc:chgData name="Victoria Bainou (Agency for Clinical Innovation)" userId="S::victoria.bainou@health.nsw.gov.au::913248ec-f40c-4719-a781-36b5b26c5f4b" providerId="AD" clId="Web-{E3BA3409-86DF-4B07-8632-A7AB66134CC1}" dt="2023-05-24T04:57:12.154" v="4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E3BA3409-86DF-4B07-8632-A7AB66134CC1}" dt="2023-05-24T04:56:18.793" v="0" actId="20577"/>
        <pc:sldMkLst>
          <pc:docMk/>
          <pc:sldMk cId="3195245183" sldId="262"/>
        </pc:sldMkLst>
        <pc:spChg chg="mod">
          <ac:chgData name="Victoria Bainou (Agency for Clinical Innovation)" userId="S::victoria.bainou@health.nsw.gov.au::913248ec-f40c-4719-a781-36b5b26c5f4b" providerId="AD" clId="Web-{E3BA3409-86DF-4B07-8632-A7AB66134CC1}" dt="2023-05-24T04:56:18.793" v="0" actId="20577"/>
          <ac:spMkLst>
            <pc:docMk/>
            <pc:sldMk cId="3195245183" sldId="262"/>
            <ac:spMk id="4" creationId="{287272AF-1770-F3F0-9DA1-562FFEA347F0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E3BA3409-86DF-4B07-8632-A7AB66134CC1}" dt="2023-05-24T04:56:33.341" v="3" actId="20577"/>
        <pc:sldMkLst>
          <pc:docMk/>
          <pc:sldMk cId="0" sldId="265"/>
        </pc:sldMkLst>
        <pc:spChg chg="mod">
          <ac:chgData name="Victoria Bainou (Agency for Clinical Innovation)" userId="S::victoria.bainou@health.nsw.gov.au::913248ec-f40c-4719-a781-36b5b26c5f4b" providerId="AD" clId="Web-{E3BA3409-86DF-4B07-8632-A7AB66134CC1}" dt="2023-05-24T04:56:33.341" v="3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E3BA3409-86DF-4B07-8632-A7AB66134CC1}" dt="2023-05-24T04:57:12.154" v="4" actId="20577"/>
        <pc:sldMkLst>
          <pc:docMk/>
          <pc:sldMk cId="3195319988" sldId="306"/>
        </pc:sldMkLst>
        <pc:spChg chg="mod">
          <ac:chgData name="Victoria Bainou (Agency for Clinical Innovation)" userId="S::victoria.bainou@health.nsw.gov.au::913248ec-f40c-4719-a781-36b5b26c5f4b" providerId="AD" clId="Web-{E3BA3409-86DF-4B07-8632-A7AB66134CC1}" dt="2023-05-24T04:57:12.154" v="4" actId="20577"/>
          <ac:spMkLst>
            <pc:docMk/>
            <pc:sldMk cId="3195319988" sldId="306"/>
            <ac:spMk id="11" creationId="{00000000-0000-0000-0000-000000000000}"/>
          </ac:spMkLst>
        </pc:spChg>
      </pc:sldChg>
    </pc:docChg>
  </pc:docChgLst>
  <pc:docChgLst>
    <pc:chgData name="Victoria Bainou (Agency for Clinical Innovation)" userId="913248ec-f40c-4719-a781-36b5b26c5f4b" providerId="ADAL" clId="{89C08779-3F5B-4F94-A8A6-84EAA45B8ABB}"/>
    <pc:docChg chg="undo redo custSel addSld delSld modSld">
      <pc:chgData name="Victoria Bainou (Agency for Clinical Innovation)" userId="913248ec-f40c-4719-a781-36b5b26c5f4b" providerId="ADAL" clId="{89C08779-3F5B-4F94-A8A6-84EAA45B8ABB}" dt="2023-06-01T02:41:11.916" v="471" actId="20577"/>
      <pc:docMkLst>
        <pc:docMk/>
      </pc:docMkLst>
      <pc:sldChg chg="addSp delSp modSp mod">
        <pc:chgData name="Victoria Bainou (Agency for Clinical Innovation)" userId="913248ec-f40c-4719-a781-36b5b26c5f4b" providerId="ADAL" clId="{89C08779-3F5B-4F94-A8A6-84EAA45B8ABB}" dt="2023-05-25T02:19:13.909" v="417"/>
        <pc:sldMkLst>
          <pc:docMk/>
          <pc:sldMk cId="1122396884" sldId="259"/>
        </pc:sldMkLst>
        <pc:spChg chg="add del mod">
          <ac:chgData name="Victoria Bainou (Agency for Clinical Innovation)" userId="913248ec-f40c-4719-a781-36b5b26c5f4b" providerId="ADAL" clId="{89C08779-3F5B-4F94-A8A6-84EAA45B8ABB}" dt="2023-05-25T02:19:13.909" v="417"/>
          <ac:spMkLst>
            <pc:docMk/>
            <pc:sldMk cId="1122396884" sldId="259"/>
            <ac:spMk id="2" creationId="{017E0FB0-9353-84B4-91EC-0EDC819AF08E}"/>
          </ac:spMkLst>
        </pc:spChg>
      </pc:sldChg>
      <pc:sldChg chg="modSp del mod">
        <pc:chgData name="Victoria Bainou (Agency for Clinical Innovation)" userId="913248ec-f40c-4719-a781-36b5b26c5f4b" providerId="ADAL" clId="{89C08779-3F5B-4F94-A8A6-84EAA45B8ABB}" dt="2023-05-25T02:18:55.906" v="414" actId="47"/>
        <pc:sldMkLst>
          <pc:docMk/>
          <pc:sldMk cId="1831331000" sldId="260"/>
        </pc:sldMkLst>
        <pc:spChg chg="mod">
          <ac:chgData name="Victoria Bainou (Agency for Clinical Innovation)" userId="913248ec-f40c-4719-a781-36b5b26c5f4b" providerId="ADAL" clId="{89C08779-3F5B-4F94-A8A6-84EAA45B8ABB}" dt="2023-05-25T02:18:32.687" v="409" actId="21"/>
          <ac:spMkLst>
            <pc:docMk/>
            <pc:sldMk cId="1831331000" sldId="260"/>
            <ac:spMk id="5" creationId="{929C2FD0-7265-E15F-73F5-6F2B48D895AB}"/>
          </ac:spMkLst>
        </pc:spChg>
      </pc:sldChg>
      <pc:sldChg chg="modSp mod">
        <pc:chgData name="Victoria Bainou (Agency for Clinical Innovation)" userId="913248ec-f40c-4719-a781-36b5b26c5f4b" providerId="ADAL" clId="{89C08779-3F5B-4F94-A8A6-84EAA45B8ABB}" dt="2023-05-25T02:23:15.746" v="436" actId="20577"/>
        <pc:sldMkLst>
          <pc:docMk/>
          <pc:sldMk cId="3195245183" sldId="262"/>
        </pc:sldMkLst>
        <pc:spChg chg="mod">
          <ac:chgData name="Victoria Bainou (Agency for Clinical Innovation)" userId="913248ec-f40c-4719-a781-36b5b26c5f4b" providerId="ADAL" clId="{89C08779-3F5B-4F94-A8A6-84EAA45B8ABB}" dt="2023-05-25T02:08:39.535" v="379" actId="6549"/>
          <ac:spMkLst>
            <pc:docMk/>
            <pc:sldMk cId="3195245183" sldId="262"/>
            <ac:spMk id="4" creationId="{287272AF-1770-F3F0-9DA1-562FFEA347F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5T02:23:15.746" v="436" actId="20577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Victoria Bainou (Agency for Clinical Innovation)" userId="913248ec-f40c-4719-a781-36b5b26c5f4b" providerId="ADAL" clId="{89C08779-3F5B-4F94-A8A6-84EAA45B8ABB}" dt="2023-05-25T02:08:36.355" v="378" actId="1076"/>
          <ac:spMkLst>
            <pc:docMk/>
            <pc:sldMk cId="3195245183" sldId="262"/>
            <ac:spMk id="9" creationId="{6BB5DF5A-FCA0-4BE9-9CF7-9A99A04579FA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30T07:04:44.510" v="449" actId="12"/>
        <pc:sldMkLst>
          <pc:docMk/>
          <pc:sldMk cId="0" sldId="264"/>
        </pc:sldMkLst>
        <pc:spChg chg="del mod ord">
          <ac:chgData name="Victoria Bainou (Agency for Clinical Innovation)" userId="913248ec-f40c-4719-a781-36b5b26c5f4b" providerId="ADAL" clId="{89C08779-3F5B-4F94-A8A6-84EAA45B8ABB}" dt="2023-05-24T07:06:59.623" v="230" actId="478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89C08779-3F5B-4F94-A8A6-84EAA45B8ABB}" dt="2023-05-30T07:04:44.510" v="449" actId="12"/>
          <ac:spMkLst>
            <pc:docMk/>
            <pc:sldMk cId="0" sldId="264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0:40.167" v="389" actId="478"/>
          <ac:spMkLst>
            <pc:docMk/>
            <pc:sldMk cId="0" sldId="264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07:07.799" v="231"/>
          <ac:spMkLst>
            <pc:docMk/>
            <pc:sldMk cId="0" sldId="264"/>
            <ac:spMk id="5" creationId="{2F9B2261-E5E2-2F11-8730-C968F683254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0:42.428" v="390" actId="478"/>
        <pc:sldMkLst>
          <pc:docMk/>
          <pc:sldMk cId="0" sldId="265"/>
        </pc:sldMkLst>
        <pc:spChg chg="del mod">
          <ac:chgData name="Victoria Bainou (Agency for Clinical Innovation)" userId="913248ec-f40c-4719-a781-36b5b26c5f4b" providerId="ADAL" clId="{89C08779-3F5B-4F94-A8A6-84EAA45B8ABB}" dt="2023-05-24T07:07:29.294" v="234" actId="700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89C08779-3F5B-4F94-A8A6-84EAA45B8ABB}" dt="2023-05-25T02:08:55.277" v="380" actId="115"/>
          <ac:spMkLst>
            <pc:docMk/>
            <pc:sldMk cId="0" sldId="265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0:42.428" v="390" actId="478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07:31.480" v="235"/>
          <ac:spMkLst>
            <pc:docMk/>
            <pc:sldMk cId="0" sldId="265"/>
            <ac:spMk id="5" creationId="{40CB6DE6-E1AD-5101-9F1B-8FA181E02D08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1:57.894" v="399" actId="478"/>
        <pc:sldMkLst>
          <pc:docMk/>
          <pc:sldMk cId="0" sldId="280"/>
        </pc:sldMkLst>
        <pc:spChg chg="del mod">
          <ac:chgData name="Victoria Bainou (Agency for Clinical Innovation)" userId="913248ec-f40c-4719-a781-36b5b26c5f4b" providerId="ADAL" clId="{89C08779-3F5B-4F94-A8A6-84EAA45B8ABB}" dt="2023-05-24T07:13:23.962" v="290" actId="700"/>
          <ac:spMkLst>
            <pc:docMk/>
            <pc:sldMk cId="0" sldId="280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1:57.894" v="399" actId="478"/>
          <ac:spMkLst>
            <pc:docMk/>
            <pc:sldMk cId="0" sldId="280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3:28.734" v="292" actId="478"/>
          <ac:spMkLst>
            <pc:docMk/>
            <pc:sldMk cId="0" sldId="280"/>
            <ac:spMk id="5" creationId="{3295B651-7ABB-15C0-3F03-EF11C90DA088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3:25.579" v="291"/>
          <ac:spMkLst>
            <pc:docMk/>
            <pc:sldMk cId="0" sldId="280"/>
            <ac:spMk id="6" creationId="{09BF1CA9-5C00-7655-0D96-0D972965B701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13:41.033" v="70" actId="20577"/>
          <ac:spMkLst>
            <pc:docMk/>
            <pc:sldMk cId="0" sldId="280"/>
            <ac:spMk id="33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25:35.044" v="442" actId="478"/>
        <pc:sldMkLst>
          <pc:docMk/>
          <pc:sldMk cId="0" sldId="285"/>
        </pc:sldMkLst>
        <pc:spChg chg="del mod ord">
          <ac:chgData name="Victoria Bainou (Agency for Clinical Innovation)" userId="913248ec-f40c-4719-a781-36b5b26c5f4b" providerId="ADAL" clId="{89C08779-3F5B-4F94-A8A6-84EAA45B8ABB}" dt="2023-05-24T07:16:34.114" v="317" actId="478"/>
          <ac:spMkLst>
            <pc:docMk/>
            <pc:sldMk cId="0" sldId="285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25:35.044" v="442" actId="478"/>
          <ac:spMkLst>
            <pc:docMk/>
            <pc:sldMk cId="0" sldId="285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6:38.729" v="319" actId="478"/>
          <ac:spMkLst>
            <pc:docMk/>
            <pc:sldMk cId="0" sldId="285"/>
            <ac:spMk id="4" creationId="{A50EA0EB-D857-DA2A-5EA5-513736290AE5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6:36.534" v="318"/>
          <ac:spMkLst>
            <pc:docMk/>
            <pc:sldMk cId="0" sldId="285"/>
            <ac:spMk id="6" creationId="{1CA319EB-204B-1151-49AF-5C8F3FA49358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1:39.877" v="398" actId="478"/>
        <pc:sldMkLst>
          <pc:docMk/>
          <pc:sldMk cId="3919544033" sldId="288"/>
        </pc:sldMkLst>
        <pc:spChg chg="del mod">
          <ac:chgData name="Victoria Bainou (Agency for Clinical Innovation)" userId="913248ec-f40c-4719-a781-36b5b26c5f4b" providerId="ADAL" clId="{89C08779-3F5B-4F94-A8A6-84EAA45B8ABB}" dt="2023-05-24T07:13:01.562" v="285" actId="700"/>
          <ac:spMkLst>
            <pc:docMk/>
            <pc:sldMk cId="3919544033" sldId="288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1:39.877" v="398" actId="478"/>
          <ac:spMkLst>
            <pc:docMk/>
            <pc:sldMk cId="3919544033" sldId="288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3:09.546" v="287" actId="478"/>
          <ac:spMkLst>
            <pc:docMk/>
            <pc:sldMk cId="3919544033" sldId="288"/>
            <ac:spMk id="4" creationId="{5F03482C-9091-1DFA-72C8-B875EBC4849B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3:03.104" v="286"/>
          <ac:spMkLst>
            <pc:docMk/>
            <pc:sldMk cId="3919544033" sldId="288"/>
            <ac:spMk id="7" creationId="{8D2248A8-5A6E-2D6F-5B7B-329726C1CA3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13:11.095" v="69" actId="20577"/>
          <ac:spMkLst>
            <pc:docMk/>
            <pc:sldMk cId="3919544033" sldId="288"/>
            <ac:spMk id="19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30T06:34:06.791" v="448" actId="20577"/>
        <pc:sldMkLst>
          <pc:docMk/>
          <pc:sldMk cId="3491783172" sldId="289"/>
        </pc:sldMkLst>
        <pc:spChg chg="del mod ord">
          <ac:chgData name="Victoria Bainou (Agency for Clinical Innovation)" userId="913248ec-f40c-4719-a781-36b5b26c5f4b" providerId="ADAL" clId="{89C08779-3F5B-4F94-A8A6-84EAA45B8ABB}" dt="2023-05-25T02:24:44.836" v="438" actId="478"/>
          <ac:spMkLst>
            <pc:docMk/>
            <pc:sldMk cId="3491783172" sldId="289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16:00.436" v="77" actId="20577"/>
          <ac:spMkLst>
            <pc:docMk/>
            <pc:sldMk cId="3491783172" sldId="289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5T02:24:42.907" v="437" actId="478"/>
          <ac:spMkLst>
            <pc:docMk/>
            <pc:sldMk cId="3491783172" sldId="289"/>
            <ac:spMk id="5" creationId="{D0205B1C-41C5-3B4B-373C-1722BD19AF80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7:47.533" v="323"/>
          <ac:spMkLst>
            <pc:docMk/>
            <pc:sldMk cId="3491783172" sldId="289"/>
            <ac:spMk id="6" creationId="{43B30B9D-1776-E1B0-36DA-F72B42029F93}"/>
          </ac:spMkLst>
        </pc:spChg>
        <pc:spChg chg="mod">
          <ac:chgData name="Victoria Bainou (Agency for Clinical Innovation)" userId="913248ec-f40c-4719-a781-36b5b26c5f4b" providerId="ADAL" clId="{89C08779-3F5B-4F94-A8A6-84EAA45B8ABB}" dt="2023-05-30T06:34:06.791" v="448" actId="20577"/>
          <ac:spMkLst>
            <pc:docMk/>
            <pc:sldMk cId="3491783172" sldId="289"/>
            <ac:spMk id="8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89C08779-3F5B-4F94-A8A6-84EAA45B8ABB}" dt="2023-05-24T07:17:42.900" v="322" actId="700"/>
          <ac:spMkLst>
            <pc:docMk/>
            <pc:sldMk cId="3491783172" sldId="289"/>
            <ac:spMk id="9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0:59.531" v="394" actId="478"/>
        <pc:sldMkLst>
          <pc:docMk/>
          <pc:sldMk cId="1357491618" sldId="291"/>
        </pc:sldMkLst>
        <pc:spChg chg="del mod ord">
          <ac:chgData name="Victoria Bainou (Agency for Clinical Innovation)" userId="913248ec-f40c-4719-a781-36b5b26c5f4b" providerId="ADAL" clId="{89C08779-3F5B-4F94-A8A6-84EAA45B8ABB}" dt="2023-05-25T02:10:59.531" v="394" actId="478"/>
          <ac:spMkLst>
            <pc:docMk/>
            <pc:sldMk cId="1357491618" sldId="291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08:41.912" v="254" actId="478"/>
          <ac:spMkLst>
            <pc:docMk/>
            <pc:sldMk cId="1357491618" sldId="291"/>
            <ac:spMk id="4" creationId="{47F33C6E-6850-9758-A026-B089915AEB80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0:48.944" v="265" actId="20577"/>
          <ac:spMkLst>
            <pc:docMk/>
            <pc:sldMk cId="1357491618" sldId="291"/>
            <ac:spMk id="5" creationId="{1705F2EA-8A47-CD8D-679B-779B5ECBFD26}"/>
          </ac:spMkLst>
        </pc:spChg>
        <pc:spChg chg="del mod">
          <ac:chgData name="Victoria Bainou (Agency for Clinical Innovation)" userId="913248ec-f40c-4719-a781-36b5b26c5f4b" providerId="ADAL" clId="{89C08779-3F5B-4F94-A8A6-84EAA45B8ABB}" dt="2023-05-24T07:08:35.488" v="252" actId="700"/>
          <ac:spMkLst>
            <pc:docMk/>
            <pc:sldMk cId="1357491618" sldId="291"/>
            <ac:spMk id="9" creationId="{00000000-0000-0000-0000-000000000000}"/>
          </ac:spMkLst>
        </pc:spChg>
      </pc:sldChg>
      <pc:sldChg chg="modSp del mod">
        <pc:chgData name="Victoria Bainou (Agency for Clinical Innovation)" userId="913248ec-f40c-4719-a781-36b5b26c5f4b" providerId="ADAL" clId="{89C08779-3F5B-4F94-A8A6-84EAA45B8ABB}" dt="2023-05-25T02:18:20.249" v="407" actId="47"/>
        <pc:sldMkLst>
          <pc:docMk/>
          <pc:sldMk cId="2294087659" sldId="294"/>
        </pc:sldMkLst>
        <pc:spChg chg="mod">
          <ac:chgData name="Victoria Bainou (Agency for Clinical Innovation)" userId="913248ec-f40c-4719-a781-36b5b26c5f4b" providerId="ADAL" clId="{89C08779-3F5B-4F94-A8A6-84EAA45B8ABB}" dt="2023-05-24T01:36:25.409" v="138" actId="113"/>
          <ac:spMkLst>
            <pc:docMk/>
            <pc:sldMk cId="2294087659" sldId="294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36:02.620" v="135" actId="108"/>
          <ac:spMkLst>
            <pc:docMk/>
            <pc:sldMk cId="2294087659" sldId="294"/>
            <ac:spMk id="7" creationId="{5954E7C2-3862-A029-6912-516229E7EF89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30T07:05:46.946" v="454" actId="20577"/>
        <pc:sldMkLst>
          <pc:docMk/>
          <pc:sldMk cId="939794818" sldId="295"/>
        </pc:sldMkLst>
        <pc:spChg chg="del mod">
          <ac:chgData name="Victoria Bainou (Agency for Clinical Innovation)" userId="913248ec-f40c-4719-a781-36b5b26c5f4b" providerId="ADAL" clId="{89C08779-3F5B-4F94-A8A6-84EAA45B8ABB}" dt="2023-05-24T07:11:52.634" v="275" actId="700"/>
          <ac:spMkLst>
            <pc:docMk/>
            <pc:sldMk cId="939794818" sldId="295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1:24.766" v="396" actId="478"/>
          <ac:spMkLst>
            <pc:docMk/>
            <pc:sldMk cId="939794818" sldId="295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2:00.499" v="277" actId="478"/>
          <ac:spMkLst>
            <pc:docMk/>
            <pc:sldMk cId="939794818" sldId="295"/>
            <ac:spMk id="5" creationId="{D22998D3-895F-62F4-A0BC-3B6073CDEC13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2:24.194" v="278" actId="1076"/>
          <ac:spMkLst>
            <pc:docMk/>
            <pc:sldMk cId="939794818" sldId="295"/>
            <ac:spMk id="7" creationId="{FEB71030-F65F-2EF4-B690-DF30B50DB59C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0:00:33.579" v="64"/>
          <ac:spMkLst>
            <pc:docMk/>
            <pc:sldMk cId="939794818" sldId="295"/>
            <ac:spMk id="15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30T07:05:46.946" v="454" actId="20577"/>
          <ac:spMkLst>
            <pc:docMk/>
            <pc:sldMk cId="939794818" sldId="295"/>
            <ac:spMk id="18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1:04.724" v="395" actId="478"/>
        <pc:sldMkLst>
          <pc:docMk/>
          <pc:sldMk cId="2552572263" sldId="297"/>
        </pc:sldMkLst>
        <pc:spChg chg="del mod ord">
          <ac:chgData name="Victoria Bainou (Agency for Clinical Innovation)" userId="913248ec-f40c-4719-a781-36b5b26c5f4b" providerId="ADAL" clId="{89C08779-3F5B-4F94-A8A6-84EAA45B8ABB}" dt="2023-05-25T02:11:04.724" v="395" actId="478"/>
          <ac:spMkLst>
            <pc:docMk/>
            <pc:sldMk cId="2552572263" sldId="297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1:22.280" v="272" actId="478"/>
          <ac:spMkLst>
            <pc:docMk/>
            <pc:sldMk cId="2552572263" sldId="297"/>
            <ac:spMk id="4" creationId="{D33F7501-C1BF-A880-C9E5-F8D448775F7F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1:27.329" v="273" actId="20577"/>
          <ac:spMkLst>
            <pc:docMk/>
            <pc:sldMk cId="2552572263" sldId="297"/>
            <ac:spMk id="5" creationId="{915BBCC0-0C21-B202-0436-349CDC399AE2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7:11:02.088" v="267" actId="21"/>
          <ac:spMkLst>
            <pc:docMk/>
            <pc:sldMk cId="2552572263" sldId="297"/>
            <ac:spMk id="7" creationId="{839342FE-A84A-CADC-FDA2-9A01F59E5AE2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24:59.069" v="440" actId="478"/>
        <pc:sldMkLst>
          <pc:docMk/>
          <pc:sldMk cId="3195319988" sldId="306"/>
        </pc:sldMkLst>
        <pc:spChg chg="add del mod ord">
          <ac:chgData name="Victoria Bainou (Agency for Clinical Innovation)" userId="913248ec-f40c-4719-a781-36b5b26c5f4b" providerId="ADAL" clId="{89C08779-3F5B-4F94-A8A6-84EAA45B8ABB}" dt="2023-05-24T07:19:53.077" v="346" actId="478"/>
          <ac:spMkLst>
            <pc:docMk/>
            <pc:sldMk cId="3195319988" sldId="306"/>
            <ac:spMk id="2" creationId="{D3C82538-6601-DC0D-4F6F-CC31319825DE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24:59.069" v="440" actId="478"/>
          <ac:spMkLst>
            <pc:docMk/>
            <pc:sldMk cId="3195319988" sldId="306"/>
            <ac:spMk id="4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89C08779-3F5B-4F94-A8A6-84EAA45B8ABB}" dt="2023-05-24T07:19:42.294" v="344" actId="700"/>
          <ac:spMkLst>
            <pc:docMk/>
            <pc:sldMk cId="3195319988" sldId="306"/>
            <ac:spMk id="6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9:44.590" v="345"/>
          <ac:spMkLst>
            <pc:docMk/>
            <pc:sldMk cId="3195319988" sldId="306"/>
            <ac:spMk id="7" creationId="{E39718E3-B703-494D-500D-76FCB02072A8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32:56.082" v="93" actId="20577"/>
          <ac:spMkLst>
            <pc:docMk/>
            <pc:sldMk cId="3195319988" sldId="306"/>
            <ac:spMk id="10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24:49.270" v="439" actId="478"/>
        <pc:sldMkLst>
          <pc:docMk/>
          <pc:sldMk cId="737141552" sldId="307"/>
        </pc:sldMkLst>
        <pc:spChg chg="del mod ord">
          <ac:chgData name="Victoria Bainou (Agency for Clinical Innovation)" userId="913248ec-f40c-4719-a781-36b5b26c5f4b" providerId="ADAL" clId="{89C08779-3F5B-4F94-A8A6-84EAA45B8ABB}" dt="2023-05-24T07:18:51.464" v="335" actId="478"/>
          <ac:spMkLst>
            <pc:docMk/>
            <pc:sldMk cId="737141552" sldId="307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24:49.270" v="439" actId="478"/>
          <ac:spMkLst>
            <pc:docMk/>
            <pc:sldMk cId="737141552" sldId="307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32:03.330" v="85" actId="20577"/>
          <ac:spMkLst>
            <pc:docMk/>
            <pc:sldMk cId="737141552" sldId="307"/>
            <ac:spMk id="6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9:05.866" v="339" actId="478"/>
          <ac:spMkLst>
            <pc:docMk/>
            <pc:sldMk cId="737141552" sldId="307"/>
            <ac:spMk id="7" creationId="{E8169287-E889-DCFD-2B54-2BF88692F710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5T02:14:32.188" v="400" actId="20577"/>
          <ac:spMkLst>
            <pc:docMk/>
            <pc:sldMk cId="737141552" sldId="307"/>
            <ac:spMk id="8" creationId="{D428D8AC-FC02-6865-9D7C-F77299CC7EF7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30T07:05:00.948" v="451" actId="20577"/>
        <pc:sldMkLst>
          <pc:docMk/>
          <pc:sldMk cId="1679507458" sldId="312"/>
        </pc:sldMkLst>
        <pc:spChg chg="del mod ord">
          <ac:chgData name="Victoria Bainou (Agency for Clinical Innovation)" userId="913248ec-f40c-4719-a781-36b5b26c5f4b" providerId="ADAL" clId="{89C08779-3F5B-4F94-A8A6-84EAA45B8ABB}" dt="2023-05-24T07:08:07.847" v="243" actId="478"/>
          <ac:spMkLst>
            <pc:docMk/>
            <pc:sldMk cId="1679507458" sldId="312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0:55.010" v="393" actId="478"/>
          <ac:spMkLst>
            <pc:docMk/>
            <pc:sldMk cId="1679507458" sldId="312"/>
            <ac:spMk id="7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30T07:05:00.948" v="451" actId="20577"/>
          <ac:spMkLst>
            <pc:docMk/>
            <pc:sldMk cId="1679507458" sldId="312"/>
            <ac:spMk id="7" creationId="{60F59F0B-36BE-94B4-EA03-B6D41A25C6FF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08:13.850" v="245" actId="478"/>
          <ac:spMkLst>
            <pc:docMk/>
            <pc:sldMk cId="1679507458" sldId="312"/>
            <ac:spMk id="9" creationId="{7A25BDFF-AF09-E7AC-1B62-7CB596C3DD58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09:16.932" v="263" actId="20577"/>
          <ac:spMkLst>
            <pc:docMk/>
            <pc:sldMk cId="1679507458" sldId="312"/>
            <ac:spMk id="10" creationId="{20AB5CD8-8FF3-6DDA-0A2A-90018A985BA2}"/>
          </ac:spMkLst>
        </pc:spChg>
        <pc:spChg chg="mod">
          <ac:chgData name="Victoria Bainou (Agency for Clinical Innovation)" userId="913248ec-f40c-4719-a781-36b5b26c5f4b" providerId="ADAL" clId="{89C08779-3F5B-4F94-A8A6-84EAA45B8ABB}" dt="2023-05-23T23:15:57.898" v="60" actId="20577"/>
          <ac:spMkLst>
            <pc:docMk/>
            <pc:sldMk cId="1679507458" sldId="312"/>
            <ac:spMk id="11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1:32.273" v="397" actId="478"/>
        <pc:sldMkLst>
          <pc:docMk/>
          <pc:sldMk cId="0" sldId="313"/>
        </pc:sldMkLst>
        <pc:spChg chg="del mod">
          <ac:chgData name="Victoria Bainou (Agency for Clinical Innovation)" userId="913248ec-f40c-4719-a781-36b5b26c5f4b" providerId="ADAL" clId="{89C08779-3F5B-4F94-A8A6-84EAA45B8ABB}" dt="2023-05-24T07:12:36.040" v="281" actId="700"/>
          <ac:spMkLst>
            <pc:docMk/>
            <pc:sldMk cId="0" sldId="313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1:32.273" v="397" actId="478"/>
          <ac:spMkLst>
            <pc:docMk/>
            <pc:sldMk cId="0" sldId="313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3T22:47:29.207" v="57" actId="20577"/>
          <ac:spMkLst>
            <pc:docMk/>
            <pc:sldMk cId="0" sldId="313"/>
            <ac:spMk id="6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5T02:09:56.271" v="385" actId="478"/>
          <ac:spMkLst>
            <pc:docMk/>
            <pc:sldMk cId="0" sldId="313"/>
            <ac:spMk id="8" creationId="{E24CDF91-2F69-751B-D005-EEA52991636B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2:37.884" v="282"/>
          <ac:spMkLst>
            <pc:docMk/>
            <pc:sldMk cId="0" sldId="313"/>
            <ac:spMk id="9" creationId="{D3E57C08-2617-C542-8A7F-BDAF9FE9E146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0:31.746" v="388" actId="478"/>
        <pc:sldMkLst>
          <pc:docMk/>
          <pc:sldMk cId="1438805669" sldId="314"/>
        </pc:sldMkLst>
        <pc:spChg chg="del mod">
          <ac:chgData name="Victoria Bainou (Agency for Clinical Innovation)" userId="913248ec-f40c-4719-a781-36b5b26c5f4b" providerId="ADAL" clId="{89C08779-3F5B-4F94-A8A6-84EAA45B8ABB}" dt="2023-05-24T07:13:41.568" v="295" actId="700"/>
          <ac:spMkLst>
            <pc:docMk/>
            <pc:sldMk cId="1438805669" sldId="314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0:31.746" v="388" actId="478"/>
          <ac:spMkLst>
            <pc:docMk/>
            <pc:sldMk cId="1438805669" sldId="314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3:47.050" v="297" actId="478"/>
          <ac:spMkLst>
            <pc:docMk/>
            <pc:sldMk cId="1438805669" sldId="314"/>
            <ac:spMk id="5" creationId="{E46A6EB5-F702-DB05-D0ED-8F42C3BA725C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3:43.159" v="296"/>
          <ac:spMkLst>
            <pc:docMk/>
            <pc:sldMk cId="1438805669" sldId="314"/>
            <ac:spMk id="6" creationId="{E32C936D-CEF2-CCEF-DD2E-2711DDD32BDB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14:01.627" v="72" actId="20577"/>
          <ac:spMkLst>
            <pc:docMk/>
            <pc:sldMk cId="1438805669" sldId="314"/>
            <ac:spMk id="33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30T06:33:27.909" v="446" actId="20577"/>
        <pc:sldMkLst>
          <pc:docMk/>
          <pc:sldMk cId="1074017829" sldId="315"/>
        </pc:sldMkLst>
        <pc:spChg chg="del mod ord">
          <ac:chgData name="Victoria Bainou (Agency for Clinical Innovation)" userId="913248ec-f40c-4719-a781-36b5b26c5f4b" providerId="ADAL" clId="{89C08779-3F5B-4F94-A8A6-84EAA45B8ABB}" dt="2023-05-24T07:14:32.634" v="308" actId="478"/>
          <ac:spMkLst>
            <pc:docMk/>
            <pc:sldMk cId="1074017829" sldId="315"/>
            <ac:spMk id="2" creationId="{00000000-0000-0000-0000-000000000000}"/>
          </ac:spMkLst>
        </pc:spChg>
        <pc:spChg chg="mod">
          <ac:chgData name="Victoria Bainou (Agency for Clinical Innovation)" userId="913248ec-f40c-4719-a781-36b5b26c5f4b" providerId="ADAL" clId="{89C08779-3F5B-4F94-A8A6-84EAA45B8ABB}" dt="2023-05-30T06:33:27.909" v="446" actId="20577"/>
          <ac:spMkLst>
            <pc:docMk/>
            <pc:sldMk cId="1074017829" sldId="315"/>
            <ac:spMk id="2" creationId="{75CC0B8D-D11B-85E3-D723-CB87C9FE1DE2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25:32.446" v="441" actId="478"/>
          <ac:spMkLst>
            <pc:docMk/>
            <pc:sldMk cId="1074017829" sldId="315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4T07:14:47.207" v="314" actId="478"/>
          <ac:spMkLst>
            <pc:docMk/>
            <pc:sldMk cId="1074017829" sldId="315"/>
            <ac:spMk id="5" creationId="{4F7CCCE5-357B-7E84-9143-F3F340132B16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4:42.560" v="313" actId="20577"/>
          <ac:spMkLst>
            <pc:docMk/>
            <pc:sldMk cId="1074017829" sldId="315"/>
            <ac:spMk id="6" creationId="{A6AD94C9-DB81-BCA0-7F05-163F14187D0E}"/>
          </ac:spMkLst>
        </pc:spChg>
      </pc:sldChg>
      <pc:sldChg chg="modSp mod">
        <pc:chgData name="Victoria Bainou (Agency for Clinical Innovation)" userId="913248ec-f40c-4719-a781-36b5b26c5f4b" providerId="ADAL" clId="{89C08779-3F5B-4F94-A8A6-84EAA45B8ABB}" dt="2023-05-25T02:15:11.303" v="404" actId="11"/>
        <pc:sldMkLst>
          <pc:docMk/>
          <pc:sldMk cId="2548742011" sldId="316"/>
        </pc:sldMkLst>
        <pc:spChg chg="mod">
          <ac:chgData name="Victoria Bainou (Agency for Clinical Innovation)" userId="913248ec-f40c-4719-a781-36b5b26c5f4b" providerId="ADAL" clId="{89C08779-3F5B-4F94-A8A6-84EAA45B8ABB}" dt="2023-05-25T02:15:11.303" v="404" actId="11"/>
          <ac:spMkLst>
            <pc:docMk/>
            <pc:sldMk cId="2548742011" sldId="316"/>
            <ac:spMk id="3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9C08779-3F5B-4F94-A8A6-84EAA45B8ABB}" dt="2023-05-25T02:10:28.842" v="387" actId="478"/>
        <pc:sldMkLst>
          <pc:docMk/>
          <pc:sldMk cId="3750338720" sldId="317"/>
        </pc:sldMkLst>
        <pc:spChg chg="del mod">
          <ac:chgData name="Victoria Bainou (Agency for Clinical Innovation)" userId="913248ec-f40c-4719-a781-36b5b26c5f4b" providerId="ADAL" clId="{89C08779-3F5B-4F94-A8A6-84EAA45B8ABB}" dt="2023-05-24T07:13:59.265" v="301" actId="700"/>
          <ac:spMkLst>
            <pc:docMk/>
            <pc:sldMk cId="3750338720" sldId="317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9C08779-3F5B-4F94-A8A6-84EAA45B8ABB}" dt="2023-05-25T02:10:28.842" v="387" actId="478"/>
          <ac:spMkLst>
            <pc:docMk/>
            <pc:sldMk cId="3750338720" sldId="317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9C08779-3F5B-4F94-A8A6-84EAA45B8ABB}" dt="2023-05-25T02:10:26.395" v="386" actId="478"/>
          <ac:spMkLst>
            <pc:docMk/>
            <pc:sldMk cId="3750338720" sldId="317"/>
            <ac:spMk id="5" creationId="{6D052161-59C0-D934-C91D-EE9D651154B2}"/>
          </ac:spMkLst>
        </pc:spChg>
        <pc:spChg chg="add mod ord">
          <ac:chgData name="Victoria Bainou (Agency for Clinical Innovation)" userId="913248ec-f40c-4719-a781-36b5b26c5f4b" providerId="ADAL" clId="{89C08779-3F5B-4F94-A8A6-84EAA45B8ABB}" dt="2023-05-24T07:14:00.594" v="302"/>
          <ac:spMkLst>
            <pc:docMk/>
            <pc:sldMk cId="3750338720" sldId="317"/>
            <ac:spMk id="6" creationId="{2AD04165-4C37-313D-1C82-2A47ED061650}"/>
          </ac:spMkLst>
        </pc:spChg>
        <pc:spChg chg="mod">
          <ac:chgData name="Victoria Bainou (Agency for Clinical Innovation)" userId="913248ec-f40c-4719-a781-36b5b26c5f4b" providerId="ADAL" clId="{89C08779-3F5B-4F94-A8A6-84EAA45B8ABB}" dt="2023-05-24T01:14:24.910" v="74" actId="20577"/>
          <ac:spMkLst>
            <pc:docMk/>
            <pc:sldMk cId="3750338720" sldId="317"/>
            <ac:spMk id="33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89C08779-3F5B-4F94-A8A6-84EAA45B8ABB}" dt="2023-05-25T02:18:18.368" v="406"/>
        <pc:sldMkLst>
          <pc:docMk/>
          <pc:sldMk cId="109680424" sldId="318"/>
        </pc:sldMkLst>
        <pc:spChg chg="mod">
          <ac:chgData name="Victoria Bainou (Agency for Clinical Innovation)" userId="913248ec-f40c-4719-a781-36b5b26c5f4b" providerId="ADAL" clId="{89C08779-3F5B-4F94-A8A6-84EAA45B8ABB}" dt="2023-05-25T02:18:18.368" v="406"/>
          <ac:spMkLst>
            <pc:docMk/>
            <pc:sldMk cId="109680424" sldId="318"/>
            <ac:spMk id="3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89C08779-3F5B-4F94-A8A6-84EAA45B8ABB}" dt="2023-05-25T02:18:50.622" v="413" actId="20577"/>
        <pc:sldMkLst>
          <pc:docMk/>
          <pc:sldMk cId="4058235026" sldId="319"/>
        </pc:sldMkLst>
        <pc:spChg chg="mod">
          <ac:chgData name="Victoria Bainou (Agency for Clinical Innovation)" userId="913248ec-f40c-4719-a781-36b5b26c5f4b" providerId="ADAL" clId="{89C08779-3F5B-4F94-A8A6-84EAA45B8ABB}" dt="2023-05-25T02:18:50.622" v="413" actId="20577"/>
          <ac:spMkLst>
            <pc:docMk/>
            <pc:sldMk cId="4058235026" sldId="319"/>
            <ac:spMk id="5" creationId="{929C2FD0-7265-E15F-73F5-6F2B48D895AB}"/>
          </ac:spMkLst>
        </pc:spChg>
      </pc:sldChg>
      <pc:sldChg chg="modSp mod">
        <pc:chgData name="Victoria Bainou (Agency for Clinical Innovation)" userId="913248ec-f40c-4719-a781-36b5b26c5f4b" providerId="ADAL" clId="{89C08779-3F5B-4F94-A8A6-84EAA45B8ABB}" dt="2023-06-01T02:41:11.916" v="471" actId="20577"/>
        <pc:sldMkLst>
          <pc:docMk/>
          <pc:sldMk cId="718968477" sldId="320"/>
        </pc:sldMkLst>
        <pc:spChg chg="mod">
          <ac:chgData name="Victoria Bainou (Agency for Clinical Innovation)" userId="913248ec-f40c-4719-a781-36b5b26c5f4b" providerId="ADAL" clId="{89C08779-3F5B-4F94-A8A6-84EAA45B8ABB}" dt="2023-06-01T02:41:11.916" v="471" actId="20577"/>
          <ac:spMkLst>
            <pc:docMk/>
            <pc:sldMk cId="718968477" sldId="320"/>
            <ac:spMk id="7" creationId="{F4E99468-6578-F27D-9923-85EAFC9FF7F0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2DC47EC0-A6CB-41F7-AED8-12AC53E6D910}"/>
    <pc:docChg chg="modSld">
      <pc:chgData name="Victoria Bainou (Agency for Clinical Innovation)" userId="S::victoria.bainou@health.nsw.gov.au::913248ec-f40c-4719-a781-36b5b26c5f4b" providerId="AD" clId="Web-{2DC47EC0-A6CB-41F7-AED8-12AC53E6D910}" dt="2023-05-24T07:05:51.272" v="1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2DC47EC0-A6CB-41F7-AED8-12AC53E6D910}" dt="2023-05-24T07:05:43.349" v="0" actId="20577"/>
        <pc:sldMkLst>
          <pc:docMk/>
          <pc:sldMk cId="0" sldId="265"/>
        </pc:sldMkLst>
        <pc:spChg chg="mod">
          <ac:chgData name="Victoria Bainou (Agency for Clinical Innovation)" userId="S::victoria.bainou@health.nsw.gov.au::913248ec-f40c-4719-a781-36b5b26c5f4b" providerId="AD" clId="Web-{2DC47EC0-A6CB-41F7-AED8-12AC53E6D910}" dt="2023-05-24T07:05:43.349" v="0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2DC47EC0-A6CB-41F7-AED8-12AC53E6D910}" dt="2023-05-24T07:05:51.272" v="1" actId="20577"/>
        <pc:sldMkLst>
          <pc:docMk/>
          <pc:sldMk cId="939794818" sldId="295"/>
        </pc:sldMkLst>
        <pc:spChg chg="mod">
          <ac:chgData name="Victoria Bainou (Agency for Clinical Innovation)" userId="S::victoria.bainou@health.nsw.gov.au::913248ec-f40c-4719-a781-36b5b26c5f4b" providerId="AD" clId="Web-{2DC47EC0-A6CB-41F7-AED8-12AC53E6D910}" dt="2023-05-24T07:05:51.272" v="1" actId="20577"/>
          <ac:spMkLst>
            <pc:docMk/>
            <pc:sldMk cId="939794818" sldId="295"/>
            <ac:spMk id="2" creationId="{00000000-0000-0000-0000-000000000000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6AB16910-7B8E-443E-A234-82CD219E0372}"/>
    <pc:docChg chg="modSld">
      <pc:chgData name="Victoria Bainou (Agency for Clinical Innovation)" userId="S::victoria.bainou@health.nsw.gov.au::913248ec-f40c-4719-a781-36b5b26c5f4b" providerId="AD" clId="Web-{6AB16910-7B8E-443E-A234-82CD219E0372}" dt="2023-05-24T03:42:06.798" v="1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6AB16910-7B8E-443E-A234-82CD219E0372}" dt="2023-05-24T03:42:06.798" v="1" actId="20577"/>
        <pc:sldMkLst>
          <pc:docMk/>
          <pc:sldMk cId="2294087659" sldId="294"/>
        </pc:sldMkLst>
        <pc:spChg chg="mod">
          <ac:chgData name="Victoria Bainou (Agency for Clinical Innovation)" userId="S::victoria.bainou@health.nsw.gov.au::913248ec-f40c-4719-a781-36b5b26c5f4b" providerId="AD" clId="Web-{6AB16910-7B8E-443E-A234-82CD219E0372}" dt="2023-05-24T03:42:06.798" v="1" actId="20577"/>
          <ac:spMkLst>
            <pc:docMk/>
            <pc:sldMk cId="2294087659" sldId="294"/>
            <ac:spMk id="3" creationId="{00000000-0000-0000-0000-000000000000}"/>
          </ac:spMkLst>
        </pc:spChg>
      </pc:sldChg>
    </pc:docChg>
  </pc:docChgLst>
  <pc:docChgLst>
    <pc:chgData name="Mark Williams (Agency for Clinical Innovation)" userId="43e005a8-d2a0-47db-a5b3-58c127af1651" providerId="ADAL" clId="{33AE2BC5-CEFC-4190-9B55-69326EEF117C}"/>
    <pc:docChg chg="undo custSel modSld">
      <pc:chgData name="Mark Williams (Agency for Clinical Innovation)" userId="43e005a8-d2a0-47db-a5b3-58c127af1651" providerId="ADAL" clId="{33AE2BC5-CEFC-4190-9B55-69326EEF117C}" dt="2023-05-30T06:59:53.051" v="531"/>
      <pc:docMkLst>
        <pc:docMk/>
      </pc:docMkLst>
      <pc:sldChg chg="modSp mod">
        <pc:chgData name="Mark Williams (Agency for Clinical Innovation)" userId="43e005a8-d2a0-47db-a5b3-58c127af1651" providerId="ADAL" clId="{33AE2BC5-CEFC-4190-9B55-69326EEF117C}" dt="2023-05-30T06:59:49.471" v="530"/>
        <pc:sldMkLst>
          <pc:docMk/>
          <pc:sldMk cId="0" sldId="264"/>
        </pc:sldMkLst>
        <pc:spChg chg="mod">
          <ac:chgData name="Mark Williams (Agency for Clinical Innovation)" userId="43e005a8-d2a0-47db-a5b3-58c127af1651" providerId="ADAL" clId="{33AE2BC5-CEFC-4190-9B55-69326EEF117C}" dt="2023-05-30T06:59:32.106" v="529" actId="14100"/>
          <ac:spMkLst>
            <pc:docMk/>
            <pc:sldMk cId="0" sldId="264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9:49.471" v="530"/>
          <ac:spMkLst>
            <pc:docMk/>
            <pc:sldMk cId="0" sldId="264"/>
            <ac:spMk id="5" creationId="{2F9B2261-E5E2-2F11-8730-C968F6832541}"/>
          </ac:spMkLst>
        </pc:spChg>
      </pc:sldChg>
      <pc:sldChg chg="addSp delSp modSp mod">
        <pc:chgData name="Mark Williams (Agency for Clinical Innovation)" userId="43e005a8-d2a0-47db-a5b3-58c127af1651" providerId="ADAL" clId="{33AE2BC5-CEFC-4190-9B55-69326EEF117C}" dt="2023-05-30T06:16:45.921" v="278" actId="478"/>
        <pc:sldMkLst>
          <pc:docMk/>
          <pc:sldMk cId="0" sldId="280"/>
        </pc:sldMkLst>
        <pc:spChg chg="add mod">
          <ac:chgData name="Mark Williams (Agency for Clinical Innovation)" userId="43e005a8-d2a0-47db-a5b3-58c127af1651" providerId="ADAL" clId="{33AE2BC5-CEFC-4190-9B55-69326EEF117C}" dt="2023-05-30T06:14:46.676" v="271" actId="14100"/>
          <ac:spMkLst>
            <pc:docMk/>
            <pc:sldMk cId="0" sldId="280"/>
            <ac:spMk id="2" creationId="{DE02C674-D81E-795F-358E-8EE5B9FDDDB8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6:45.921" v="278" actId="478"/>
          <ac:spMkLst>
            <pc:docMk/>
            <pc:sldMk cId="0" sldId="280"/>
            <ac:spMk id="33" creationId="{00000000-0000-0000-0000-000000000000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14:56.189" v="275" actId="14861"/>
          <ac:picMkLst>
            <pc:docMk/>
            <pc:sldMk cId="0" sldId="280"/>
            <ac:picMk id="4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33AE2BC5-CEFC-4190-9B55-69326EEF117C}" dt="2023-05-30T06:51:27.440" v="379" actId="14861"/>
        <pc:sldMkLst>
          <pc:docMk/>
          <pc:sldMk cId="0" sldId="285"/>
        </pc:sldMkLst>
        <pc:picChg chg="mod">
          <ac:chgData name="Mark Williams (Agency for Clinical Innovation)" userId="43e005a8-d2a0-47db-a5b3-58c127af1651" providerId="ADAL" clId="{33AE2BC5-CEFC-4190-9B55-69326EEF117C}" dt="2023-05-30T06:51:27.440" v="379" actId="14861"/>
          <ac:picMkLst>
            <pc:docMk/>
            <pc:sldMk cId="0" sldId="285"/>
            <ac:picMk id="5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33AE2BC5-CEFC-4190-9B55-69326EEF117C}" dt="2023-05-30T06:13:53.114" v="261" actId="14100"/>
        <pc:sldMkLst>
          <pc:docMk/>
          <pc:sldMk cId="3919544033" sldId="288"/>
        </pc:sldMkLst>
        <pc:spChg chg="add mod">
          <ac:chgData name="Mark Williams (Agency for Clinical Innovation)" userId="43e005a8-d2a0-47db-a5b3-58c127af1651" providerId="ADAL" clId="{33AE2BC5-CEFC-4190-9B55-69326EEF117C}" dt="2023-05-30T06:11:45.378" v="223" actId="14100"/>
          <ac:spMkLst>
            <pc:docMk/>
            <pc:sldMk cId="3919544033" sldId="288"/>
            <ac:spMk id="2" creationId="{A2090E38-303D-D267-BA7B-83437B169781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12:25.432" v="234" actId="1076"/>
          <ac:spMkLst>
            <pc:docMk/>
            <pc:sldMk cId="3919544033" sldId="288"/>
            <ac:spMk id="3" creationId="{EEBD456E-7B9E-1213-743A-0FA995B3ADFB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13:08.264" v="248" actId="478"/>
          <ac:spMkLst>
            <pc:docMk/>
            <pc:sldMk cId="3919544033" sldId="288"/>
            <ac:spMk id="5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13:42.480" v="259" actId="478"/>
          <ac:spMkLst>
            <pc:docMk/>
            <pc:sldMk cId="3919544033" sldId="288"/>
            <ac:spMk id="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13:28.878" v="255" actId="1076"/>
          <ac:spMkLst>
            <pc:docMk/>
            <pc:sldMk cId="3919544033" sldId="288"/>
            <ac:spMk id="15" creationId="{01EFCA72-DD11-E106-365A-13BCF30D1B6A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12:12.714" v="231" actId="478"/>
          <ac:spMkLst>
            <pc:docMk/>
            <pc:sldMk cId="3919544033" sldId="288"/>
            <ac:spMk id="1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11:47.688" v="224" actId="478"/>
          <ac:spMkLst>
            <pc:docMk/>
            <pc:sldMk cId="3919544033" sldId="288"/>
            <ac:spMk id="19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13:49.929" v="260" actId="1076"/>
          <ac:spMkLst>
            <pc:docMk/>
            <pc:sldMk cId="3919544033" sldId="288"/>
            <ac:spMk id="28" creationId="{1ADAE683-FF3E-18FB-C851-36B144347998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12:32.576" v="238" actId="14861"/>
          <ac:picMkLst>
            <pc:docMk/>
            <pc:sldMk cId="3919544033" sldId="288"/>
            <ac:picMk id="6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33AE2BC5-CEFC-4190-9B55-69326EEF117C}" dt="2023-05-30T06:12:25.432" v="234" actId="1076"/>
          <ac:cxnSpMkLst>
            <pc:docMk/>
            <pc:sldMk cId="3919544033" sldId="288"/>
            <ac:cxnSpMk id="4" creationId="{4A2E2E4D-65EE-C1D4-6793-130518CDF849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13:33.324" v="256" actId="14100"/>
          <ac:cxnSpMkLst>
            <pc:docMk/>
            <pc:sldMk cId="3919544033" sldId="288"/>
            <ac:cxnSpMk id="21" creationId="{E9B9F3D3-439D-CBDC-196A-79D653511D14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13:53.114" v="261" actId="14100"/>
          <ac:cxnSpMkLst>
            <pc:docMk/>
            <pc:sldMk cId="3919544033" sldId="288"/>
            <ac:cxnSpMk id="29" creationId="{FFB23385-E5F4-D024-DF65-435394D7DE40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58:58.229" v="524" actId="1076"/>
        <pc:sldMkLst>
          <pc:docMk/>
          <pc:sldMk cId="3491783172" sldId="289"/>
        </pc:sldMkLst>
        <pc:spChg chg="add mod">
          <ac:chgData name="Mark Williams (Agency for Clinical Innovation)" userId="43e005a8-d2a0-47db-a5b3-58c127af1651" providerId="ADAL" clId="{33AE2BC5-CEFC-4190-9B55-69326EEF117C}" dt="2023-05-30T06:58:58.229" v="524" actId="1076"/>
          <ac:spMkLst>
            <pc:docMk/>
            <pc:sldMk cId="3491783172" sldId="289"/>
            <ac:spMk id="3" creationId="{043C819A-5116-9AD3-FC32-2B9B997F578F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7:00.436" v="493" actId="478"/>
          <ac:spMkLst>
            <pc:docMk/>
            <pc:sldMk cId="3491783172" sldId="289"/>
            <ac:spMk id="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7:31.174" v="502" actId="478"/>
          <ac:spMkLst>
            <pc:docMk/>
            <pc:sldMk cId="3491783172" sldId="289"/>
            <ac:spMk id="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7:52.438" v="508" actId="478"/>
          <ac:spMkLst>
            <pc:docMk/>
            <pc:sldMk cId="3491783172" sldId="289"/>
            <ac:spMk id="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7:16.376" v="497" actId="1076"/>
          <ac:spMkLst>
            <pc:docMk/>
            <pc:sldMk cId="3491783172" sldId="289"/>
            <ac:spMk id="9" creationId="{0F191E4E-DF83-E749-AFC6-BA3CE22E07BE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7:40.548" v="505" actId="478"/>
          <ac:spMkLst>
            <pc:docMk/>
            <pc:sldMk cId="3491783172" sldId="289"/>
            <ac:spMk id="10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8:10.122" v="514" actId="478"/>
          <ac:spMkLst>
            <pc:docMk/>
            <pc:sldMk cId="3491783172" sldId="289"/>
            <ac:spMk id="11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8:37.957" v="521" actId="478"/>
          <ac:spMkLst>
            <pc:docMk/>
            <pc:sldMk cId="3491783172" sldId="289"/>
            <ac:spMk id="12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8:58.229" v="524" actId="1076"/>
          <ac:spMkLst>
            <pc:docMk/>
            <pc:sldMk cId="3491783172" sldId="289"/>
            <ac:spMk id="14" creationId="{23E5D5D3-915A-CE46-9F47-60613D8942AC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8:58.229" v="524" actId="1076"/>
          <ac:spMkLst>
            <pc:docMk/>
            <pc:sldMk cId="3491783172" sldId="289"/>
            <ac:spMk id="16" creationId="{B290E29B-3E3E-435E-AA01-4BEA437749F2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8:58.229" v="524" actId="1076"/>
          <ac:spMkLst>
            <pc:docMk/>
            <pc:sldMk cId="3491783172" sldId="289"/>
            <ac:spMk id="20" creationId="{55203427-49D8-19DE-3C07-224C58CA300F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8:58.229" v="524" actId="1076"/>
          <ac:spMkLst>
            <pc:docMk/>
            <pc:sldMk cId="3491783172" sldId="289"/>
            <ac:spMk id="24" creationId="{04202E30-107E-A594-0521-BF0B6ACE2714}"/>
          </ac:spMkLst>
        </pc:spChg>
        <pc:picChg chg="mod modCrop">
          <ac:chgData name="Mark Williams (Agency for Clinical Innovation)" userId="43e005a8-d2a0-47db-a5b3-58c127af1651" providerId="ADAL" clId="{33AE2BC5-CEFC-4190-9B55-69326EEF117C}" dt="2023-05-30T06:58:58.229" v="524" actId="1076"/>
          <ac:picMkLst>
            <pc:docMk/>
            <pc:sldMk cId="3491783172" sldId="289"/>
            <ac:picMk id="2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33AE2BC5-CEFC-4190-9B55-69326EEF117C}" dt="2023-05-30T06:58:58.229" v="524" actId="1076"/>
          <ac:cxnSpMkLst>
            <pc:docMk/>
            <pc:sldMk cId="3491783172" sldId="289"/>
            <ac:cxnSpMk id="5" creationId="{389DDDB6-847B-5138-3C26-577537464C8A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8:58.229" v="524" actId="1076"/>
          <ac:cxnSpMkLst>
            <pc:docMk/>
            <pc:sldMk cId="3491783172" sldId="289"/>
            <ac:cxnSpMk id="15" creationId="{4674CECF-3C9E-29FA-87E8-AC5FBE3F01B4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8:58.229" v="524" actId="1076"/>
          <ac:cxnSpMkLst>
            <pc:docMk/>
            <pc:sldMk cId="3491783172" sldId="289"/>
            <ac:cxnSpMk id="17" creationId="{2ECD533C-0D4B-17C3-B7EA-A02C58E1F8EC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8:58.229" v="524" actId="1076"/>
          <ac:cxnSpMkLst>
            <pc:docMk/>
            <pc:sldMk cId="3491783172" sldId="289"/>
            <ac:cxnSpMk id="21" creationId="{32C70881-F46A-822D-3221-14425F60197D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8:58.229" v="524" actId="1076"/>
          <ac:cxnSpMkLst>
            <pc:docMk/>
            <pc:sldMk cId="3491783172" sldId="289"/>
            <ac:cxnSpMk id="25" creationId="{3C87C208-4F56-3F79-FB54-287078AA9914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59:53.051" v="531"/>
        <pc:sldMkLst>
          <pc:docMk/>
          <pc:sldMk cId="1357491618" sldId="291"/>
        </pc:sldMkLst>
        <pc:spChg chg="add mod">
          <ac:chgData name="Mark Williams (Agency for Clinical Innovation)" userId="43e005a8-d2a0-47db-a5b3-58c127af1651" providerId="ADAL" clId="{33AE2BC5-CEFC-4190-9B55-69326EEF117C}" dt="2023-05-30T06:02:27.929" v="50" actId="14100"/>
          <ac:spMkLst>
            <pc:docMk/>
            <pc:sldMk cId="1357491618" sldId="291"/>
            <ac:spMk id="2" creationId="{4DB87B08-A643-B3CB-5F5F-3185105C9725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9:53.051" v="531"/>
          <ac:spMkLst>
            <pc:docMk/>
            <pc:sldMk cId="1357491618" sldId="291"/>
            <ac:spMk id="5" creationId="{1705F2EA-8A47-CD8D-679B-779B5ECBFD26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03:20.611" v="52" actId="478"/>
          <ac:spMkLst>
            <pc:docMk/>
            <pc:sldMk cId="1357491618" sldId="291"/>
            <ac:spMk id="6" creationId="{00000000-0000-0000-0000-000000000000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03:30.703" v="60" actId="1035"/>
          <ac:picMkLst>
            <pc:docMk/>
            <pc:sldMk cId="1357491618" sldId="291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33AE2BC5-CEFC-4190-9B55-69326EEF117C}" dt="2023-05-30T06:02:10.657" v="47" actId="1076"/>
          <ac:cxnSpMkLst>
            <pc:docMk/>
            <pc:sldMk cId="1357491618" sldId="291"/>
            <ac:cxnSpMk id="4" creationId="{B0639B7A-63DD-2BEE-3932-3B2B8D357069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09:47.752" v="172" actId="1076"/>
        <pc:sldMkLst>
          <pc:docMk/>
          <pc:sldMk cId="939794818" sldId="295"/>
        </pc:sldMkLst>
        <pc:spChg chg="add mod">
          <ac:chgData name="Mark Williams (Agency for Clinical Innovation)" userId="43e005a8-d2a0-47db-a5b3-58c127af1651" providerId="ADAL" clId="{33AE2BC5-CEFC-4190-9B55-69326EEF117C}" dt="2023-05-30T06:06:43.769" v="120" actId="20577"/>
          <ac:spMkLst>
            <pc:docMk/>
            <pc:sldMk cId="939794818" sldId="295"/>
            <ac:spMk id="2" creationId="{40FB70EB-1559-AFAE-1E68-1894BBB99412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07:50.661" v="141" actId="478"/>
          <ac:spMkLst>
            <pc:docMk/>
            <pc:sldMk cId="939794818" sldId="295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07:05.444" v="123" actId="1076"/>
          <ac:spMkLst>
            <pc:docMk/>
            <pc:sldMk cId="939794818" sldId="295"/>
            <ac:spMk id="7" creationId="{FEB71030-F65F-2EF4-B690-DF30B50DB59C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09:12.765" v="161" actId="207"/>
          <ac:spMkLst>
            <pc:docMk/>
            <pc:sldMk cId="939794818" sldId="295"/>
            <ac:spMk id="8" creationId="{4D0C484C-C0C1-4A74-AE06-49FE95024F4F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08:21.915" v="149" actId="478"/>
          <ac:spMkLst>
            <pc:docMk/>
            <pc:sldMk cId="939794818" sldId="295"/>
            <ac:spMk id="9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09:18.268" v="164" actId="1036"/>
          <ac:spMkLst>
            <pc:docMk/>
            <pc:sldMk cId="939794818" sldId="295"/>
            <ac:spMk id="12" creationId="{C973A44B-D004-9064-18B7-6E5CF1CB68F2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09:47.752" v="172" actId="1076"/>
          <ac:spMkLst>
            <pc:docMk/>
            <pc:sldMk cId="939794818" sldId="295"/>
            <ac:spMk id="13" creationId="{00000000-0000-0000-0000-000000000000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09:41.223" v="169" actId="478"/>
          <ac:spMkLst>
            <pc:docMk/>
            <pc:sldMk cId="939794818" sldId="295"/>
            <ac:spMk id="14" creationId="{00000000-0000-0000-0000-000000000000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08:47.205" v="156" actId="478"/>
          <ac:spMkLst>
            <pc:docMk/>
            <pc:sldMk cId="939794818" sldId="295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08:07.966" v="145" actId="1076"/>
          <ac:spMkLst>
            <pc:docMk/>
            <pc:sldMk cId="939794818" sldId="295"/>
            <ac:spMk id="1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09:39.723" v="168"/>
          <ac:spMkLst>
            <pc:docMk/>
            <pc:sldMk cId="939794818" sldId="295"/>
            <ac:spMk id="22" creationId="{8A4A7C10-6D93-A28D-639C-001910CAF843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09:45.303" v="171" actId="1076"/>
          <ac:picMkLst>
            <pc:docMk/>
            <pc:sldMk cId="939794818" sldId="295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33AE2BC5-CEFC-4190-9B55-69326EEF117C}" dt="2023-05-30T06:06:48.139" v="121" actId="14100"/>
          <ac:cxnSpMkLst>
            <pc:docMk/>
            <pc:sldMk cId="939794818" sldId="295"/>
            <ac:cxnSpMk id="4" creationId="{203D24C7-F771-3142-B097-BADE4490B238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8:29.656" v="151" actId="14100"/>
          <ac:cxnSpMkLst>
            <pc:docMk/>
            <pc:sldMk cId="939794818" sldId="295"/>
            <ac:cxnSpMk id="10" creationId="{0077B24B-BD38-F56C-8D4D-DF63D170A60F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9:23.394" v="165" actId="14100"/>
          <ac:cxnSpMkLst>
            <pc:docMk/>
            <pc:sldMk cId="939794818" sldId="295"/>
            <ac:cxnSpMk id="16" creationId="{456A66B6-4A3A-3DA7-DE92-0E7E0EB9C039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9:35.798" v="167" actId="14100"/>
          <ac:cxnSpMkLst>
            <pc:docMk/>
            <pc:sldMk cId="939794818" sldId="295"/>
            <ac:cxnSpMk id="23" creationId="{259EA8D9-4A9C-96D9-9D66-A8A59EE9FA5A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06:05.387" v="109" actId="14861"/>
        <pc:sldMkLst>
          <pc:docMk/>
          <pc:sldMk cId="2552572263" sldId="297"/>
        </pc:sldMkLst>
        <pc:spChg chg="add del mod">
          <ac:chgData name="Mark Williams (Agency for Clinical Innovation)" userId="43e005a8-d2a0-47db-a5b3-58c127af1651" providerId="ADAL" clId="{33AE2BC5-CEFC-4190-9B55-69326EEF117C}" dt="2023-05-30T06:03:55.443" v="63"/>
          <ac:spMkLst>
            <pc:docMk/>
            <pc:sldMk cId="2552572263" sldId="297"/>
            <ac:spMk id="3" creationId="{AFFB743B-5053-19BC-DDD9-B7CC31D9C6B6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04:07.647" v="67"/>
          <ac:spMkLst>
            <pc:docMk/>
            <pc:sldMk cId="2552572263" sldId="297"/>
            <ac:spMk id="6" creationId="{3AE161C2-F264-EA84-5441-6CB03E4EBAAB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05:29.113" v="96" actId="478"/>
          <ac:spMkLst>
            <pc:docMk/>
            <pc:sldMk cId="2552572263" sldId="297"/>
            <ac:spMk id="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05:28.451" v="95" actId="478"/>
          <ac:spMkLst>
            <pc:docMk/>
            <pc:sldMk cId="2552572263" sldId="297"/>
            <ac:spMk id="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05:29.985" v="97" actId="478"/>
          <ac:spMkLst>
            <pc:docMk/>
            <pc:sldMk cId="2552572263" sldId="297"/>
            <ac:spMk id="10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05:27.415" v="94" actId="478"/>
          <ac:spMkLst>
            <pc:docMk/>
            <pc:sldMk cId="2552572263" sldId="297"/>
            <ac:spMk id="12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04:39.957" v="76" actId="14100"/>
          <ac:spMkLst>
            <pc:docMk/>
            <pc:sldMk cId="2552572263" sldId="297"/>
            <ac:spMk id="13" creationId="{9700A61D-A0AB-E9D3-34E6-D743DA3C4CB4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05:26.517" v="93" actId="478"/>
          <ac:spMkLst>
            <pc:docMk/>
            <pc:sldMk cId="2552572263" sldId="297"/>
            <ac:spMk id="14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04:51.875" v="81"/>
          <ac:spMkLst>
            <pc:docMk/>
            <pc:sldMk cId="2552572263" sldId="297"/>
            <ac:spMk id="22" creationId="{56AECA8D-B2AF-CD2F-25D1-CEAA52BCEB7D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05:21.217" v="92" actId="207"/>
          <ac:spMkLst>
            <pc:docMk/>
            <pc:sldMk cId="2552572263" sldId="297"/>
            <ac:spMk id="24" creationId="{46AC5AFF-3971-98F0-14ED-51A79368E309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06:05.387" v="109" actId="14861"/>
          <ac:picMkLst>
            <pc:docMk/>
            <pc:sldMk cId="2552572263" sldId="297"/>
            <ac:picMk id="2" creationId="{00000000-0000-0000-0000-000000000000}"/>
          </ac:picMkLst>
        </pc:picChg>
        <pc:cxnChg chg="add del mod">
          <ac:chgData name="Mark Williams (Agency for Clinical Innovation)" userId="43e005a8-d2a0-47db-a5b3-58c127af1651" providerId="ADAL" clId="{33AE2BC5-CEFC-4190-9B55-69326EEF117C}" dt="2023-05-30T06:03:55.443" v="63"/>
          <ac:cxnSpMkLst>
            <pc:docMk/>
            <pc:sldMk cId="2552572263" sldId="297"/>
            <ac:cxnSpMk id="4" creationId="{5CCCF872-6100-B48D-8F9C-34B9E8674ABA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3:57.648" v="65"/>
          <ac:cxnSpMkLst>
            <pc:docMk/>
            <pc:sldMk cId="2552572263" sldId="297"/>
            <ac:cxnSpMk id="11" creationId="{E046A1E6-E57A-15F3-EF79-39E4AF26E631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5:44.630" v="100" actId="14100"/>
          <ac:cxnSpMkLst>
            <pc:docMk/>
            <pc:sldMk cId="2552572263" sldId="297"/>
            <ac:cxnSpMk id="15" creationId="{9A79DEC6-7D6A-9886-2D36-1A9D747B6154}"/>
          </ac:cxnSpMkLst>
        </pc:cxnChg>
        <pc:cxnChg chg="add del mod">
          <ac:chgData name="Mark Williams (Agency for Clinical Innovation)" userId="43e005a8-d2a0-47db-a5b3-58c127af1651" providerId="ADAL" clId="{33AE2BC5-CEFC-4190-9B55-69326EEF117C}" dt="2023-05-30T06:04:51.875" v="81"/>
          <ac:cxnSpMkLst>
            <pc:docMk/>
            <pc:sldMk cId="2552572263" sldId="297"/>
            <ac:cxnSpMk id="23" creationId="{2E15C042-6ED2-4864-C4FF-BF7E236B18A7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5:10.542" v="89" actId="14100"/>
          <ac:cxnSpMkLst>
            <pc:docMk/>
            <pc:sldMk cId="2552572263" sldId="297"/>
            <ac:cxnSpMk id="25" creationId="{CC482817-62B4-2E23-A975-3766DDAAF218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05:54" v="105" actId="14100"/>
          <ac:cxnSpMkLst>
            <pc:docMk/>
            <pc:sldMk cId="2552572263" sldId="297"/>
            <ac:cxnSpMk id="32" creationId="{FADCFD5D-CC0E-9DAC-F4C6-609DA145E63A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56:05.651" v="474" actId="14100"/>
        <pc:sldMkLst>
          <pc:docMk/>
          <pc:sldMk cId="3195319988" sldId="306"/>
        </pc:sldMkLst>
        <pc:spChg chg="add mod">
          <ac:chgData name="Mark Williams (Agency for Clinical Innovation)" userId="43e005a8-d2a0-47db-a5b3-58c127af1651" providerId="ADAL" clId="{33AE2BC5-CEFC-4190-9B55-69326EEF117C}" dt="2023-05-30T06:54:36.060" v="424" actId="14100"/>
          <ac:spMkLst>
            <pc:docMk/>
            <pc:sldMk cId="3195319988" sldId="306"/>
            <ac:spMk id="2" creationId="{257B8277-43DE-CE7D-324F-E25B0B385DA7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4:24.155" v="419" actId="478"/>
          <ac:spMkLst>
            <pc:docMk/>
            <pc:sldMk cId="3195319988" sldId="306"/>
            <ac:spMk id="9" creationId="{00000000-0000-0000-0000-000000000000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52:42.049" v="392" actId="478"/>
          <ac:spMkLst>
            <pc:docMk/>
            <pc:sldMk cId="3195319988" sldId="306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53:48.784" v="412" actId="478"/>
          <ac:spMkLst>
            <pc:docMk/>
            <pc:sldMk cId="3195319988" sldId="306"/>
            <ac:spMk id="11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4:38.003" v="425" actId="14100"/>
          <ac:spMkLst>
            <pc:docMk/>
            <pc:sldMk cId="3195319988" sldId="306"/>
            <ac:spMk id="17" creationId="{25B56BF1-4E51-2BF9-0F5A-DA1336E39428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52:04.207" v="382" actId="478"/>
          <ac:spMkLst>
            <pc:docMk/>
            <pc:sldMk cId="3195319988" sldId="306"/>
            <ac:spMk id="2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6:05.651" v="474" actId="14100"/>
          <ac:spMkLst>
            <pc:docMk/>
            <pc:sldMk cId="3195319988" sldId="306"/>
            <ac:spMk id="29" creationId="{D97DEC7B-EB07-9FAC-DC2C-654B3CBE4BF2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4:19.541" v="418" actId="113"/>
          <ac:spMkLst>
            <pc:docMk/>
            <pc:sldMk cId="3195319988" sldId="306"/>
            <ac:spMk id="38" creationId="{332EA0B9-6813-71D4-4E31-7CB2F39E299E}"/>
          </ac:spMkLst>
        </pc:spChg>
        <pc:cxnChg chg="add mod">
          <ac:chgData name="Mark Williams (Agency for Clinical Innovation)" userId="43e005a8-d2a0-47db-a5b3-58c127af1651" providerId="ADAL" clId="{33AE2BC5-CEFC-4190-9B55-69326EEF117C}" dt="2023-05-30T06:54:36.060" v="424" actId="14100"/>
          <ac:cxnSpMkLst>
            <pc:docMk/>
            <pc:sldMk cId="3195319988" sldId="306"/>
            <ac:cxnSpMk id="4" creationId="{F953515E-0166-E609-E54F-D8A2F946F7FA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4:38.003" v="425" actId="14100"/>
          <ac:cxnSpMkLst>
            <pc:docMk/>
            <pc:sldMk cId="3195319988" sldId="306"/>
            <ac:cxnSpMk id="20" creationId="{CD1F2D4D-CB43-4BD1-685F-BDF83547CBF6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6:05.651" v="474" actId="14100"/>
          <ac:cxnSpMkLst>
            <pc:docMk/>
            <pc:sldMk cId="3195319988" sldId="306"/>
            <ac:cxnSpMk id="30" creationId="{7C7C131A-3B54-C3C8-BF68-AAB8044CEDE1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4:11.474" v="416" actId="14100"/>
          <ac:cxnSpMkLst>
            <pc:docMk/>
            <pc:sldMk cId="3195319988" sldId="306"/>
            <ac:cxnSpMk id="39" creationId="{64FB4C2E-7F7A-AA9C-958A-8E130B2F2AA0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55:58.934" v="473" actId="1037"/>
        <pc:sldMkLst>
          <pc:docMk/>
          <pc:sldMk cId="737141552" sldId="307"/>
        </pc:sldMkLst>
        <pc:spChg chg="add mod">
          <ac:chgData name="Mark Williams (Agency for Clinical Innovation)" userId="43e005a8-d2a0-47db-a5b3-58c127af1651" providerId="ADAL" clId="{33AE2BC5-CEFC-4190-9B55-69326EEF117C}" dt="2023-05-30T06:55:44.614" v="447" actId="1076"/>
          <ac:spMkLst>
            <pc:docMk/>
            <pc:sldMk cId="737141552" sldId="307"/>
            <ac:spMk id="2" creationId="{6927B77A-8F00-6B48-C271-C695E0F682D1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4" creationId="{00000000-0000-0000-0000-000000000000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55:05.906" v="435" actId="478"/>
          <ac:spMkLst>
            <pc:docMk/>
            <pc:sldMk cId="737141552" sldId="307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4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5:58.934" v="473" actId="1037"/>
          <ac:spMkLst>
            <pc:docMk/>
            <pc:sldMk cId="737141552" sldId="307"/>
            <ac:spMk id="23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33AE2BC5-CEFC-4190-9B55-69326EEF117C}" dt="2023-05-30T06:55:58.934" v="473" actId="1037"/>
          <ac:picMkLst>
            <pc:docMk/>
            <pc:sldMk cId="737141552" sldId="307"/>
            <ac:picMk id="5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33AE2BC5-CEFC-4190-9B55-69326EEF117C}" dt="2023-05-30T05:53:53.210" v="44" actId="1076"/>
        <pc:sldMkLst>
          <pc:docMk/>
          <pc:sldMk cId="1679507458" sldId="312"/>
        </pc:sldMkLst>
        <pc:spChg chg="add mod">
          <ac:chgData name="Mark Williams (Agency for Clinical Innovation)" userId="43e005a8-d2a0-47db-a5b3-58c127af1651" providerId="ADAL" clId="{33AE2BC5-CEFC-4190-9B55-69326EEF117C}" dt="2023-05-30T05:53:06.476" v="23" actId="1076"/>
          <ac:spMkLst>
            <pc:docMk/>
            <pc:sldMk cId="1679507458" sldId="312"/>
            <ac:spMk id="2" creationId="{2A9B7D0D-822D-08EE-2FC5-4C548203AEAB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5:52:01.968" v="4" actId="478"/>
          <ac:spMkLst>
            <pc:docMk/>
            <pc:sldMk cId="1679507458" sldId="312"/>
            <ac:spMk id="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5:53:32.031" v="31" actId="478"/>
          <ac:spMkLst>
            <pc:docMk/>
            <pc:sldMk cId="1679507458" sldId="312"/>
            <ac:spMk id="5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5:53:04.704" v="22" actId="1076"/>
          <ac:spMkLst>
            <pc:docMk/>
            <pc:sldMk cId="1679507458" sldId="312"/>
            <ac:spMk id="7" creationId="{60F59F0B-36BE-94B4-EA03-B6D41A25C6FF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5:53:53.210" v="44" actId="1076"/>
          <ac:spMkLst>
            <pc:docMk/>
            <pc:sldMk cId="1679507458" sldId="312"/>
            <ac:spMk id="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5:53:27.983" v="29" actId="20577"/>
          <ac:spMkLst>
            <pc:docMk/>
            <pc:sldMk cId="1679507458" sldId="312"/>
            <ac:spMk id="9" creationId="{C2C6465F-5B35-0955-AA57-5CEB3BB0464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5:53:36.701" v="38" actId="1037"/>
          <ac:spMkLst>
            <pc:docMk/>
            <pc:sldMk cId="1679507458" sldId="312"/>
            <ac:spMk id="10" creationId="{20AB5CD8-8FF3-6DDA-0A2A-90018A985BA2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5:53:30.832" v="30" actId="478"/>
          <ac:spMkLst>
            <pc:docMk/>
            <pc:sldMk cId="1679507458" sldId="312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5:53:51.514" v="43" actId="1076"/>
          <ac:spMkLst>
            <pc:docMk/>
            <pc:sldMk cId="1679507458" sldId="312"/>
            <ac:spMk id="14" creationId="{00000000-0000-0000-0000-000000000000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5:53:49.373" v="42" actId="1076"/>
          <ac:picMkLst>
            <pc:docMk/>
            <pc:sldMk cId="1679507458" sldId="312"/>
            <ac:picMk id="4" creationId="{00000000-0000-0000-0000-000000000000}"/>
          </ac:picMkLst>
        </pc:picChg>
        <pc:picChg chg="mod">
          <ac:chgData name="Mark Williams (Agency for Clinical Innovation)" userId="43e005a8-d2a0-47db-a5b3-58c127af1651" providerId="ADAL" clId="{33AE2BC5-CEFC-4190-9B55-69326EEF117C}" dt="2023-05-30T05:53:49.373" v="42" actId="1076"/>
          <ac:picMkLst>
            <pc:docMk/>
            <pc:sldMk cId="1679507458" sldId="312"/>
            <ac:picMk id="6" creationId="{00000000-0000-0000-0000-000000000000}"/>
          </ac:picMkLst>
        </pc:picChg>
        <pc:picChg chg="mod">
          <ac:chgData name="Mark Williams (Agency for Clinical Innovation)" userId="43e005a8-d2a0-47db-a5b3-58c127af1651" providerId="ADAL" clId="{33AE2BC5-CEFC-4190-9B55-69326EEF117C}" dt="2023-05-30T05:53:49.373" v="42" actId="1076"/>
          <ac:picMkLst>
            <pc:docMk/>
            <pc:sldMk cId="1679507458" sldId="312"/>
            <ac:picMk id="12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33AE2BC5-CEFC-4190-9B55-69326EEF117C}" dt="2023-05-30T06:11:15.241" v="218" actId="1037"/>
        <pc:sldMkLst>
          <pc:docMk/>
          <pc:sldMk cId="0" sldId="313"/>
        </pc:sldMkLst>
        <pc:spChg chg="add del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2" creationId="{0FFA9335-18BE-30BE-F16E-93B89757CE23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10:23.078" v="179" actId="478"/>
          <ac:spMkLst>
            <pc:docMk/>
            <pc:sldMk cId="0" sldId="313"/>
            <ac:spMk id="6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7" creationId="{00000000-0000-0000-0000-000000000000}"/>
          </ac:spMkLst>
        </pc:spChg>
        <pc:spChg chg="add del">
          <ac:chgData name="Mark Williams (Agency for Clinical Innovation)" userId="43e005a8-d2a0-47db-a5b3-58c127af1651" providerId="ADAL" clId="{33AE2BC5-CEFC-4190-9B55-69326EEF117C}" dt="2023-05-30T06:11:02.712" v="185" actId="478"/>
          <ac:spMkLst>
            <pc:docMk/>
            <pc:sldMk cId="0" sldId="313"/>
            <ac:spMk id="10" creationId="{00000000-0000-0000-0000-000000000000}"/>
          </ac:spMkLst>
        </pc:spChg>
        <pc:spChg chg="add del">
          <ac:chgData name="Mark Williams (Agency for Clinical Innovation)" userId="43e005a8-d2a0-47db-a5b3-58c127af1651" providerId="ADAL" clId="{33AE2BC5-CEFC-4190-9B55-69326EEF117C}" dt="2023-05-30T06:11:02.712" v="185" actId="478"/>
          <ac:spMkLst>
            <pc:docMk/>
            <pc:sldMk cId="0" sldId="313"/>
            <ac:spMk id="11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12" creationId="{8A3BC880-DBAE-EF83-AC95-1E7B20D7A237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13" creationId="{731D2852-19BA-BA2C-16F3-D9DDE20AFE4A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14" creationId="{A273198C-7986-C82A-FA97-8B1FD433741B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15" creationId="{227CF96A-A351-6C78-C6B2-ECF1AB20979F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17" creationId="{3752861A-D690-CB8B-68B9-FE704CD6DBD1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18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20" creationId="{9481BF37-0CB1-1A68-06B5-EF65D4A7A0B9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22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23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33AE2BC5-CEFC-4190-9B55-69326EEF117C}" dt="2023-05-30T06:10:51.058" v="183"/>
          <ac:spMkLst>
            <pc:docMk/>
            <pc:sldMk cId="0" sldId="313"/>
            <ac:spMk id="24" creationId="{F8F20E83-5FD4-500D-0267-82C70A29F359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25" creationId="{4B80239C-FA96-620A-59B7-5863821269DF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11:15.241" v="218" actId="1037"/>
          <ac:spMkLst>
            <pc:docMk/>
            <pc:sldMk cId="0" sldId="313"/>
            <ac:spMk id="27" creationId="{B13216B6-4C15-3074-AC54-E350B6D545B3}"/>
          </ac:spMkLst>
        </pc:spChg>
        <pc:picChg chg="add del mod">
          <ac:chgData name="Mark Williams (Agency for Clinical Innovation)" userId="43e005a8-d2a0-47db-a5b3-58c127af1651" providerId="ADAL" clId="{33AE2BC5-CEFC-4190-9B55-69326EEF117C}" dt="2023-05-30T06:11:15.241" v="218" actId="1037"/>
          <ac:picMkLst>
            <pc:docMk/>
            <pc:sldMk cId="0" sldId="313"/>
            <ac:picMk id="5" creationId="{00000000-0000-0000-0000-000000000000}"/>
          </ac:picMkLst>
        </pc:picChg>
        <pc:picChg chg="add del mod">
          <ac:chgData name="Mark Williams (Agency for Clinical Innovation)" userId="43e005a8-d2a0-47db-a5b3-58c127af1651" providerId="ADAL" clId="{33AE2BC5-CEFC-4190-9B55-69326EEF117C}" dt="2023-05-30T06:10:51.058" v="183"/>
          <ac:picMkLst>
            <pc:docMk/>
            <pc:sldMk cId="0" sldId="313"/>
            <ac:picMk id="8" creationId="{3D3EFFB2-733E-C146-0E3E-71A9A781F8D4}"/>
          </ac:picMkLst>
        </pc:picChg>
        <pc:cxnChg chg="add del mod">
          <ac:chgData name="Mark Williams (Agency for Clinical Innovation)" userId="43e005a8-d2a0-47db-a5b3-58c127af1651" providerId="ADAL" clId="{33AE2BC5-CEFC-4190-9B55-69326EEF117C}" dt="2023-05-30T06:11:15.241" v="218" actId="1037"/>
          <ac:cxnSpMkLst>
            <pc:docMk/>
            <pc:sldMk cId="0" sldId="313"/>
            <ac:cxnSpMk id="3" creationId="{DBCDA17D-E562-E86B-0122-986B4D4039DD}"/>
          </ac:cxnSpMkLst>
        </pc:cxnChg>
        <pc:cxnChg chg="add del mod">
          <ac:chgData name="Mark Williams (Agency for Clinical Innovation)" userId="43e005a8-d2a0-47db-a5b3-58c127af1651" providerId="ADAL" clId="{33AE2BC5-CEFC-4190-9B55-69326EEF117C}" dt="2023-05-30T06:10:51.058" v="183"/>
          <ac:cxnSpMkLst>
            <pc:docMk/>
            <pc:sldMk cId="0" sldId="313"/>
            <ac:cxnSpMk id="16" creationId="{B45D29E5-133B-A468-FC16-7993D922E6A3}"/>
          </ac:cxnSpMkLst>
        </pc:cxnChg>
        <pc:cxnChg chg="add del mod">
          <ac:chgData name="Mark Williams (Agency for Clinical Innovation)" userId="43e005a8-d2a0-47db-a5b3-58c127af1651" providerId="ADAL" clId="{33AE2BC5-CEFC-4190-9B55-69326EEF117C}" dt="2023-05-30T06:10:51.058" v="183"/>
          <ac:cxnSpMkLst>
            <pc:docMk/>
            <pc:sldMk cId="0" sldId="313"/>
            <ac:cxnSpMk id="19" creationId="{02A83244-6C7C-E1F7-0149-0EB9AA5187FA}"/>
          </ac:cxnSpMkLst>
        </pc:cxnChg>
        <pc:cxnChg chg="add del mod">
          <ac:chgData name="Mark Williams (Agency for Clinical Innovation)" userId="43e005a8-d2a0-47db-a5b3-58c127af1651" providerId="ADAL" clId="{33AE2BC5-CEFC-4190-9B55-69326EEF117C}" dt="2023-05-30T06:10:51.058" v="183"/>
          <ac:cxnSpMkLst>
            <pc:docMk/>
            <pc:sldMk cId="0" sldId="313"/>
            <ac:cxnSpMk id="21" creationId="{77C9CF9A-993A-3909-5FCC-2AA1764A4293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11:15.241" v="218" actId="1037"/>
          <ac:cxnSpMkLst>
            <pc:docMk/>
            <pc:sldMk cId="0" sldId="313"/>
            <ac:cxnSpMk id="26" creationId="{1DADDAA0-21AA-1FBB-4D02-339E01092E4F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11:15.241" v="218" actId="1037"/>
          <ac:cxnSpMkLst>
            <pc:docMk/>
            <pc:sldMk cId="0" sldId="313"/>
            <ac:cxnSpMk id="28" creationId="{A1354FD2-2409-E7C2-944D-44B544695118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17:22.040" v="287" actId="14861"/>
        <pc:sldMkLst>
          <pc:docMk/>
          <pc:sldMk cId="1438805669" sldId="314"/>
        </pc:sldMkLst>
        <pc:spChg chg="add mod">
          <ac:chgData name="Mark Williams (Agency for Clinical Innovation)" userId="43e005a8-d2a0-47db-a5b3-58c127af1651" providerId="ADAL" clId="{33AE2BC5-CEFC-4190-9B55-69326EEF117C}" dt="2023-05-30T06:17:14.002" v="282" actId="14100"/>
          <ac:spMkLst>
            <pc:docMk/>
            <pc:sldMk cId="1438805669" sldId="314"/>
            <ac:spMk id="2" creationId="{E9097CCD-5C23-5DE6-74DA-A6F784442A19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17:15.484" v="283" actId="478"/>
          <ac:spMkLst>
            <pc:docMk/>
            <pc:sldMk cId="1438805669" sldId="314"/>
            <ac:spMk id="33" creationId="{00000000-0000-0000-0000-000000000000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17:22.040" v="287" actId="14861"/>
          <ac:picMkLst>
            <pc:docMk/>
            <pc:sldMk cId="1438805669" sldId="314"/>
            <ac:picMk id="4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33AE2BC5-CEFC-4190-9B55-69326EEF117C}" dt="2023-05-30T06:51:09.854" v="372" actId="14100"/>
        <pc:sldMkLst>
          <pc:docMk/>
          <pc:sldMk cId="1074017829" sldId="315"/>
        </pc:sldMkLst>
        <pc:spChg chg="add 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2" creationId="{75CC0B8D-D11B-85E3-D723-CB87C9FE1DE2}"/>
          </ac:spMkLst>
        </pc:spChg>
        <pc:spChg chg="add mod">
          <ac:chgData name="Mark Williams (Agency for Clinical Innovation)" userId="43e005a8-d2a0-47db-a5b3-58c127af1651" providerId="ADAL" clId="{33AE2BC5-CEFC-4190-9B55-69326EEF117C}" dt="2023-05-30T06:51:09.854" v="372" actId="14100"/>
          <ac:spMkLst>
            <pc:docMk/>
            <pc:sldMk cId="1074017829" sldId="315"/>
            <ac:spMk id="9" creationId="{2E5484BC-2234-2D99-A2C4-77C8B4D87BC8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1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50:55.598" v="368" actId="478"/>
          <ac:spMkLst>
            <pc:docMk/>
            <pc:sldMk cId="1074017829" sldId="315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18" creationId="{00000000-0000-0000-0000-000000000000}"/>
          </ac:spMkLst>
        </pc:spChg>
        <pc:spChg chg="del">
          <ac:chgData name="Mark Williams (Agency for Clinical Innovation)" userId="43e005a8-d2a0-47db-a5b3-58c127af1651" providerId="ADAL" clId="{33AE2BC5-CEFC-4190-9B55-69326EEF117C}" dt="2023-05-30T06:19:25.659" v="318" actId="478"/>
          <ac:spMkLst>
            <pc:docMk/>
            <pc:sldMk cId="1074017829" sldId="315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50:50.411" v="367" actId="1038"/>
          <ac:spMkLst>
            <pc:docMk/>
            <pc:sldMk cId="1074017829" sldId="315"/>
            <ac:spMk id="22" creationId="{00000000-0000-0000-0000-000000000000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50:50.411" v="367" actId="1038"/>
          <ac:picMkLst>
            <pc:docMk/>
            <pc:sldMk cId="1074017829" sldId="315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33AE2BC5-CEFC-4190-9B55-69326EEF117C}" dt="2023-05-30T06:50:50.411" v="367" actId="1038"/>
          <ac:cxnSpMkLst>
            <pc:docMk/>
            <pc:sldMk cId="1074017829" sldId="315"/>
            <ac:cxnSpMk id="4" creationId="{CB311D30-91E5-B824-E7AD-700E8E2C5ED8}"/>
          </ac:cxnSpMkLst>
        </pc:cxnChg>
        <pc:cxnChg chg="add mod">
          <ac:chgData name="Mark Williams (Agency for Clinical Innovation)" userId="43e005a8-d2a0-47db-a5b3-58c127af1651" providerId="ADAL" clId="{33AE2BC5-CEFC-4190-9B55-69326EEF117C}" dt="2023-05-30T06:51:09.854" v="372" actId="14100"/>
          <ac:cxnSpMkLst>
            <pc:docMk/>
            <pc:sldMk cId="1074017829" sldId="315"/>
            <ac:cxnSpMk id="10" creationId="{F22E2127-5EE6-8914-48DD-1675D62530CA}"/>
          </ac:cxnSpMkLst>
        </pc:cxnChg>
      </pc:sldChg>
      <pc:sldChg chg="addSp delSp modSp mod">
        <pc:chgData name="Mark Williams (Agency for Clinical Innovation)" userId="43e005a8-d2a0-47db-a5b3-58c127af1651" providerId="ADAL" clId="{33AE2BC5-CEFC-4190-9B55-69326EEF117C}" dt="2023-05-30T06:18:51.106" v="309" actId="1076"/>
        <pc:sldMkLst>
          <pc:docMk/>
          <pc:sldMk cId="3750338720" sldId="317"/>
        </pc:sldMkLst>
        <pc:spChg chg="add mod">
          <ac:chgData name="Mark Williams (Agency for Clinical Innovation)" userId="43e005a8-d2a0-47db-a5b3-58c127af1651" providerId="ADAL" clId="{33AE2BC5-CEFC-4190-9B55-69326EEF117C}" dt="2023-05-30T06:18:12.251" v="292" actId="20577"/>
          <ac:spMkLst>
            <pc:docMk/>
            <pc:sldMk cId="3750338720" sldId="317"/>
            <ac:spMk id="2" creationId="{6BC4762F-4851-FCF2-7723-7863ADFE8419}"/>
          </ac:spMkLst>
        </pc:spChg>
        <pc:spChg chg="mod">
          <ac:chgData name="Mark Williams (Agency for Clinical Innovation)" userId="43e005a8-d2a0-47db-a5b3-58c127af1651" providerId="ADAL" clId="{33AE2BC5-CEFC-4190-9B55-69326EEF117C}" dt="2023-05-30T06:18:49.897" v="308" actId="1037"/>
          <ac:spMkLst>
            <pc:docMk/>
            <pc:sldMk cId="3750338720" sldId="317"/>
            <ac:spMk id="3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33AE2BC5-CEFC-4190-9B55-69326EEF117C}" dt="2023-05-30T06:18:14.076" v="293" actId="478"/>
          <ac:spMkLst>
            <pc:docMk/>
            <pc:sldMk cId="3750338720" sldId="317"/>
            <ac:spMk id="33" creationId="{00000000-0000-0000-0000-000000000000}"/>
          </ac:spMkLst>
        </pc:spChg>
        <pc:picChg chg="mod">
          <ac:chgData name="Mark Williams (Agency for Clinical Innovation)" userId="43e005a8-d2a0-47db-a5b3-58c127af1651" providerId="ADAL" clId="{33AE2BC5-CEFC-4190-9B55-69326EEF117C}" dt="2023-05-30T06:18:51.106" v="309" actId="1076"/>
          <ac:picMkLst>
            <pc:docMk/>
            <pc:sldMk cId="3750338720" sldId="317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28035"/>
            <a:ext cx="7643192" cy="11462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84928"/>
            <a:ext cx="7643192" cy="496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AE71-773A-4092-B31A-9F8386EA34B6}"/>
              </a:ext>
            </a:extLst>
          </p:cNvPr>
          <p:cNvSpPr txBox="1"/>
          <p:nvPr userDrawn="1"/>
        </p:nvSpPr>
        <p:spPr>
          <a:xfrm>
            <a:off x="485027" y="3794627"/>
            <a:ext cx="81262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/>
              <a:t>ACI acknowledges the traditional owners of the land that we work on.</a:t>
            </a:r>
          </a:p>
          <a:p>
            <a:pPr algn="ctr">
              <a:spcAft>
                <a:spcPts val="1000"/>
              </a:spcAft>
            </a:pPr>
            <a:r>
              <a:rPr lang="en-US" b="1"/>
              <a:t> We pay our respect to Elders past and present and extend that respect to other Aboriginal peoples present here today.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608418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158517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/>
            </a:lvl1pPr>
            <a:lvl2pPr marL="72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77429"/>
            <a:ext cx="8193088" cy="57388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00150"/>
            <a:ext cx="8147050" cy="3055144"/>
          </a:xfrm>
        </p:spPr>
        <p:txBody>
          <a:bodyPr/>
          <a:lstStyle>
            <a:lvl1pPr>
              <a:defRPr sz="1875" baseline="0"/>
            </a:lvl1pPr>
            <a:lvl4pPr>
              <a:buFont typeface="Arial" pitchFamily="34" charset="0"/>
              <a:buChar char="●"/>
              <a:defRPr/>
            </a:lvl4pPr>
            <a:lvl5pPr marL="939404" indent="-198835">
              <a:buFont typeface="Arial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9952" y="4840002"/>
            <a:ext cx="431800" cy="195263"/>
          </a:xfrm>
        </p:spPr>
        <p:txBody>
          <a:bodyPr/>
          <a:lstStyle>
            <a:lvl1pPr>
              <a:defRPr/>
            </a:lvl1pPr>
          </a:lstStyle>
          <a:p>
            <a:fld id="{BF8C6332-5199-408C-BC42-731F4CE43C7D}" type="slidenum">
              <a:rPr lang="en-AU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87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" y="1141"/>
            <a:ext cx="914045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1141"/>
            <a:ext cx="913768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20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3" y="-1"/>
            <a:ext cx="9164484" cy="373769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-8164"/>
            <a:ext cx="9143302" cy="51434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6" r:id="rId3"/>
    <p:sldLayoutId id="214748377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"/>
            <a:ext cx="9139246" cy="51405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1201"/>
            <a:ext cx="9136477" cy="51405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inACI-PainManagement@health.nsw.gov.au" TargetMode="External"/><Relationship Id="rId2" Type="http://schemas.openxmlformats.org/officeDocument/2006/relationships/hyperlink" Target="mailto:emily.edmonds@swahs.health.nsw.gov.a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ci.health.nsw.gov.au/networks/pain-management/acute-pain-form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800"/>
              <a:t>Peripheral Nerve Infusion Form </a:t>
            </a:r>
            <a:br>
              <a:rPr lang="en-AU" sz="2700"/>
            </a:br>
            <a:r>
              <a:rPr lang="en-AU" sz="2700"/>
              <a:t>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16D63-B9CB-4C54-836D-A25161B59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NSW Pain Form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9793" y="2864618"/>
            <a:ext cx="7632079" cy="324371"/>
          </a:xfrm>
        </p:spPr>
        <p:txBody>
          <a:bodyPr/>
          <a:lstStyle/>
          <a:p>
            <a:r>
              <a:rPr lang="en-AU" sz="1600"/>
              <a:t>June 2023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87272AF-1770-F3F0-9DA1-562FFEA347F0}"/>
              </a:ext>
            </a:extLst>
          </p:cNvPr>
          <p:cNvSpPr txBox="1">
            <a:spLocks/>
          </p:cNvSpPr>
          <p:nvPr/>
        </p:nvSpPr>
        <p:spPr>
          <a:xfrm>
            <a:off x="489793" y="3246822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/>
              <a:t>Emily Edmonds | Co-ordinator NSW Pain Forms, CNC Acute Pain Service Blacktown Hospital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E57C08-2617-C542-8A7F-BDAF9FE9E1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Peripheral nerve infusion prescription</a:t>
            </a:r>
            <a:endParaRPr lang="en-AU"/>
          </a:p>
        </p:txBody>
      </p:sp>
      <p:sp>
        <p:nvSpPr>
          <p:cNvPr id="4" name="Left Arrow 3"/>
          <p:cNvSpPr/>
          <p:nvPr/>
        </p:nvSpPr>
        <p:spPr>
          <a:xfrm>
            <a:off x="5233240" y="3580397"/>
            <a:ext cx="594066" cy="1620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Rectangle 17"/>
          <p:cNvSpPr/>
          <p:nvPr/>
        </p:nvSpPr>
        <p:spPr>
          <a:xfrm>
            <a:off x="2609117" y="2956979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SMITH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60536" y="3025371"/>
            <a:ext cx="648072" cy="312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3/3/15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7177" y="2956979"/>
            <a:ext cx="59406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i="1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PSmith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19" y="2025400"/>
            <a:ext cx="6129918" cy="204330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03286" y="3397321"/>
            <a:ext cx="3023242" cy="20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>
                <a:solidFill>
                  <a:schemeClr val="tx1">
                    <a:lumMod val="50000"/>
                  </a:schemeClr>
                </a:solidFill>
              </a:rPr>
              <a:t>TSmith                          SMITH                4/4/17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FA9335-18BE-30BE-F16E-93B89757CE23}"/>
              </a:ext>
            </a:extLst>
          </p:cNvPr>
          <p:cNvSpPr/>
          <p:nvPr/>
        </p:nvSpPr>
        <p:spPr>
          <a:xfrm>
            <a:off x="2280978" y="1255370"/>
            <a:ext cx="2034363" cy="590326"/>
          </a:xfrm>
          <a:prstGeom prst="rect">
            <a:avLst/>
          </a:prstGeom>
          <a:solidFill>
            <a:srgbClr val="006892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Prescriber to complete patient allergy and ADR section in full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CDA17D-E562-E86B-0122-986B4D4039DD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478366" y="1550533"/>
            <a:ext cx="802612" cy="59347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0239C-FA96-620A-59B7-5863821269DF}"/>
              </a:ext>
            </a:extLst>
          </p:cNvPr>
          <p:cNvSpPr/>
          <p:nvPr/>
        </p:nvSpPr>
        <p:spPr>
          <a:xfrm>
            <a:off x="6666947" y="2223231"/>
            <a:ext cx="2034363" cy="99757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Private patients: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For Medicare billing purposes a pain specialist referral from the referring doctor (name), signature and date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ADDAA0-21AA-1FBB-4D02-339E01092E4F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6790483" y="3220801"/>
            <a:ext cx="893646" cy="514381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13216B6-4C15-3074-AC54-E350B6D545B3}"/>
              </a:ext>
            </a:extLst>
          </p:cNvPr>
          <p:cNvSpPr/>
          <p:nvPr/>
        </p:nvSpPr>
        <p:spPr>
          <a:xfrm>
            <a:off x="6666947" y="999270"/>
            <a:ext cx="2034363" cy="85899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Handwrite patient details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OR affix patient label                  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(First prescriber to check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patient label is correct)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354FD2-2409-E7C2-944D-44B544695118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95264" y="1428765"/>
            <a:ext cx="1471683" cy="68251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2248A8-5A6E-2D6F-5B7B-329726C1CA3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b="1"/>
              <a:t>Local anaesthetic prescription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24" y="1748909"/>
            <a:ext cx="6477781" cy="179999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336719" y="1773335"/>
            <a:ext cx="1385792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rgbClr val="FF0000"/>
                </a:solidFill>
                <a:latin typeface="Arial Black" pitchFamily="34" charset="0"/>
              </a:rPr>
              <a:t>Fascia iliaca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8523" y="2782459"/>
            <a:ext cx="70207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i="1">
                <a:solidFill>
                  <a:srgbClr val="FF0000"/>
                </a:solidFill>
                <a:latin typeface="Arial Black" pitchFamily="34" charset="0"/>
              </a:rPr>
              <a:t>200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35024" y="2397242"/>
            <a:ext cx="137497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i="1" err="1">
                <a:solidFill>
                  <a:srgbClr val="FF0000"/>
                </a:solidFill>
                <a:latin typeface="Arial Black" pitchFamily="34" charset="0"/>
              </a:rPr>
              <a:t>Ropivacaine 0.2 %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4671" y="3211616"/>
            <a:ext cx="534962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>
                <a:solidFill>
                  <a:srgbClr val="FF0000"/>
                </a:solidFill>
                <a:latin typeface="Arial Black" pitchFamily="34" charset="0"/>
              </a:rPr>
              <a:t>4/4/17             TSmith                                      SMITH                                            7511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60233" y="1669288"/>
            <a:ext cx="1350150" cy="57651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05404" y="2420244"/>
            <a:ext cx="1350150" cy="57651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2090E38-303D-D267-BA7B-83437B169781}"/>
              </a:ext>
            </a:extLst>
          </p:cNvPr>
          <p:cNvSpPr/>
          <p:nvPr/>
        </p:nvSpPr>
        <p:spPr>
          <a:xfrm>
            <a:off x="6153665" y="317500"/>
            <a:ext cx="2656607" cy="557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prescription.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policy for local guidelines on prescribing local anaesthetic for peripheral nerve infusions.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BD456E-7B9E-1213-743A-0FA995B3ADFB}"/>
              </a:ext>
            </a:extLst>
          </p:cNvPr>
          <p:cNvSpPr/>
          <p:nvPr/>
        </p:nvSpPr>
        <p:spPr>
          <a:xfrm>
            <a:off x="2940908" y="1221167"/>
            <a:ext cx="1356701" cy="38658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Type of block</a:t>
            </a:r>
            <a:endParaRPr lang="en-AU" sz="100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2E2E4D-65EE-C1D4-6793-130518CDF84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19259" y="1607747"/>
            <a:ext cx="0" cy="33000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FCA72-DD11-E106-365A-13BCF30D1B6A}"/>
              </a:ext>
            </a:extLst>
          </p:cNvPr>
          <p:cNvSpPr/>
          <p:nvPr/>
        </p:nvSpPr>
        <p:spPr>
          <a:xfrm>
            <a:off x="488951" y="3777600"/>
            <a:ext cx="3381134" cy="73711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Peripheral nerve infusion prescription to include: 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local anaesthetic, total volume, date, prescriber’s signature and printed name, contact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B9F3D3-439D-CBDC-196A-79D653511D14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179518" y="3484605"/>
            <a:ext cx="0" cy="29299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ADAE683-FF3E-18FB-C851-36B144347998}"/>
              </a:ext>
            </a:extLst>
          </p:cNvPr>
          <p:cNvSpPr/>
          <p:nvPr/>
        </p:nvSpPr>
        <p:spPr>
          <a:xfrm>
            <a:off x="6001885" y="3965884"/>
            <a:ext cx="1810972" cy="54883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Space provided for pharmacist reconciliation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B23385-E5F4-D024-DF65-435394D7DE4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6907371" y="3378690"/>
            <a:ext cx="178346" cy="58719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F1CA9-5C00-7655-0D96-0D972965B70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Program options</a:t>
            </a:r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530074" y="2112691"/>
            <a:ext cx="1622647" cy="437219"/>
          </a:xfrm>
          <a:prstGeom prst="line">
            <a:avLst/>
          </a:prstGeom>
          <a:ln w="349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78323" y="3995363"/>
            <a:ext cx="53759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mL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36" y="1277527"/>
            <a:ext cx="6276641" cy="3008550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 flipV="1">
            <a:off x="5089510" y="1710705"/>
            <a:ext cx="1566362" cy="592333"/>
          </a:xfrm>
          <a:prstGeom prst="line">
            <a:avLst/>
          </a:prstGeom>
          <a:ln w="349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52041" y="3753867"/>
            <a:ext cx="790157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mL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20225" y="3900183"/>
            <a:ext cx="314721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             -                   </a:t>
            </a:r>
            <a:r>
              <a:rPr lang="en-AU" sz="10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Smith</a:t>
            </a:r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SMITH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3115" y="1663344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2956" y="2563322"/>
            <a:ext cx="5724487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2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       TSmith                                  SMITH                                           7511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318028" y="1075201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9983" y="1682835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32573" y="2135861"/>
            <a:ext cx="638221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</a:t>
            </a:r>
          </a:p>
        </p:txBody>
      </p:sp>
      <p:sp>
        <p:nvSpPr>
          <p:cNvPr id="27" name="Rectangle 26"/>
          <p:cNvSpPr/>
          <p:nvPr/>
        </p:nvSpPr>
        <p:spPr>
          <a:xfrm rot="10800000" flipV="1">
            <a:off x="1307582" y="2674868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02C674-D81E-795F-358E-8EE5B9FDDDB8}"/>
              </a:ext>
            </a:extLst>
          </p:cNvPr>
          <p:cNvSpPr/>
          <p:nvPr/>
        </p:nvSpPr>
        <p:spPr>
          <a:xfrm>
            <a:off x="6185439" y="317500"/>
            <a:ext cx="2624834" cy="779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for a </a:t>
            </a:r>
            <a:r>
              <a:rPr lang="en-AU" sz="750" b="1">
                <a:solidFill>
                  <a:schemeClr val="tx1"/>
                </a:solidFill>
              </a:rPr>
              <a:t>CONTINUOUS INFUSION </a:t>
            </a:r>
            <a:r>
              <a:rPr lang="en-AU" sz="750">
                <a:solidFill>
                  <a:schemeClr val="tx1"/>
                </a:solidFill>
              </a:rPr>
              <a:t>program and a </a:t>
            </a:r>
            <a:r>
              <a:rPr lang="en-AU" sz="750" b="1">
                <a:solidFill>
                  <a:schemeClr val="tx1"/>
                </a:solidFill>
              </a:rPr>
              <a:t>RESCUE BOLUS DOSE                                              </a:t>
            </a:r>
            <a:r>
              <a:rPr lang="en-AU" sz="750">
                <a:solidFill>
                  <a:schemeClr val="tx1"/>
                </a:solidFill>
              </a:rPr>
              <a:t>for administration by a registered nurse.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policy for local guidelines on                      peripheral nerve infusion program prescribing.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C936D-CEF2-CCEF-DD2E-2711DDD32B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Program options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39" y="1407765"/>
            <a:ext cx="6408652" cy="2652229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817693" y="2301720"/>
            <a:ext cx="5732712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                  8                   5 mL     5mL       30 </a:t>
            </a:r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mins           </a:t>
            </a:r>
            <a:r>
              <a:rPr lang="en-AU" sz="10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SMITH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381136" y="1185521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097CCD-5C23-5DE6-74DA-A6F784442A19}"/>
              </a:ext>
            </a:extLst>
          </p:cNvPr>
          <p:cNvSpPr/>
          <p:nvPr/>
        </p:nvSpPr>
        <p:spPr>
          <a:xfrm>
            <a:off x="6489063" y="317500"/>
            <a:ext cx="2321210" cy="779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for a PCRA (patient controlled regional analgesia program).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policy for local guidelines on peripheral nerve infusion program prescribing. </a:t>
            </a:r>
          </a:p>
        </p:txBody>
      </p:sp>
    </p:spTree>
    <p:extLst>
      <p:ext uri="{BB962C8B-B14F-4D97-AF65-F5344CB8AC3E}">
        <p14:creationId xmlns:p14="http://schemas.microsoft.com/office/powerpoint/2010/main" val="1438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04165-4C37-313D-1C82-2A47ED06165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Program options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32" y="1407765"/>
            <a:ext cx="6408652" cy="2652229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411632" y="3344244"/>
            <a:ext cx="6937457" cy="33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1000	</a:t>
            </a:r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            4 hours         nil                     4                     </a:t>
            </a:r>
            <a:r>
              <a:rPr lang="en-AU" sz="10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SMITH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372792" y="2456880"/>
            <a:ext cx="2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>
                <a:solidFill>
                  <a:srgbClr val="FF0000"/>
                </a:solidFill>
                <a:sym typeface="Wingdings 2"/>
              </a:rPr>
              <a:t></a:t>
            </a:r>
            <a:endParaRPr lang="en-AU" sz="3000" b="1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C4762F-4851-FCF2-7723-7863ADFE8419}"/>
              </a:ext>
            </a:extLst>
          </p:cNvPr>
          <p:cNvSpPr/>
          <p:nvPr/>
        </p:nvSpPr>
        <p:spPr>
          <a:xfrm>
            <a:off x="6524367" y="317500"/>
            <a:ext cx="2285905" cy="779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>
                <a:solidFill>
                  <a:schemeClr val="tx1"/>
                </a:solidFill>
              </a:rPr>
              <a:t>Below is an </a:t>
            </a:r>
            <a:r>
              <a:rPr lang="en-AU" sz="750" u="sng">
                <a:solidFill>
                  <a:schemeClr val="tx1"/>
                </a:solidFill>
              </a:rPr>
              <a:t>EXAMPLE</a:t>
            </a:r>
            <a:r>
              <a:rPr lang="en-AU" sz="750">
                <a:solidFill>
                  <a:schemeClr val="tx1"/>
                </a:solidFill>
              </a:rPr>
              <a:t> for a PIB </a:t>
            </a:r>
            <a:br>
              <a:rPr lang="en-AU" sz="750">
                <a:solidFill>
                  <a:schemeClr val="tx1"/>
                </a:solidFill>
              </a:rPr>
            </a:br>
            <a:r>
              <a:rPr lang="en-AU" sz="750">
                <a:solidFill>
                  <a:schemeClr val="tx1"/>
                </a:solidFill>
              </a:rPr>
              <a:t>(programmed intermittent bolus program).</a:t>
            </a:r>
          </a:p>
          <a:p>
            <a:pPr algn="ctr"/>
            <a:r>
              <a:rPr lang="en-AU" sz="750">
                <a:solidFill>
                  <a:schemeClr val="tx1"/>
                </a:solidFill>
              </a:rPr>
              <a:t>Refer to hospital policy for local guidelines on peripheral nerve infusion program prescribing. </a:t>
            </a:r>
          </a:p>
        </p:txBody>
      </p:sp>
    </p:spTree>
    <p:extLst>
      <p:ext uri="{BB962C8B-B14F-4D97-AF65-F5344CB8AC3E}">
        <p14:creationId xmlns:p14="http://schemas.microsoft.com/office/powerpoint/2010/main" val="37503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D94C9-DB81-BCA0-7F05-163F14187D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</p:spPr>
        <p:txBody>
          <a:bodyPr/>
          <a:lstStyle/>
          <a:p>
            <a:r>
              <a:rPr lang="en-AU" b="1"/>
              <a:t>Catheter insertion details</a:t>
            </a: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21" y="250932"/>
            <a:ext cx="4288971" cy="4288971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886121" y="2256836"/>
            <a:ext cx="4122904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10:00       TSmith                 SMITH                   Anaesthetist     7511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84022" y="3855953"/>
            <a:ext cx="1878799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4/4/17     10:30    </a:t>
            </a:r>
            <a:r>
              <a:rPr lang="en-AU" sz="675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THall    SRose</a:t>
            </a:r>
          </a:p>
        </p:txBody>
      </p:sp>
      <p:sp>
        <p:nvSpPr>
          <p:cNvPr id="18" name="Rectangle 17"/>
          <p:cNvSpPr/>
          <p:nvPr/>
        </p:nvSpPr>
        <p:spPr>
          <a:xfrm rot="20216721">
            <a:off x="6372112" y="3353414"/>
            <a:ext cx="1312160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9155" y="1762691"/>
            <a:ext cx="4122904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Fascia iliaca block. Asepsis throughout. Ultrasound guidance used. 5mL 1% lignocaine to skin. Planes identified, catheter passed easily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97285" y="2848262"/>
            <a:ext cx="4122904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750" b="1" i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2189" y="2848262"/>
            <a:ext cx="4122904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Ropivacine</a:t>
            </a:r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0.375%                   40         10:00         TSmith (SMITH)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CC0B8D-D11B-85E3-D723-CB87C9FE1DE2}"/>
              </a:ext>
            </a:extLst>
          </p:cNvPr>
          <p:cNvSpPr/>
          <p:nvPr/>
        </p:nvSpPr>
        <p:spPr>
          <a:xfrm>
            <a:off x="1315934" y="1464701"/>
            <a:ext cx="2168834" cy="96952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Catheter insertion information: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If a catheter was placed during surgery, insertion details may be recorded on the operation or anaesthetic record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311D30-91E5-B824-E7AD-700E8E2C5ED8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484768" y="1899404"/>
            <a:ext cx="525888" cy="50061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E5484BC-2234-2D99-A2C4-77C8B4D87BC8}"/>
              </a:ext>
            </a:extLst>
          </p:cNvPr>
          <p:cNvSpPr/>
          <p:nvPr/>
        </p:nvSpPr>
        <p:spPr>
          <a:xfrm>
            <a:off x="1315934" y="3286896"/>
            <a:ext cx="2168834" cy="515455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Local anaesthetic infusion commenced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2E2127-5EE6-8914-48DD-1675D62530C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484768" y="3507073"/>
            <a:ext cx="525888" cy="37551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319EB-204B-1151-49AF-5C8F3FA4935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sz="2000"/>
              <a:t>Removal of regional catheter(s)</a:t>
            </a: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1" y="1599642"/>
            <a:ext cx="5329565" cy="1776522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195736" y="2571750"/>
            <a:ext cx="2268252" cy="59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5/4/17             10:00                     </a:t>
            </a:r>
          </a:p>
          <a:p>
            <a:pPr>
              <a:lnSpc>
                <a:spcPct val="200000"/>
              </a:lnSpc>
            </a:pPr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SRose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        ROSE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30B9D-1776-E1B0-36DA-F72B42029F9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b="1"/>
              <a:t>Observation pages</a:t>
            </a:r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9" r="2754"/>
          <a:stretch/>
        </p:blipFill>
        <p:spPr>
          <a:xfrm>
            <a:off x="3142147" y="7062"/>
            <a:ext cx="3107175" cy="5050073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3C819A-5116-9AD3-FC32-2B9B997F578F}"/>
              </a:ext>
            </a:extLst>
          </p:cNvPr>
          <p:cNvSpPr/>
          <p:nvPr/>
        </p:nvSpPr>
        <p:spPr>
          <a:xfrm>
            <a:off x="6878613" y="942696"/>
            <a:ext cx="2025103" cy="36195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>
                <a:solidFill>
                  <a:schemeClr val="tx1"/>
                </a:solidFill>
              </a:rPr>
              <a:t>Pain score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9DDDB6-847B-5138-3C26-577537464C8A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867148" y="1123675"/>
            <a:ext cx="1011465" cy="10878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F191E4E-DF83-E749-AFC6-BA3CE22E07BE}"/>
              </a:ext>
            </a:extLst>
          </p:cNvPr>
          <p:cNvSpPr txBox="1">
            <a:spLocks/>
          </p:cNvSpPr>
          <p:nvPr/>
        </p:nvSpPr>
        <p:spPr>
          <a:xfrm>
            <a:off x="488951" y="1228517"/>
            <a:ext cx="2165986" cy="19983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0">
                <a:solidFill>
                  <a:schemeClr val="tx1"/>
                </a:solidFill>
              </a:rPr>
              <a:t>The Peripheral Nerve Infusion form provides observations for a maximum of </a:t>
            </a:r>
            <a:r>
              <a:rPr lang="en-AU" sz="1400">
                <a:solidFill>
                  <a:schemeClr val="tx1"/>
                </a:solidFill>
              </a:rPr>
              <a:t>4 days</a:t>
            </a:r>
            <a:r>
              <a:rPr lang="en-AU" sz="1400" b="0">
                <a:solidFill>
                  <a:schemeClr val="tx1"/>
                </a:solidFill>
              </a:rPr>
              <a:t>.</a:t>
            </a:r>
          </a:p>
          <a:p>
            <a:r>
              <a:rPr lang="en-AU" sz="1400" b="0">
                <a:solidFill>
                  <a:schemeClr val="tx1"/>
                </a:solidFill>
              </a:rPr>
              <a:t>If the infusion continues beyond 4 days, a new chart must be started and a new prescription written.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5D5D3-915A-CE46-9F47-60613D8942AC}"/>
              </a:ext>
            </a:extLst>
          </p:cNvPr>
          <p:cNvSpPr/>
          <p:nvPr/>
        </p:nvSpPr>
        <p:spPr>
          <a:xfrm>
            <a:off x="6878613" y="1917114"/>
            <a:ext cx="2025103" cy="36195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>
                <a:solidFill>
                  <a:schemeClr val="tx1"/>
                </a:solidFill>
              </a:rPr>
              <a:t>Infusion delivery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74CECF-3C9E-29FA-87E8-AC5FBE3F01B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867148" y="2098093"/>
            <a:ext cx="1011465" cy="10878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0E29B-3E3E-435E-AA01-4BEA437749F2}"/>
              </a:ext>
            </a:extLst>
          </p:cNvPr>
          <p:cNvSpPr/>
          <p:nvPr/>
        </p:nvSpPr>
        <p:spPr>
          <a:xfrm>
            <a:off x="6878613" y="2858073"/>
            <a:ext cx="2025103" cy="51192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>
                <a:solidFill>
                  <a:schemeClr val="tx1"/>
                </a:solidFill>
              </a:rPr>
              <a:t>Pump program settings check</a:t>
            </a:r>
          </a:p>
          <a:p>
            <a:pPr marL="6350" algn="ctr"/>
            <a:r>
              <a:rPr lang="en-AU" sz="1000">
                <a:solidFill>
                  <a:schemeClr val="tx1"/>
                </a:solidFill>
              </a:rPr>
              <a:t>catheter site(s) check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CD533C-0D4B-17C3-B7EA-A02C58E1F8EC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867148" y="3114035"/>
            <a:ext cx="1011465" cy="18376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03427-49D8-19DE-3C07-224C58CA300F}"/>
              </a:ext>
            </a:extLst>
          </p:cNvPr>
          <p:cNvSpPr/>
          <p:nvPr/>
        </p:nvSpPr>
        <p:spPr>
          <a:xfrm>
            <a:off x="6878613" y="3475469"/>
            <a:ext cx="2025103" cy="51192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>
                <a:solidFill>
                  <a:schemeClr val="tx1"/>
                </a:solidFill>
              </a:rPr>
              <a:t>Motor block assessment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(if applicable)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C70881-F46A-822D-3221-14425F60197D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923645" y="3731431"/>
            <a:ext cx="954968" cy="32436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4202E30-107E-A594-0521-BF0B6ACE2714}"/>
              </a:ext>
            </a:extLst>
          </p:cNvPr>
          <p:cNvSpPr/>
          <p:nvPr/>
        </p:nvSpPr>
        <p:spPr>
          <a:xfrm>
            <a:off x="6878613" y="4132143"/>
            <a:ext cx="2025103" cy="51192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>
                <a:solidFill>
                  <a:schemeClr val="tx1"/>
                </a:solidFill>
              </a:rPr>
              <a:t>Sensory dermatome assessment (if applicable)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87C208-4F56-3F79-FB54-287078AA9914}"/>
              </a:ext>
            </a:extLst>
          </p:cNvPr>
          <p:cNvCxnSpPr>
            <a:cxnSpLocks/>
          </p:cNvCxnSpPr>
          <p:nvPr/>
        </p:nvCxnSpPr>
        <p:spPr>
          <a:xfrm flipH="1">
            <a:off x="5951894" y="4388105"/>
            <a:ext cx="926719" cy="16218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8D8AC-FC02-6865-9D7C-F77299CC7E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449970"/>
          </a:xfrm>
        </p:spPr>
        <p:txBody>
          <a:bodyPr/>
          <a:lstStyle/>
          <a:p>
            <a:r>
              <a:rPr lang="en-AU" b="1"/>
              <a:t>Documenting observations:</a:t>
            </a:r>
            <a:r>
              <a:rPr lang="en-AU"/>
              <a:t> Pain Assessment</a:t>
            </a:r>
            <a:br>
              <a:rPr lang="en-AU"/>
            </a:br>
            <a:r>
              <a:rPr lang="en-AU" b="0"/>
              <a:t>‘R’ for rest ‘M’ for movement</a:t>
            </a: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0" t="1735" r="555"/>
          <a:stretch/>
        </p:blipFill>
        <p:spPr>
          <a:xfrm>
            <a:off x="511925" y="1443975"/>
            <a:ext cx="6704423" cy="2323547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86781" y="346312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3285" y="3451776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6130" y="328975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1495" y="3161917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4385" y="274848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6490" y="3154797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38626" y="3149035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32357" y="3167144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97556" y="287632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6967" y="2574161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8" name="Rectangle 17"/>
          <p:cNvSpPr/>
          <p:nvPr/>
        </p:nvSpPr>
        <p:spPr>
          <a:xfrm rot="20418809">
            <a:off x="2514965" y="1694589"/>
            <a:ext cx="462693" cy="19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1100</a:t>
            </a:r>
          </a:p>
        </p:txBody>
      </p:sp>
      <p:sp>
        <p:nvSpPr>
          <p:cNvPr id="19" name="Rectangle 18"/>
          <p:cNvSpPr/>
          <p:nvPr/>
        </p:nvSpPr>
        <p:spPr>
          <a:xfrm rot="20418809">
            <a:off x="2818667" y="1666737"/>
            <a:ext cx="483647" cy="20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1200</a:t>
            </a:r>
          </a:p>
        </p:txBody>
      </p:sp>
      <p:sp>
        <p:nvSpPr>
          <p:cNvPr id="20" name="Rectangle 19"/>
          <p:cNvSpPr/>
          <p:nvPr/>
        </p:nvSpPr>
        <p:spPr>
          <a:xfrm rot="20418809">
            <a:off x="3089823" y="1726915"/>
            <a:ext cx="521411" cy="1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1300</a:t>
            </a:r>
          </a:p>
        </p:txBody>
      </p:sp>
      <p:sp>
        <p:nvSpPr>
          <p:cNvPr id="21" name="Rectangle 20"/>
          <p:cNvSpPr/>
          <p:nvPr/>
        </p:nvSpPr>
        <p:spPr>
          <a:xfrm rot="20418809">
            <a:off x="3734990" y="1661874"/>
            <a:ext cx="421587" cy="22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1500</a:t>
            </a:r>
          </a:p>
        </p:txBody>
      </p:sp>
      <p:sp>
        <p:nvSpPr>
          <p:cNvPr id="22" name="Rectangle 21"/>
          <p:cNvSpPr/>
          <p:nvPr/>
        </p:nvSpPr>
        <p:spPr>
          <a:xfrm rot="20418809">
            <a:off x="3369343" y="1691605"/>
            <a:ext cx="562676" cy="17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0911" y="1424117"/>
            <a:ext cx="731219" cy="22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04/4/17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27B77A-8F00-6B48-C271-C695E0F682D1}"/>
              </a:ext>
            </a:extLst>
          </p:cNvPr>
          <p:cNvSpPr/>
          <p:nvPr/>
        </p:nvSpPr>
        <p:spPr>
          <a:xfrm>
            <a:off x="6087786" y="1213961"/>
            <a:ext cx="2678241" cy="288241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>
              <a:spcAft>
                <a:spcPts val="300"/>
              </a:spcAft>
            </a:pPr>
            <a:r>
              <a:rPr lang="en-AU" sz="1000">
                <a:solidFill>
                  <a:schemeClr val="tx1"/>
                </a:solidFill>
              </a:rPr>
              <a:t>Where a patient scores their pain 7 or above (in the Yellow Zone), the nurse must assess the current clinical pain management plan for the patient. For example: </a:t>
            </a:r>
          </a:p>
          <a:p>
            <a:pPr marL="8890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Have pain scores previously been in the White Zone (0 to 6)? </a:t>
            </a:r>
          </a:p>
          <a:p>
            <a:pPr marL="8890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Have additional prescribed analgesics been administered? </a:t>
            </a:r>
          </a:p>
          <a:p>
            <a:pPr marL="8890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Has the patient been reviewed by the Acute Pain Service or equivalent medical officer?  </a:t>
            </a:r>
          </a:p>
          <a:p>
            <a:pPr marL="6350">
              <a:spcAft>
                <a:spcPts val="300"/>
              </a:spcAft>
            </a:pPr>
            <a:r>
              <a:rPr lang="en-AU" sz="1000">
                <a:solidFill>
                  <a:schemeClr val="tx1"/>
                </a:solidFill>
              </a:rPr>
              <a:t>The assessing nurse may need to consult with the NURSE IN CHARGE to decide whether a CLINICAL REVIEW (or other CERS – Clinical Emergency Response) call should be made.</a:t>
            </a:r>
          </a:p>
        </p:txBody>
      </p:sp>
    </p:spTree>
    <p:extLst>
      <p:ext uri="{BB962C8B-B14F-4D97-AF65-F5344CB8AC3E}">
        <p14:creationId xmlns:p14="http://schemas.microsoft.com/office/powerpoint/2010/main" val="7371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3000" y="4201804"/>
            <a:ext cx="1106743" cy="94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9718E3-B703-494D-500D-76FCB02072A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b="1"/>
              <a:t>Observations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067737" y="4488963"/>
            <a:ext cx="1852636" cy="522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21914"/>
          <a:stretch>
            <a:fillRect/>
          </a:stretch>
        </p:blipFill>
        <p:spPr>
          <a:xfrm>
            <a:off x="2483944" y="358507"/>
            <a:ext cx="3606284" cy="44264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75981" y="628537"/>
            <a:ext cx="2086727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5     5    5    7    7    7    7      7     7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9728" y="1105468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6007" y="1858226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93887" y="2152043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93887" y="2453141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16750" y="3762178"/>
            <a:ext cx="2152733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LR           LR           LR         LR          LR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7305" y="2493002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7458" y="2157074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79005" y="2743621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2576" y="2750080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80386" y="2750080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79143" y="2757335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2815" y="2761904"/>
            <a:ext cx="41828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B8277-43DE-CE7D-324F-E25B0B385DA7}"/>
              </a:ext>
            </a:extLst>
          </p:cNvPr>
          <p:cNvSpPr/>
          <p:nvPr/>
        </p:nvSpPr>
        <p:spPr>
          <a:xfrm>
            <a:off x="6740924" y="3999696"/>
            <a:ext cx="2025103" cy="522754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Dermatome assessment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(if applicable)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53515E-0166-E609-E54F-D8A2F946F7FA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762975" y="4261073"/>
            <a:ext cx="977949" cy="5469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5B56BF1-4E51-2BF9-0F5A-DA1336E39428}"/>
              </a:ext>
            </a:extLst>
          </p:cNvPr>
          <p:cNvSpPr/>
          <p:nvPr/>
        </p:nvSpPr>
        <p:spPr>
          <a:xfrm>
            <a:off x="6740924" y="3290065"/>
            <a:ext cx="2025103" cy="522754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Lower limb assessment </a:t>
            </a:r>
            <a:br>
              <a:rPr lang="en-AU" sz="1000">
                <a:solidFill>
                  <a:schemeClr val="tx1"/>
                </a:solidFill>
              </a:rPr>
            </a:br>
            <a:r>
              <a:rPr lang="en-AU" sz="1000">
                <a:solidFill>
                  <a:schemeClr val="tx1"/>
                </a:solidFill>
              </a:rPr>
              <a:t>(if applicable)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1F2D4D-CB43-4BD1-685F-BDF83547CBF6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762975" y="3551442"/>
            <a:ext cx="977949" cy="5469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97DEC7B-EB07-9FAC-DC2C-654B3CBE4BF2}"/>
              </a:ext>
            </a:extLst>
          </p:cNvPr>
          <p:cNvSpPr/>
          <p:nvPr/>
        </p:nvSpPr>
        <p:spPr>
          <a:xfrm>
            <a:off x="6740924" y="2203238"/>
            <a:ext cx="2025103" cy="54038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2550"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Pump program settings check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Catheter site(s) check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7C131A-3B54-C3C8-BF68-AAB8044CEDE1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729459" y="2473430"/>
            <a:ext cx="1011465" cy="1957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32EA0B9-6813-71D4-4E31-7CB2F39E299E}"/>
              </a:ext>
            </a:extLst>
          </p:cNvPr>
          <p:cNvSpPr/>
          <p:nvPr/>
        </p:nvSpPr>
        <p:spPr>
          <a:xfrm>
            <a:off x="6740924" y="452110"/>
            <a:ext cx="2025103" cy="1489666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>
              <a:spcAft>
                <a:spcPts val="300"/>
              </a:spcAft>
            </a:pPr>
            <a:r>
              <a:rPr lang="en-AU" sz="1000" b="1">
                <a:solidFill>
                  <a:schemeClr val="tx1"/>
                </a:solidFill>
              </a:rPr>
              <a:t>Infusion delivery</a:t>
            </a:r>
          </a:p>
          <a:p>
            <a:pPr marL="88900" indent="-825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Infusion rate, PCRA or PIB dose</a:t>
            </a:r>
          </a:p>
          <a:p>
            <a:pPr marL="88900" indent="-825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Rescue bolus dose</a:t>
            </a:r>
          </a:p>
          <a:p>
            <a:pPr marL="88900" indent="-825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Infused total</a:t>
            </a:r>
          </a:p>
          <a:p>
            <a:pPr marL="88900" indent="-825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Two initials for administration of bolus dose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FB4C2E-7F7A-AA9C-958A-8E130B2F2AA0}"/>
              </a:ext>
            </a:extLst>
          </p:cNvPr>
          <p:cNvCxnSpPr>
            <a:cxnSpLocks/>
          </p:cNvCxnSpPr>
          <p:nvPr/>
        </p:nvCxnSpPr>
        <p:spPr>
          <a:xfrm flipH="1" flipV="1">
            <a:off x="5917121" y="706100"/>
            <a:ext cx="823803" cy="3577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27" y="871229"/>
            <a:ext cx="8147050" cy="2233784"/>
          </a:xfrm>
        </p:spPr>
        <p:txBody>
          <a:bodyPr/>
          <a:lstStyle/>
          <a:p>
            <a:pPr marL="0" indent="0">
              <a:buNone/>
            </a:pP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The next slide details:</a:t>
            </a:r>
          </a:p>
          <a:p>
            <a:pPr>
              <a:buClrTx/>
              <a:buFont typeface="+mj-lt"/>
              <a:buAutoNum type="arabicPeriod"/>
            </a:pP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Peripheral Nerve Infusion Management Guidelines</a:t>
            </a:r>
          </a:p>
          <a:p>
            <a:pPr>
              <a:buClrTx/>
              <a:buFont typeface="+mj-lt"/>
              <a:buAutoNum type="arabicPeriod"/>
            </a:pP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Yellow and Red Zone response including additional criteria for local anaesthetic toxicity</a:t>
            </a:r>
          </a:p>
          <a:p>
            <a:pPr marL="0" indent="0">
              <a:buNone/>
            </a:pPr>
            <a:endParaRPr lang="en-AU" sz="1800">
              <a:solidFill>
                <a:srgbClr val="58595B"/>
              </a:solidFill>
              <a:latin typeface="+mn-lt"/>
            </a:endParaRPr>
          </a:p>
          <a:p>
            <a:pPr marL="0" indent="0"/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7420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21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66" y="546009"/>
            <a:ext cx="4651230" cy="42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057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4" y="882312"/>
            <a:ext cx="6670514" cy="1313632"/>
          </a:xfrm>
        </p:spPr>
        <p:txBody>
          <a:bodyPr/>
          <a:lstStyle/>
          <a:p>
            <a:pPr marL="0" indent="0">
              <a:buNone/>
            </a:pP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The standardisation of this form promotes best practice in pain assessment and management of adverse effects in adult patients receiving a peripheral nerve infusion.</a:t>
            </a:r>
          </a:p>
          <a:p>
            <a:pPr marL="0" lvl="0" indent="0">
              <a:buNone/>
            </a:pPr>
            <a:endParaRPr lang="en-AU" sz="1600">
              <a:latin typeface="+mn-lt"/>
            </a:endParaRPr>
          </a:p>
          <a:p>
            <a:endParaRPr lang="en-AU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F2DF5-BC78-BF41-0542-F052646B8E1F}"/>
              </a:ext>
            </a:extLst>
          </p:cNvPr>
          <p:cNvSpPr/>
          <p:nvPr/>
        </p:nvSpPr>
        <p:spPr>
          <a:xfrm>
            <a:off x="403994" y="3600190"/>
            <a:ext cx="3710917" cy="87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Edmonds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Nurses Australia: </a:t>
            </a:r>
            <a:r>
              <a:rPr lang="en-AU"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Corporate Governance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Acute Pain Service Blacktown Hospital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0427074007   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emily.edmonds@health.nsw.gov.au</a:t>
            </a:r>
            <a:endParaRPr lang="en-US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A3FB-6CBF-B6D1-4AD0-26F65141419D}"/>
              </a:ext>
            </a:extLst>
          </p:cNvPr>
          <p:cNvSpPr/>
          <p:nvPr/>
        </p:nvSpPr>
        <p:spPr>
          <a:xfrm>
            <a:off x="4898653" y="3367723"/>
            <a:ext cx="3451343" cy="133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Rogers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Pain Management Network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Clinical Innovation (ACI)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0436611400 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AU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ACI-PainManagement@health.nsw.gov.au</a:t>
            </a:r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040A4-AA7C-C562-0D15-5F0CCCE3DA70}"/>
              </a:ext>
            </a:extLst>
          </p:cNvPr>
          <p:cNvSpPr/>
          <p:nvPr/>
        </p:nvSpPr>
        <p:spPr>
          <a:xfrm>
            <a:off x="4191270" y="3685124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>
                <a:solidFill>
                  <a:schemeClr val="tx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4E7C2-3862-A029-6912-516229E7EF89}"/>
              </a:ext>
            </a:extLst>
          </p:cNvPr>
          <p:cNvSpPr txBox="1">
            <a:spLocks/>
          </p:cNvSpPr>
          <p:nvPr/>
        </p:nvSpPr>
        <p:spPr>
          <a:xfrm>
            <a:off x="403994" y="2447999"/>
            <a:ext cx="8870697" cy="1618125"/>
          </a:xfrm>
        </p:spPr>
        <p:txBody>
          <a:bodyPr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75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404" indent="-19883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AU" sz="1400" b="1" spc="0">
                <a:solidFill>
                  <a:schemeClr val="tx1">
                    <a:lumMod val="50000"/>
                  </a:schemeClr>
                </a:solidFill>
              </a:rPr>
              <a:t>Information related to the NSW Pain Forms can be found on the ACI website:</a:t>
            </a:r>
            <a:endParaRPr lang="en-AU" sz="1400" spc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AU" sz="1400" spc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http://www.aci.health.nsw.gov.au/networks/pain-management/acute-pain-forms</a:t>
            </a:r>
            <a:endParaRPr lang="en-AU" sz="1400" spc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sz="1400" spc="0">
                <a:solidFill>
                  <a:schemeClr val="tx1">
                    <a:lumMod val="50000"/>
                  </a:schemeClr>
                </a:solidFill>
              </a:rPr>
              <a:t>Comments or questions can be forwarded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AU" sz="1600">
              <a:latin typeface="+mn-lt"/>
            </a:endParaRPr>
          </a:p>
          <a:p>
            <a:endParaRPr lang="en-AU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04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C2FD0-7265-E15F-73F5-6F2B48D8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6" y="1089329"/>
            <a:ext cx="3904110" cy="2721504"/>
          </a:xfrm>
        </p:spPr>
        <p:txBody>
          <a:bodyPr/>
          <a:lstStyle/>
          <a:p>
            <a:r>
              <a:rPr lang="en-AU" sz="1400"/>
              <a:t>This presentation was first prepared in 2015 and reviewed in 2017 by the former NSW Pain Interest Group Nursing Issues in association with the ACI Pain Management Network. </a:t>
            </a:r>
          </a:p>
          <a:p>
            <a:r>
              <a:rPr lang="en-AU" sz="1400"/>
              <a:t>A review was undertaken in 2023 by NSW members of Pain Nurses Australia. </a:t>
            </a:r>
          </a:p>
          <a:p>
            <a:endParaRPr lang="en-AU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B1D46-ED02-D806-638F-9EF704FA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6" y="3551685"/>
            <a:ext cx="1287573" cy="6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EE74E-CBA5-40A9-0D8B-6BE0905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5" y="2896825"/>
            <a:ext cx="1116551" cy="1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E99468-6578-F27D-9923-85EAFC9FF7F0}"/>
              </a:ext>
            </a:extLst>
          </p:cNvPr>
          <p:cNvSpPr txBox="1"/>
          <p:nvPr/>
        </p:nvSpPr>
        <p:spPr>
          <a:xfrm>
            <a:off x="392447" y="965725"/>
            <a:ext cx="4030698" cy="100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 Jun 2023. Next review 2028.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SHPN: (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ACI) 230322 ISBN: 978-1-76023-524-6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ACI/D23/821</a:t>
            </a:r>
            <a:r>
              <a:rPr lang="en-AU" sz="11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[ACI_8121]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State of NSW (Agency for Clinical Innovation) CC-ND-BY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9B2261-E5E2-2F11-8730-C968F68325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Peripheral Nerve Infusion NSW Form </a:t>
            </a:r>
            <a:r>
              <a:rPr lang="en-AU"/>
              <a:t>–</a:t>
            </a:r>
            <a:r>
              <a:rPr lang="en-US" b="1"/>
              <a:t> adult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7472332" cy="338401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The Peripheral Nerve Infusion Prescription and Observation form for </a:t>
            </a:r>
            <a:r>
              <a:rPr lang="en-AU" sz="1800" b="1" u="sng" spc="0" dirty="0">
                <a:solidFill>
                  <a:schemeClr val="tx1">
                    <a:lumMod val="50000"/>
                  </a:schemeClr>
                </a:solidFill>
              </a:rPr>
              <a:t>adult patients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has been developed in NSW by a team of experts in the field of acute pain including clinical nurse consultants, anaesthetists and pharmacy representatives. </a:t>
            </a:r>
            <a:endParaRPr lang="en-AU" sz="1100" b="1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Peripheral Nerve Infusion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Form (adult) is not suitable for paediatric patients.</a:t>
            </a:r>
            <a:endParaRPr lang="en-AU" sz="1100" b="1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Standardisation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of this form promotes best practice in prescribing, pain assessment and management of adverse effects in those patients who are receiving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local anaesthetic via an infusion modality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for pain management</a:t>
            </a:r>
            <a:r>
              <a:rPr lang="en-A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B6DE6-E1AD-5101-9F1B-8FA181E02D0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Aim of this presentation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This presentation aims to explain:</a:t>
            </a:r>
            <a:endParaRPr lang="en-US" dirty="0"/>
          </a:p>
          <a:p>
            <a:pPr marL="719455" lvl="1" indent="-359410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how to use the form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for prescribing a peripheral nerve infusion </a:t>
            </a:r>
            <a:endParaRPr lang="en-AU" sz="1800" spc="0" dirty="0">
              <a:solidFill>
                <a:schemeClr val="tx1">
                  <a:lumMod val="50000"/>
                </a:schemeClr>
              </a:solidFill>
            </a:endParaRPr>
          </a:p>
          <a:p>
            <a:pPr marL="719455" lvl="1" indent="-359410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how to record the administration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of local anaesthetic drugs used for a peripheral nerve infusion.</a:t>
            </a:r>
            <a:endParaRPr lang="en-AU" sz="1800" b="1" spc="0" dirty="0">
              <a:solidFill>
                <a:schemeClr val="tx1">
                  <a:lumMod val="50000"/>
                </a:schemeClr>
              </a:solidFill>
            </a:endParaRPr>
          </a:p>
          <a:p>
            <a:pPr marL="719455" lvl="1" indent="-359410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how to complete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 the clinical observations</a:t>
            </a:r>
          </a:p>
          <a:p>
            <a:pPr marL="719455" lvl="1" indent="-359410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guidelines on the management of patients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who are receiving a continuous local anaesthetic infusion including the management of adverse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AB5CD8-8FF3-6DDA-0A2A-90018A985B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765" y="527211"/>
            <a:ext cx="6120482" cy="324371"/>
          </a:xfrm>
        </p:spPr>
        <p:txBody>
          <a:bodyPr/>
          <a:lstStyle/>
          <a:p>
            <a:r>
              <a:rPr lang="en-US" b="1"/>
              <a:t>Peripheral Nerve Infusion </a:t>
            </a:r>
            <a:r>
              <a:rPr lang="en-US"/>
              <a:t>for adults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50" y="1056300"/>
            <a:ext cx="2251506" cy="3315404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20216721">
            <a:off x="1551693" y="2434698"/>
            <a:ext cx="1099766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46" y="1062821"/>
            <a:ext cx="2043224" cy="3229097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 rot="20216721">
            <a:off x="4181341" y="2330408"/>
            <a:ext cx="1138311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645" y="1045210"/>
            <a:ext cx="2087897" cy="3287414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 rot="20216721">
            <a:off x="6809411" y="2358603"/>
            <a:ext cx="1122292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3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2A9B7D0D-822D-08EE-2FC5-4C548203AEAB}"/>
              </a:ext>
            </a:extLst>
          </p:cNvPr>
          <p:cNvSpPr txBox="1">
            <a:spLocks/>
          </p:cNvSpPr>
          <p:nvPr/>
        </p:nvSpPr>
        <p:spPr>
          <a:xfrm>
            <a:off x="1754646" y="3846951"/>
            <a:ext cx="1704561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/>
              <a:t>Page 1</a:t>
            </a:r>
            <a:br>
              <a:rPr lang="en-AU" sz="1000" b="1"/>
            </a:br>
            <a:r>
              <a:rPr lang="en-AU" sz="1000"/>
              <a:t>Management guidelines </a:t>
            </a:r>
            <a:br>
              <a:rPr lang="en-AU" sz="1000"/>
            </a:br>
            <a:r>
              <a:rPr lang="en-AU" sz="1000"/>
              <a:t>Yellow and Red Zone response instructions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60F59F0B-36BE-94B4-EA03-B6D41A25C6FF}"/>
              </a:ext>
            </a:extLst>
          </p:cNvPr>
          <p:cNvSpPr txBox="1">
            <a:spLocks/>
          </p:cNvSpPr>
          <p:nvPr/>
        </p:nvSpPr>
        <p:spPr>
          <a:xfrm>
            <a:off x="4275438" y="3846951"/>
            <a:ext cx="1620430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 dirty="0"/>
              <a:t> Page 2</a:t>
            </a:r>
            <a:br>
              <a:rPr lang="en-AU" sz="1000" b="1" dirty="0"/>
            </a:br>
            <a:r>
              <a:rPr lang="en-AU" sz="1000" dirty="0"/>
              <a:t>Prescription, programs, </a:t>
            </a:r>
            <a:br>
              <a:rPr lang="en-AU" sz="1000" dirty="0"/>
            </a:br>
            <a:r>
              <a:rPr lang="en-AU" sz="1000" dirty="0"/>
              <a:t>cessation of </a:t>
            </a:r>
            <a:br>
              <a:rPr lang="en-AU" sz="1000" dirty="0"/>
            </a:br>
            <a:r>
              <a:rPr lang="en-AU" sz="1000" dirty="0"/>
              <a:t>regional infusion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C2C6465F-5B35-0955-AA57-5CEB3BB04640}"/>
              </a:ext>
            </a:extLst>
          </p:cNvPr>
          <p:cNvSpPr txBox="1">
            <a:spLocks/>
          </p:cNvSpPr>
          <p:nvPr/>
        </p:nvSpPr>
        <p:spPr>
          <a:xfrm>
            <a:off x="6712099" y="3846951"/>
            <a:ext cx="2115387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/>
              <a:t>Page 3</a:t>
            </a:r>
            <a:br>
              <a:rPr lang="en-AU" sz="1000" b="1"/>
            </a:br>
            <a:r>
              <a:rPr lang="en-AU" sz="1000" b="1"/>
              <a:t>Catheter insertion details</a:t>
            </a:r>
            <a:br>
              <a:rPr lang="en-AU" sz="1000"/>
            </a:br>
            <a:r>
              <a:rPr lang="en-AU" sz="1000"/>
              <a:t>Local anaesthetic administration,                        removal of catheters</a:t>
            </a:r>
          </a:p>
        </p:txBody>
      </p:sp>
    </p:spTree>
    <p:extLst>
      <p:ext uri="{BB962C8B-B14F-4D97-AF65-F5344CB8AC3E}">
        <p14:creationId xmlns:p14="http://schemas.microsoft.com/office/powerpoint/2010/main" val="16795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05F2EA-8A47-CD8D-679B-779B5ECBFD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6635" y="607148"/>
            <a:ext cx="6120482" cy="324371"/>
          </a:xfrm>
        </p:spPr>
        <p:txBody>
          <a:bodyPr/>
          <a:lstStyle/>
          <a:p>
            <a:r>
              <a:rPr lang="en-US" b="1"/>
              <a:t>Peripheral Nerve Infusion form </a:t>
            </a:r>
            <a:r>
              <a:rPr lang="en-AU"/>
              <a:t>–</a:t>
            </a:r>
            <a:r>
              <a:rPr lang="en-US" b="1"/>
              <a:t> </a:t>
            </a:r>
            <a:r>
              <a:rPr lang="en-US"/>
              <a:t>adult</a:t>
            </a: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41" y="1082621"/>
            <a:ext cx="5022558" cy="3631904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B87B08-A643-B3CB-5F5F-3185105C9725}"/>
              </a:ext>
            </a:extLst>
          </p:cNvPr>
          <p:cNvSpPr/>
          <p:nvPr/>
        </p:nvSpPr>
        <p:spPr>
          <a:xfrm>
            <a:off x="496635" y="2016126"/>
            <a:ext cx="2168834" cy="58232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Observation pages:</a:t>
            </a:r>
          </a:p>
          <a:p>
            <a:pPr algn="ctr"/>
            <a:r>
              <a:rPr lang="en-AU" sz="1000">
                <a:solidFill>
                  <a:schemeClr val="tx1"/>
                </a:solidFill>
              </a:rPr>
              <a:t>for up to 4 days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639B7A-63DD-2BEE-3932-3B2B8D357069}"/>
              </a:ext>
            </a:extLst>
          </p:cNvPr>
          <p:cNvCxnSpPr>
            <a:cxnSpLocks/>
          </p:cNvCxnSpPr>
          <p:nvPr/>
        </p:nvCxnSpPr>
        <p:spPr>
          <a:xfrm flipH="1">
            <a:off x="2665469" y="2500890"/>
            <a:ext cx="400245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BBCC0-0C21-B202-0436-349CDC399A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br>
              <a:rPr lang="en-AU"/>
            </a:br>
            <a:r>
              <a:rPr lang="en-AU"/>
              <a:t>Front page</a:t>
            </a:r>
          </a:p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90" y="108235"/>
            <a:ext cx="3217463" cy="473442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9342FE-A84A-CADC-FDA2-9A01F59E5AE2}"/>
              </a:ext>
            </a:extLst>
          </p:cNvPr>
          <p:cNvSpPr txBox="1">
            <a:spLocks/>
          </p:cNvSpPr>
          <p:nvPr/>
        </p:nvSpPr>
        <p:spPr>
          <a:xfrm>
            <a:off x="411504" y="507192"/>
            <a:ext cx="2328807" cy="573881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spc="-1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161C2-F264-EA84-5441-6CB03E4EBAAB}"/>
              </a:ext>
            </a:extLst>
          </p:cNvPr>
          <p:cNvSpPr/>
          <p:nvPr/>
        </p:nvSpPr>
        <p:spPr>
          <a:xfrm>
            <a:off x="6643022" y="730103"/>
            <a:ext cx="2217839" cy="843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For detailed information regarding the management of Continuous Peripheral Nerve Infusions refer to local hospital policy or procedure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46A1E6-E57A-15F3-EF79-39E4AF26E63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48471" y="1151861"/>
            <a:ext cx="694551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700A61D-A0AB-E9D3-34E6-D743DA3C4CB4}"/>
              </a:ext>
            </a:extLst>
          </p:cNvPr>
          <p:cNvSpPr/>
          <p:nvPr/>
        </p:nvSpPr>
        <p:spPr>
          <a:xfrm>
            <a:off x="6643022" y="2919726"/>
            <a:ext cx="2217839" cy="101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Instructions for managing patients whose observations are in the Yellow or Red Zone</a:t>
            </a:r>
          </a:p>
          <a:p>
            <a:pPr algn="ctr"/>
            <a:r>
              <a:rPr lang="en-AU" sz="1000" dirty="0"/>
              <a:t> including additional criteria related to local anaesthetic toxicity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79DEC6-7D6A-9886-2D36-1A9D747B61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684108" y="2891481"/>
            <a:ext cx="958914" cy="534872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6AC5AFF-3971-98F0-14ED-51A79368E309}"/>
              </a:ext>
            </a:extLst>
          </p:cNvPr>
          <p:cNvSpPr/>
          <p:nvPr/>
        </p:nvSpPr>
        <p:spPr>
          <a:xfrm>
            <a:off x="6643022" y="4024116"/>
            <a:ext cx="2217839" cy="6578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Space provided for the contact details of your Acute Pain Service or equivalent medical officer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482817-62B4-2E23-A975-3766DDAAF218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737066" y="4353020"/>
            <a:ext cx="905956" cy="24369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DCFD5D-CC0E-9DAC-F4C6-609DA145E63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684108" y="3426353"/>
            <a:ext cx="958914" cy="42004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B71030-F65F-2EF4-B690-DF30B50DB5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939" y="566059"/>
            <a:ext cx="6120482" cy="324371"/>
          </a:xfrm>
        </p:spPr>
        <p:txBody>
          <a:bodyPr/>
          <a:lstStyle/>
          <a:p>
            <a:r>
              <a:rPr lang="en-AU" b="1">
                <a:latin typeface="Arial"/>
                <a:cs typeface="Arial"/>
              </a:rPr>
              <a:t>Prescription page</a:t>
            </a: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817" y="187737"/>
            <a:ext cx="2971919" cy="4763654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 rot="20216721">
            <a:off x="3863371" y="2268278"/>
            <a:ext cx="1220665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0939" y="1229478"/>
            <a:ext cx="1986233" cy="1492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/>
          <a:lstStyle/>
          <a:p>
            <a:pPr>
              <a:spcAft>
                <a:spcPts val="500"/>
              </a:spcAft>
            </a:pPr>
            <a:r>
              <a:rPr lang="en-AU" sz="1200" b="1" dirty="0">
                <a:solidFill>
                  <a:schemeClr val="tx1"/>
                </a:solidFill>
              </a:rPr>
              <a:t>Program prescription options:</a:t>
            </a:r>
          </a:p>
          <a:p>
            <a:pPr marL="214313" indent="-214313">
              <a:spcAft>
                <a:spcPts val="500"/>
              </a:spcAft>
              <a:buFont typeface="Arial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continuous infusion </a:t>
            </a:r>
          </a:p>
          <a:p>
            <a:pPr marL="214313" indent="-214313">
              <a:spcAft>
                <a:spcPts val="500"/>
              </a:spcAft>
              <a:buFont typeface="Arial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rescue bolus dose</a:t>
            </a:r>
          </a:p>
          <a:p>
            <a:pPr marL="214313" indent="-214313">
              <a:spcAft>
                <a:spcPts val="500"/>
              </a:spcAft>
              <a:buFont typeface="Arial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PCRA (patient controlled regional analgesia)</a:t>
            </a:r>
          </a:p>
          <a:p>
            <a:pPr marL="214313" indent="-214313">
              <a:spcAft>
                <a:spcPts val="500"/>
              </a:spcAft>
              <a:buFont typeface="Arial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</a:rPr>
              <a:t>PIB (programmed intermittent bolus).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B70EB-1559-AFAE-1E68-1894BBB99412}"/>
              </a:ext>
            </a:extLst>
          </p:cNvPr>
          <p:cNvSpPr/>
          <p:nvPr/>
        </p:nvSpPr>
        <p:spPr>
          <a:xfrm>
            <a:off x="6561421" y="372179"/>
            <a:ext cx="2217839" cy="494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/>
              <a:t>Patient label and allergy </a:t>
            </a:r>
            <a:br>
              <a:rPr lang="en-AU" sz="1000"/>
            </a:br>
            <a:r>
              <a:rPr lang="en-AU" sz="1000"/>
              <a:t>adverse reactions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3D24C7-F771-3142-B097-BADE4490B23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5730005" y="469557"/>
            <a:ext cx="831416" cy="14993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D0C484C-C0C1-4A74-AE06-49FE95024F4F}"/>
              </a:ext>
            </a:extLst>
          </p:cNvPr>
          <p:cNvSpPr/>
          <p:nvPr/>
        </p:nvSpPr>
        <p:spPr>
          <a:xfrm>
            <a:off x="6561421" y="1844398"/>
            <a:ext cx="2217839" cy="4946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Type of block and local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anaesthetic prescription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77B24B-BD38-F56C-8D4D-DF63D170A60F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574917" y="1597084"/>
            <a:ext cx="986504" cy="49462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73A44B-D004-9064-18B7-6E5CF1CB68F2}"/>
              </a:ext>
            </a:extLst>
          </p:cNvPr>
          <p:cNvSpPr/>
          <p:nvPr/>
        </p:nvSpPr>
        <p:spPr>
          <a:xfrm>
            <a:off x="6561421" y="953696"/>
            <a:ext cx="2217839" cy="7992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/>
                </a:solidFill>
              </a:rPr>
              <a:t>Private patients: </a:t>
            </a:r>
            <a:r>
              <a:rPr lang="en-AU" sz="1000" dirty="0">
                <a:solidFill>
                  <a:schemeClr val="tx1"/>
                </a:solidFill>
              </a:rPr>
              <a:t>pain specialist referral, for Medicare billing purposes, referring doctor (name), signature and date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6A66B6-4A3A-3DA7-DE92-0E7E0EB9C03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730005" y="1014891"/>
            <a:ext cx="831416" cy="33841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A4A7C10-6D93-A28D-639C-001910CAF843}"/>
              </a:ext>
            </a:extLst>
          </p:cNvPr>
          <p:cNvSpPr/>
          <p:nvPr/>
        </p:nvSpPr>
        <p:spPr>
          <a:xfrm>
            <a:off x="6561421" y="3994473"/>
            <a:ext cx="2217839" cy="4946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Cease regional infusion instructions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9EA8D9-4A9C-96D9-9D66-A8A59EE9FA5A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655864" y="4241788"/>
            <a:ext cx="905557" cy="55815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10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3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5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8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9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18" ma:contentTypeDescription="Create a new document." ma:contentTypeScope="" ma:versionID="185687d608c7ac43d42e85e73b58171c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545610885ea012b22cf249e54c233a3e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1DCE9-DA4E-4A39-A551-35B81DA0A353}">
  <ds:schemaRefs>
    <ds:schemaRef ds:uri="58ead461-8b71-4d91-ae50-328c1b3418b2"/>
    <ds:schemaRef ds:uri="a031c923-98c7-45ff-8f20-55863b538e6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00C45C-0E47-41A9-9C0B-DA314BFFDB69}">
  <ds:schemaRefs>
    <ds:schemaRef ds:uri="58ead461-8b71-4d91-ae50-328c1b3418b2"/>
    <ds:schemaRef ds:uri="a031c923-98c7-45ff-8f20-55863b538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70EE33-63AB-4F34-98A4-BC1140D15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0</TotalTime>
  <Words>1228</Words>
  <Application>Microsoft Office PowerPoint</Application>
  <PresentationFormat>On-screen Show (16:9)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Arial Narrow</vt:lpstr>
      <vt:lpstr>Franklin Gothic Book</vt:lpstr>
      <vt:lpstr>Franklin Gothic Medium</vt:lpstr>
      <vt:lpstr>Wingdings</vt:lpstr>
      <vt:lpstr>Cover Slide</vt:lpstr>
      <vt:lpstr>1_Cover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1_Back Page_Blue</vt:lpstr>
      <vt:lpstr>Peripheral Nerve Infusion Form 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Maxwell</dc:creator>
  <cp:lastModifiedBy>Victoria Bainou (Agency for Clinical Innovation)</cp:lastModifiedBy>
  <cp:revision>1</cp:revision>
  <cp:lastPrinted>2019-02-12T00:37:02Z</cp:lastPrinted>
  <dcterms:created xsi:type="dcterms:W3CDTF">2018-02-26T04:10:56Z</dcterms:created>
  <dcterms:modified xsi:type="dcterms:W3CDTF">2023-06-01T02:41:21Z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