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2" r:id="rId4"/>
    <p:sldMasterId id="2147483701" r:id="rId5"/>
    <p:sldMasterId id="2147483705" r:id="rId6"/>
  </p:sldMasterIdLst>
  <p:notesMasterIdLst>
    <p:notesMasterId r:id="rId29"/>
  </p:notesMasterIdLst>
  <p:handoutMasterIdLst>
    <p:handoutMasterId r:id="rId30"/>
  </p:handoutMasterIdLst>
  <p:sldIdLst>
    <p:sldId id="1100" r:id="rId7"/>
    <p:sldId id="473" r:id="rId8"/>
    <p:sldId id="1080" r:id="rId9"/>
    <p:sldId id="1103" r:id="rId10"/>
    <p:sldId id="477" r:id="rId11"/>
    <p:sldId id="1082" r:id="rId12"/>
    <p:sldId id="685" r:id="rId13"/>
    <p:sldId id="686" r:id="rId14"/>
    <p:sldId id="688" r:id="rId15"/>
    <p:sldId id="690" r:id="rId16"/>
    <p:sldId id="689" r:id="rId17"/>
    <p:sldId id="687" r:id="rId18"/>
    <p:sldId id="1086" r:id="rId19"/>
    <p:sldId id="1091" r:id="rId20"/>
    <p:sldId id="1092" r:id="rId21"/>
    <p:sldId id="1093" r:id="rId22"/>
    <p:sldId id="1094" r:id="rId23"/>
    <p:sldId id="1095" r:id="rId24"/>
    <p:sldId id="1096" r:id="rId25"/>
    <p:sldId id="1097" r:id="rId26"/>
    <p:sldId id="1099" r:id="rId27"/>
    <p:sldId id="1083" r:id="rId28"/>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oinette Sedwell" initials="AS" lastIdx="1" clrIdx="0">
    <p:extLst>
      <p:ext uri="{19B8F6BF-5375-455C-9EA6-DF929625EA0E}">
        <p15:presenceInfo xmlns:p15="http://schemas.microsoft.com/office/powerpoint/2012/main" userId="S-1-5-21-3772680477-1142385537-1250377330-801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B9"/>
    <a:srgbClr val="58A3C9"/>
    <a:srgbClr val="00689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2E42A-BD38-4807-9239-C3AFBE128E0F}" v="1" dt="2021-03-12T01:59:37.7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78167" autoAdjust="0"/>
  </p:normalViewPr>
  <p:slideViewPr>
    <p:cSldViewPr snapToGrid="0" snapToObjects="1">
      <p:cViewPr varScale="1">
        <p:scale>
          <a:sx n="89" d="100"/>
          <a:sy n="89" d="100"/>
        </p:scale>
        <p:origin x="1380" y="84"/>
      </p:cViewPr>
      <p:guideLst>
        <p:guide orient="horz" pos="2160"/>
        <p:guide pos="3840"/>
      </p:guideLst>
    </p:cSldViewPr>
  </p:slideViewPr>
  <p:notesTextViewPr>
    <p:cViewPr>
      <p:scale>
        <a:sx n="100" d="100"/>
        <a:sy n="100" d="100"/>
      </p:scale>
      <p:origin x="0" y="0"/>
    </p:cViewPr>
  </p:notesTextViewPr>
  <p:sorterViewPr>
    <p:cViewPr>
      <p:scale>
        <a:sx n="125" d="100"/>
        <a:sy n="125" d="100"/>
      </p:scale>
      <p:origin x="0" y="-1584"/>
    </p:cViewPr>
  </p:sorterViewPr>
  <p:notesViewPr>
    <p:cSldViewPr snapToGrid="0" snapToObjects="1">
      <p:cViewPr varScale="1">
        <p:scale>
          <a:sx n="53" d="100"/>
          <a:sy n="53" d="100"/>
        </p:scale>
        <p:origin x="2654"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31ED7B34-EEDD-E24D-BD46-1597653B9BF8}" type="datetimeFigureOut">
              <a:rPr lang="en-US" smtClean="0"/>
              <a:t>5/23/2023</a:t>
            </a:fld>
            <a:endParaRPr lang="en-US"/>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83FD9064-53CC-654E-9ACC-F75C60F22DE4}" type="slidenum">
              <a:rPr lang="en-US" smtClean="0"/>
              <a:t>‹#›</a:t>
            </a:fld>
            <a:endParaRPr lang="en-US"/>
          </a:p>
        </p:txBody>
      </p:sp>
    </p:spTree>
    <p:extLst>
      <p:ext uri="{BB962C8B-B14F-4D97-AF65-F5344CB8AC3E}">
        <p14:creationId xmlns:p14="http://schemas.microsoft.com/office/powerpoint/2010/main" val="314447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AC26B5D1-E978-3F4A-991B-C5331B632E8E}" type="datetimeFigureOut">
              <a:rPr lang="en-US" smtClean="0"/>
              <a:t>5/23/2023</a:t>
            </a:fld>
            <a:endParaRPr lang="en-US"/>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65B1F220-AC8F-0940-8CE6-971FDE532671}" type="slidenum">
              <a:rPr lang="en-US" smtClean="0"/>
              <a:t>‹#›</a:t>
            </a:fld>
            <a:endParaRPr lang="en-US"/>
          </a:p>
        </p:txBody>
      </p:sp>
    </p:spTree>
    <p:extLst>
      <p:ext uri="{BB962C8B-B14F-4D97-AF65-F5344CB8AC3E}">
        <p14:creationId xmlns:p14="http://schemas.microsoft.com/office/powerpoint/2010/main" val="18911005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B1F220-AC8F-0940-8CE6-971FDE532671}"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37273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In order to reduce the chance of inaction or unhelpful impulsive behaviour when confronted by a sense of overload or being overwhelmed, it is important that we manage our space (i.e. our environment and the tools we need) and our time.</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“Organise your Space and Plan your Time”</a:t>
            </a:r>
          </a:p>
          <a:p>
            <a:endParaRPr lang="en-AU" dirty="0"/>
          </a:p>
        </p:txBody>
      </p:sp>
      <p:sp>
        <p:nvSpPr>
          <p:cNvPr id="4" name="Slide Number Placeholder 3"/>
          <p:cNvSpPr>
            <a:spLocks noGrp="1"/>
          </p:cNvSpPr>
          <p:nvPr>
            <p:ph type="sldNum" sz="quarter" idx="10"/>
          </p:nvPr>
        </p:nvSpPr>
        <p:spPr/>
        <p:txBody>
          <a:bodyPr/>
          <a:lstStyle/>
          <a:p>
            <a:fld id="{65B1F220-AC8F-0940-8CE6-971FDE532671}" type="slidenum">
              <a:rPr lang="en-US" smtClean="0"/>
              <a:t>10</a:t>
            </a:fld>
            <a:endParaRPr lang="en-US"/>
          </a:p>
        </p:txBody>
      </p:sp>
    </p:spTree>
    <p:extLst>
      <p:ext uri="{BB962C8B-B14F-4D97-AF65-F5344CB8AC3E}">
        <p14:creationId xmlns:p14="http://schemas.microsoft.com/office/powerpoint/2010/main" val="994611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 technique to help with this is P-O-P, which stands for: Prioritise, Organise, Plan. (Page 33 of Participant Workbook)</a:t>
            </a:r>
          </a:p>
          <a:p>
            <a:r>
              <a:rPr lang="en-AU" sz="1200" kern="1200" dirty="0">
                <a:solidFill>
                  <a:schemeClr val="tx1"/>
                </a:solidFill>
                <a:effectLst/>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to introduce the P-O-P technique]</a:t>
            </a:r>
          </a:p>
          <a:p>
            <a:endParaRPr lang="en-AU" sz="1200" kern="1200" dirty="0">
              <a:solidFill>
                <a:schemeClr val="tx1"/>
              </a:solidFill>
              <a:effectLst/>
              <a:latin typeface="+mn-lt"/>
              <a:ea typeface="+mn-ea"/>
              <a:cs typeface="+mn-cs"/>
            </a:endParaRPr>
          </a:p>
          <a:p>
            <a:pPr marL="228600" lvl="0" indent="-228600">
              <a:buFont typeface="+mj-lt"/>
              <a:buAutoNum type="arabicPeriod"/>
            </a:pPr>
            <a:r>
              <a:rPr lang="en-AU" sz="1200" kern="1200" dirty="0">
                <a:solidFill>
                  <a:schemeClr val="tx1"/>
                </a:solidFill>
                <a:effectLst/>
                <a:latin typeface="+mn-lt"/>
                <a:ea typeface="+mn-ea"/>
                <a:cs typeface="+mn-cs"/>
              </a:rPr>
              <a:t>Prioritise</a:t>
            </a:r>
          </a:p>
          <a:p>
            <a:pPr marL="628650" lvl="1" indent="-171450">
              <a:buFont typeface="Arial" panose="020B0604020202020204" pitchFamily="34" charset="0"/>
              <a:buChar char="•"/>
            </a:pPr>
            <a:r>
              <a:rPr lang="en-US" sz="1200" b="1" u="none" kern="1200" dirty="0">
                <a:solidFill>
                  <a:schemeClr val="tx1"/>
                </a:solidFill>
                <a:effectLst/>
                <a:latin typeface="+mn-lt"/>
                <a:ea typeface="+mn-ea"/>
                <a:cs typeface="+mn-cs"/>
              </a:rPr>
              <a:t>Make a list </a:t>
            </a:r>
            <a:r>
              <a:rPr lang="en-US" sz="1200" kern="1200" dirty="0">
                <a:solidFill>
                  <a:schemeClr val="tx1"/>
                </a:solidFill>
                <a:effectLst/>
                <a:latin typeface="+mn-lt"/>
                <a:ea typeface="+mn-ea"/>
                <a:cs typeface="+mn-cs"/>
              </a:rPr>
              <a:t>of everything you need to get done</a:t>
            </a:r>
            <a:endParaRPr lang="en-AU"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Rank the items in order of priority (with more urgent or important items higher in the list)</a:t>
            </a:r>
            <a:endParaRPr lang="en-AU"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Repeat this process daily or weekly</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2.   Organise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Make sure you have everything you need in order to complete your tasks. </a:t>
            </a:r>
            <a:endParaRPr lang="en-AU"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For example, if you need to take your clothes to the laundromat, make sure you have all the clothes that are dirty, as well as coins and washing powder. It might also help you to put those items near the door the night before, to help you remember to take everything you need with you.</a:t>
            </a:r>
            <a:endParaRPr lang="en-AU"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Have </a:t>
            </a:r>
            <a:r>
              <a:rPr lang="en-US" sz="1200" b="1" u="none" kern="1200" dirty="0">
                <a:solidFill>
                  <a:schemeClr val="tx1"/>
                </a:solidFill>
                <a:effectLst/>
                <a:latin typeface="+mn-lt"/>
                <a:ea typeface="+mn-ea"/>
                <a:cs typeface="+mn-cs"/>
              </a:rPr>
              <a:t>‘a place for everything and everything in it’s place’</a:t>
            </a:r>
            <a:endParaRPr lang="en-AU" sz="1200" u="none"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 </a:t>
            </a:r>
          </a:p>
          <a:p>
            <a:pPr lvl="0"/>
            <a:r>
              <a:rPr lang="en-AU" sz="1200" kern="1200" dirty="0">
                <a:solidFill>
                  <a:schemeClr val="tx1"/>
                </a:solidFill>
                <a:effectLst/>
                <a:latin typeface="+mn-lt"/>
                <a:ea typeface="+mn-ea"/>
                <a:cs typeface="+mn-cs"/>
              </a:rPr>
              <a:t>Plan</a:t>
            </a:r>
          </a:p>
          <a:p>
            <a:pPr lvl="1"/>
            <a:r>
              <a:rPr lang="en-US" sz="1200" kern="1200" dirty="0">
                <a:solidFill>
                  <a:schemeClr val="tx1"/>
                </a:solidFill>
                <a:effectLst/>
                <a:latin typeface="+mn-lt"/>
                <a:ea typeface="+mn-ea"/>
                <a:cs typeface="+mn-cs"/>
              </a:rPr>
              <a:t>On your wall calendar, diary or smart phone, write down when you intend to achieve each of the tasks on your list</a:t>
            </a:r>
            <a:endParaRPr lang="en-AU"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Each task should have a completion date</a:t>
            </a:r>
            <a:endParaRPr lang="en-AU"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Remember the mantra: ‘</a:t>
            </a:r>
            <a:r>
              <a:rPr lang="en-US" sz="1200" b="1" u="none" kern="1200" dirty="0">
                <a:solidFill>
                  <a:schemeClr val="tx1"/>
                </a:solidFill>
                <a:effectLst/>
                <a:latin typeface="+mn-lt"/>
                <a:ea typeface="+mn-ea"/>
                <a:cs typeface="+mn-cs"/>
              </a:rPr>
              <a:t>It takes time to make time’</a:t>
            </a:r>
            <a:endParaRPr lang="en-AU" sz="1200" u="none"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Can use an if-then</a:t>
            </a:r>
            <a:r>
              <a:rPr lang="en-US" sz="1200" kern="1200" baseline="0" dirty="0">
                <a:solidFill>
                  <a:schemeClr val="tx1"/>
                </a:solidFill>
                <a:effectLst/>
                <a:latin typeface="+mn-lt"/>
                <a:ea typeface="+mn-ea"/>
                <a:cs typeface="+mn-cs"/>
              </a:rPr>
              <a:t> plan</a:t>
            </a:r>
            <a:r>
              <a:rPr lang="en-US" sz="1200" kern="1200" dirty="0">
                <a:solidFill>
                  <a:schemeClr val="tx1"/>
                </a:solidFill>
                <a:effectLst/>
                <a:latin typeface="+mn-lt"/>
                <a:ea typeface="+mn-ea"/>
                <a:cs typeface="+mn-cs"/>
              </a:rPr>
              <a:t>, for example, ‘If I notice the dirty clothes near the door, then I will go to the laundromat and do my washing’.</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 </a:t>
            </a:r>
          </a:p>
          <a:p>
            <a:r>
              <a:rPr lang="en-AU" dirty="0"/>
              <a:t>This</a:t>
            </a:r>
            <a:r>
              <a:rPr lang="en-AU" baseline="0" dirty="0"/>
              <a:t> POP technique can be applied to everyday life, like organising your environment. How well do you organise your office or bedroom? </a:t>
            </a:r>
            <a:endParaRPr lang="en-AU" dirty="0"/>
          </a:p>
        </p:txBody>
      </p:sp>
      <p:sp>
        <p:nvSpPr>
          <p:cNvPr id="4" name="Slide Number Placeholder 3"/>
          <p:cNvSpPr>
            <a:spLocks noGrp="1"/>
          </p:cNvSpPr>
          <p:nvPr>
            <p:ph type="sldNum" sz="quarter" idx="10"/>
          </p:nvPr>
        </p:nvSpPr>
        <p:spPr/>
        <p:txBody>
          <a:bodyPr/>
          <a:lstStyle/>
          <a:p>
            <a:fld id="{65B1F220-AC8F-0940-8CE6-971FDE532671}" type="slidenum">
              <a:rPr lang="en-US" smtClean="0"/>
              <a:t>11</a:t>
            </a:fld>
            <a:endParaRPr lang="en-US"/>
          </a:p>
        </p:txBody>
      </p:sp>
    </p:spTree>
    <p:extLst>
      <p:ext uri="{BB962C8B-B14F-4D97-AF65-F5344CB8AC3E}">
        <p14:creationId xmlns:p14="http://schemas.microsoft.com/office/powerpoint/2010/main" val="1627781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POP technique Worksheet (page 33 of Participant Workbook)</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In pairs or small groups, discuss how you would apply the POP technique in the following scenario. [5 minutes]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[Click to animate the scenario] x4</a:t>
            </a:r>
          </a:p>
          <a:p>
            <a:endParaRPr lang="en-AU" dirty="0"/>
          </a:p>
          <a:p>
            <a:r>
              <a:rPr lang="en-US" dirty="0"/>
              <a:t>Your car registration is due today</a:t>
            </a:r>
          </a:p>
          <a:p>
            <a:endParaRPr lang="en-US" dirty="0"/>
          </a:p>
          <a:p>
            <a:r>
              <a:rPr lang="en-US" dirty="0"/>
              <a:t>You have three unpaid gas and electricity bills you can’t find and they are due for payment next week</a:t>
            </a:r>
          </a:p>
          <a:p>
            <a:endParaRPr lang="en-US" dirty="0"/>
          </a:p>
          <a:p>
            <a:r>
              <a:rPr lang="en-US" dirty="0"/>
              <a:t>You bought a gift voucher for your nephew that you have misplaced. It is his birthday tomorrow and you don’t want to go empty-handed</a:t>
            </a:r>
          </a:p>
          <a:p>
            <a:endParaRPr lang="en-US" dirty="0"/>
          </a:p>
          <a:p>
            <a:r>
              <a:rPr lang="en-US" dirty="0"/>
              <a:t>What will you do to POP this situation?</a:t>
            </a:r>
          </a:p>
          <a:p>
            <a:endParaRPr lang="en-AU" dirty="0"/>
          </a:p>
        </p:txBody>
      </p:sp>
      <p:sp>
        <p:nvSpPr>
          <p:cNvPr id="4" name="Slide Number Placeholder 3"/>
          <p:cNvSpPr>
            <a:spLocks noGrp="1"/>
          </p:cNvSpPr>
          <p:nvPr>
            <p:ph type="sldNum" sz="quarter" idx="10"/>
          </p:nvPr>
        </p:nvSpPr>
        <p:spPr/>
        <p:txBody>
          <a:bodyPr/>
          <a:lstStyle/>
          <a:p>
            <a:fld id="{65B1F220-AC8F-0940-8CE6-971FDE532671}" type="slidenum">
              <a:rPr lang="en-US" smtClean="0"/>
              <a:t>12</a:t>
            </a:fld>
            <a:endParaRPr lang="en-US"/>
          </a:p>
        </p:txBody>
      </p:sp>
    </p:spTree>
    <p:extLst>
      <p:ext uri="{BB962C8B-B14F-4D97-AF65-F5344CB8AC3E}">
        <p14:creationId xmlns:p14="http://schemas.microsoft.com/office/powerpoint/2010/main" val="334369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[If you like, you can use your own words</a:t>
            </a:r>
            <a:r>
              <a:rPr lang="en-AU" sz="1200" kern="1200" baseline="0" dirty="0">
                <a:solidFill>
                  <a:schemeClr val="tx1"/>
                </a:solidFill>
                <a:effectLst/>
                <a:latin typeface="+mn-lt"/>
                <a:ea typeface="+mn-ea"/>
                <a:cs typeface="+mn-cs"/>
              </a:rPr>
              <a:t> to summarise the script below.  You don’t have to go into depth if you don’t want to.]</a:t>
            </a:r>
          </a:p>
          <a:p>
            <a:endParaRPr lang="en-AU" sz="1200" kern="1200" baseline="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We have already learned that environmental triggers (like the availability of food or a mate) can cause our reptilian brain to respond to that present moment situation.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Emotions can be formed or strengthened based on past experiences, like the feeling of anxiety you might have in relation to being at the centre of attention in front of a group of people if you used to be teased at school. That emotion, embedded in your limbic (or mammalian) brain may cause the behaviour of avoidance. Suddenly you withdraw from the spotlight because the emotions are so strong.</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However, if you are operating from your human brain (the </a:t>
            </a:r>
            <a:r>
              <a:rPr lang="en-AU" sz="1200" kern="1200" dirty="0" err="1">
                <a:solidFill>
                  <a:schemeClr val="tx1"/>
                </a:solidFill>
                <a:effectLst/>
                <a:latin typeface="+mn-lt"/>
                <a:ea typeface="+mn-ea"/>
                <a:cs typeface="+mn-cs"/>
              </a:rPr>
              <a:t>neocortex</a:t>
            </a:r>
            <a:r>
              <a:rPr lang="en-AU" sz="1200" kern="1200" dirty="0">
                <a:solidFill>
                  <a:schemeClr val="tx1"/>
                </a:solidFill>
                <a:effectLst/>
                <a:latin typeface="+mn-lt"/>
                <a:ea typeface="+mn-ea"/>
                <a:cs typeface="+mn-cs"/>
              </a:rPr>
              <a:t> or frontal lobes) your behaviour will be influenced by thoughts, and an important type of thought we have discussed in this program is your goals (these are our thoughts about what we want to happen in the future).</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Our reptilian and mammalian behaviours can be shifted significantly by our future goals.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With strong goals, emotions towards things and people can change to move us closer to our goals, rather than away from them.</a:t>
            </a:r>
          </a:p>
        </p:txBody>
      </p:sp>
      <p:sp>
        <p:nvSpPr>
          <p:cNvPr id="4" name="Slide Number Placeholder 3"/>
          <p:cNvSpPr>
            <a:spLocks noGrp="1"/>
          </p:cNvSpPr>
          <p:nvPr>
            <p:ph type="sldNum" sz="quarter" idx="10"/>
          </p:nvPr>
        </p:nvSpPr>
        <p:spPr/>
        <p:txBody>
          <a:bodyPr/>
          <a:lstStyle/>
          <a:p>
            <a:fld id="{65B1F220-AC8F-0940-8CE6-971FDE532671}" type="slidenum">
              <a:rPr lang="en-US" smtClean="0"/>
              <a:t>13</a:t>
            </a:fld>
            <a:endParaRPr lang="en-US"/>
          </a:p>
        </p:txBody>
      </p:sp>
    </p:spTree>
    <p:extLst>
      <p:ext uri="{BB962C8B-B14F-4D97-AF65-F5344CB8AC3E}">
        <p14:creationId xmlns:p14="http://schemas.microsoft.com/office/powerpoint/2010/main" val="211510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 </a:t>
            </a:r>
            <a:r>
              <a:rPr lang="en-US" sz="1200" kern="1200" dirty="0">
                <a:solidFill>
                  <a:schemeClr val="tx1"/>
                </a:solidFill>
                <a:effectLst/>
                <a:latin typeface="+mn-lt"/>
                <a:ea typeface="+mn-ea"/>
                <a:cs typeface="+mn-cs"/>
              </a:rPr>
              <a:t>Sally used to get </a:t>
            </a:r>
            <a:r>
              <a:rPr lang="en-US" sz="1200" b="1" kern="1200" dirty="0">
                <a:solidFill>
                  <a:schemeClr val="tx1"/>
                </a:solidFill>
                <a:effectLst/>
                <a:latin typeface="+mn-lt"/>
                <a:ea typeface="+mn-ea"/>
                <a:cs typeface="+mn-cs"/>
              </a:rPr>
              <a:t>excited and happy </a:t>
            </a:r>
            <a:r>
              <a:rPr lang="en-US" sz="1200" kern="1200" dirty="0">
                <a:solidFill>
                  <a:schemeClr val="tx1"/>
                </a:solidFill>
                <a:effectLst/>
                <a:latin typeface="+mn-lt"/>
                <a:ea typeface="+mn-ea"/>
                <a:cs typeface="+mn-cs"/>
              </a:rPr>
              <a:t>every time she went to the shopping </a:t>
            </a:r>
            <a:r>
              <a:rPr lang="en-US" sz="1200" kern="1200" dirty="0" err="1">
                <a:solidFill>
                  <a:schemeClr val="tx1"/>
                </a:solidFill>
                <a:effectLst/>
                <a:latin typeface="+mn-lt"/>
                <a:ea typeface="+mn-ea"/>
                <a:cs typeface="+mn-cs"/>
              </a:rPr>
              <a:t>centre</a:t>
            </a:r>
            <a:r>
              <a:rPr lang="en-US" sz="1200" kern="1200" dirty="0">
                <a:solidFill>
                  <a:schemeClr val="tx1"/>
                </a:solidFill>
                <a:effectLst/>
                <a:latin typeface="+mn-lt"/>
                <a:ea typeface="+mn-ea"/>
                <a:cs typeface="+mn-cs"/>
              </a:rPr>
              <a:t> because she would get her favourite treat </a:t>
            </a:r>
            <a:r>
              <a:rPr lang="en-AU"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 triple choc creamy Oreo shake.</a:t>
            </a:r>
            <a:endParaRPr lang="en-AU"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a:solidFill>
                <a:schemeClr val="tx1"/>
              </a:solidFill>
              <a:effectLst/>
              <a:latin typeface="+mn-lt"/>
              <a:ea typeface="+mn-ea"/>
              <a:cs typeface="+mn-cs"/>
            </a:endParaRPr>
          </a:p>
          <a:p>
            <a:pPr marL="0" indent="0">
              <a:buFont typeface="Arial" panose="020B0604020202020204" pitchFamily="34" charset="0"/>
              <a:buNone/>
            </a:pPr>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 </a:t>
            </a:r>
            <a:r>
              <a:rPr lang="en-US" sz="1200" kern="1200" dirty="0">
                <a:solidFill>
                  <a:schemeClr val="tx1"/>
                </a:solidFill>
                <a:effectLst/>
                <a:latin typeface="+mn-lt"/>
                <a:ea typeface="+mn-ea"/>
                <a:cs typeface="+mn-cs"/>
              </a:rPr>
              <a:t>Sally now feels </a:t>
            </a:r>
            <a:r>
              <a:rPr lang="en-US" sz="1200" b="1" kern="1200" dirty="0">
                <a:solidFill>
                  <a:schemeClr val="tx1"/>
                </a:solidFill>
                <a:effectLst/>
                <a:latin typeface="+mn-lt"/>
                <a:ea typeface="+mn-ea"/>
                <a:cs typeface="+mn-cs"/>
              </a:rPr>
              <a:t>disgusted</a:t>
            </a:r>
            <a:r>
              <a:rPr lang="en-US" sz="1200" kern="1200" dirty="0">
                <a:solidFill>
                  <a:schemeClr val="tx1"/>
                </a:solidFill>
                <a:effectLst/>
                <a:latin typeface="+mn-lt"/>
                <a:ea typeface="+mn-ea"/>
                <a:cs typeface="+mn-cs"/>
              </a:rPr>
              <a:t> at the thought of it. </a:t>
            </a:r>
            <a:endParaRPr lang="en-AU" sz="1200" kern="1200" dirty="0">
              <a:solidFill>
                <a:schemeClr val="tx1"/>
              </a:solidFill>
              <a:effectLst/>
              <a:latin typeface="+mn-lt"/>
              <a:ea typeface="+mn-ea"/>
              <a:cs typeface="+mn-cs"/>
            </a:endParaRPr>
          </a:p>
          <a:p>
            <a:pPr marL="0" indent="0">
              <a:buFont typeface="Arial" panose="020B0604020202020204" pitchFamily="34" charset="0"/>
              <a:buNone/>
            </a:pPr>
            <a:endParaRPr lang="en-AU" sz="1200" kern="1200" dirty="0">
              <a:solidFill>
                <a:schemeClr val="tx1"/>
              </a:solidFill>
              <a:effectLst/>
              <a:latin typeface="+mn-lt"/>
              <a:ea typeface="+mn-ea"/>
              <a:cs typeface="+mn-cs"/>
            </a:endParaRPr>
          </a:p>
          <a:p>
            <a:pPr marL="0" indent="0">
              <a:buFont typeface="Arial" panose="020B0604020202020204" pitchFamily="34" charset="0"/>
              <a:buNone/>
            </a:pPr>
            <a:r>
              <a:rPr lang="en-AU" sz="1200" kern="1200" dirty="0">
                <a:solidFill>
                  <a:schemeClr val="tx1"/>
                </a:solidFill>
                <a:effectLst/>
                <a:latin typeface="+mn-lt"/>
                <a:ea typeface="+mn-ea"/>
                <a:cs typeface="+mn-cs"/>
              </a:rPr>
              <a:t>[Ask participants - Why? ]</a:t>
            </a:r>
          </a:p>
          <a:p>
            <a:r>
              <a:rPr lang="en-AU" sz="1200" kern="1200" dirty="0">
                <a:solidFill>
                  <a:schemeClr val="tx1"/>
                </a:solidFill>
                <a:effectLst/>
                <a:latin typeface="+mn-lt"/>
                <a:ea typeface="+mn-ea"/>
                <a:cs typeface="+mn-cs"/>
              </a:rPr>
              <a:t>[Answers may include: Because she is on a diet, because she learnt that the shakes are unhealthy, because she decided she was going to be healthier]</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 target response should be something like: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When Sally used to get excited about the treat, she was responding with her reptilian brain (the trigger in the environment) or her mammalian brain (the good feeling one gets from taking in large amounts of fat and sugar – this feels good because our distant ancestors could survive for longer of they took in more fat and sugar). After she set the goal of becoming healthier (using her frontal lobes), she developed a disgust for those types of foods, as they were not in line with her health goals.]</a:t>
            </a:r>
          </a:p>
          <a:p>
            <a:endParaRPr lang="en-AU"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framing</a:t>
            </a:r>
            <a:r>
              <a:rPr lang="en-US" sz="1200" kern="1200" baseline="0" dirty="0">
                <a:solidFill>
                  <a:schemeClr val="tx1"/>
                </a:solidFill>
                <a:effectLst/>
                <a:latin typeface="+mn-lt"/>
                <a:ea typeface="+mn-ea"/>
                <a:cs typeface="+mn-cs"/>
              </a:rPr>
              <a:t> Sally’s example, and when debriefing the participants, reinforce that this is just one example of how emotions can change depending on the goals you set. Not everyone will feel the same way that Sally did, and you don’t have the same emotional reaction as Sally did, as this is Sally’s individual example.]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B1F220-AC8F-0940-8CE6-971FDE532671}"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285467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When there is no goal, the emotion of happiness may dominate, which causes a person to approach that thing they are happy about. However, with a strong health goal, that emotion might change to disgust.</a:t>
            </a:r>
          </a:p>
        </p:txBody>
      </p:sp>
      <p:sp>
        <p:nvSpPr>
          <p:cNvPr id="4" name="Slide Number Placeholder 3"/>
          <p:cNvSpPr>
            <a:spLocks noGrp="1"/>
          </p:cNvSpPr>
          <p:nvPr>
            <p:ph type="sldNum" sz="quarter" idx="10"/>
          </p:nvPr>
        </p:nvSpPr>
        <p:spPr/>
        <p:txBody>
          <a:bodyPr/>
          <a:lstStyle/>
          <a:p>
            <a:fld id="{65B1F220-AC8F-0940-8CE6-971FDE532671}"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663256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 </a:t>
            </a:r>
            <a:r>
              <a:rPr lang="en-US" sz="1200" kern="1200" dirty="0">
                <a:solidFill>
                  <a:schemeClr val="tx1"/>
                </a:solidFill>
                <a:effectLst/>
                <a:latin typeface="+mn-lt"/>
                <a:ea typeface="+mn-ea"/>
                <a:cs typeface="+mn-cs"/>
              </a:rPr>
              <a:t>Simon hated his new football coach because he was harsh and rude. He used to </a:t>
            </a:r>
            <a:r>
              <a:rPr lang="en-US" sz="1200" b="1" kern="1200" dirty="0">
                <a:solidFill>
                  <a:schemeClr val="tx1"/>
                </a:solidFill>
                <a:effectLst/>
                <a:latin typeface="+mn-lt"/>
                <a:ea typeface="+mn-ea"/>
                <a:cs typeface="+mn-cs"/>
              </a:rPr>
              <a:t>get upset </a:t>
            </a:r>
            <a:r>
              <a:rPr lang="en-US" sz="1200" kern="1200" dirty="0">
                <a:solidFill>
                  <a:schemeClr val="tx1"/>
                </a:solidFill>
                <a:effectLst/>
                <a:latin typeface="+mn-lt"/>
                <a:ea typeface="+mn-ea"/>
                <a:cs typeface="+mn-cs"/>
              </a:rPr>
              <a:t>every time the coach yelled at him. He started to become very </a:t>
            </a:r>
            <a:r>
              <a:rPr lang="en-US" sz="1200" b="1" kern="1200" dirty="0">
                <a:solidFill>
                  <a:schemeClr val="tx1"/>
                </a:solidFill>
                <a:effectLst/>
                <a:latin typeface="+mn-lt"/>
                <a:ea typeface="+mn-ea"/>
                <a:cs typeface="+mn-cs"/>
              </a:rPr>
              <a:t>angry and resentful </a:t>
            </a:r>
            <a:r>
              <a:rPr lang="en-US" sz="1200" kern="1200" dirty="0">
                <a:solidFill>
                  <a:schemeClr val="tx1"/>
                </a:solidFill>
                <a:effectLst/>
                <a:latin typeface="+mn-lt"/>
                <a:ea typeface="+mn-ea"/>
                <a:cs typeface="+mn-cs"/>
              </a:rPr>
              <a:t>toward the coach.</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 </a:t>
            </a:r>
            <a:r>
              <a:rPr lang="en-US" sz="1200" kern="1200" dirty="0">
                <a:solidFill>
                  <a:schemeClr val="tx1"/>
                </a:solidFill>
                <a:effectLst/>
                <a:latin typeface="+mn-lt"/>
                <a:ea typeface="+mn-ea"/>
                <a:cs typeface="+mn-cs"/>
              </a:rPr>
              <a:t>Simon now has a sense of </a:t>
            </a:r>
            <a:r>
              <a:rPr lang="en-US" sz="1200" b="1" kern="1200" dirty="0">
                <a:solidFill>
                  <a:schemeClr val="tx1"/>
                </a:solidFill>
                <a:effectLst/>
                <a:latin typeface="+mn-lt"/>
                <a:ea typeface="+mn-ea"/>
                <a:cs typeface="+mn-cs"/>
              </a:rPr>
              <a:t>gratitude</a:t>
            </a:r>
            <a:r>
              <a:rPr lang="en-US" sz="1200" kern="1200" dirty="0">
                <a:solidFill>
                  <a:schemeClr val="tx1"/>
                </a:solidFill>
                <a:effectLst/>
                <a:latin typeface="+mn-lt"/>
                <a:ea typeface="+mn-ea"/>
                <a:cs typeface="+mn-cs"/>
              </a:rPr>
              <a:t> towards his coach.</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participants</a:t>
            </a:r>
            <a:r>
              <a:rPr lang="en-US" sz="1200" kern="1200" baseline="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Why?]</a:t>
            </a:r>
          </a:p>
          <a:p>
            <a:endParaRPr lang="en-US"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 target response should be something like: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When Simon used to get upset when the coach yelled at him, he was just responding with his reptilian brain (the trigger in the environment) or his mammalian brain (he was perhaps reminded about how his older brother used to yell at him, which he hated). After he set the goal of achieving a football scholarship (using his frontal lobes), he developed a sense of gratitude for his coach, as his coach was helping him to achieve his goal.]</a:t>
            </a:r>
          </a:p>
        </p:txBody>
      </p:sp>
      <p:sp>
        <p:nvSpPr>
          <p:cNvPr id="4" name="Slide Number Placeholder 3"/>
          <p:cNvSpPr>
            <a:spLocks noGrp="1"/>
          </p:cNvSpPr>
          <p:nvPr>
            <p:ph type="sldNum" sz="quarter" idx="10"/>
          </p:nvPr>
        </p:nvSpPr>
        <p:spPr/>
        <p:txBody>
          <a:bodyPr/>
          <a:lstStyle/>
          <a:p>
            <a:fld id="{65B1F220-AC8F-0940-8CE6-971FDE532671}"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471248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a:t>
            </a:r>
          </a:p>
          <a:p>
            <a:r>
              <a:rPr lang="en-AU" sz="1200" kern="1200" dirty="0">
                <a:solidFill>
                  <a:schemeClr val="tx1"/>
                </a:solidFill>
                <a:effectLst/>
                <a:latin typeface="+mn-lt"/>
                <a:ea typeface="+mn-ea"/>
                <a:cs typeface="+mn-cs"/>
              </a:rPr>
              <a:t>When there is no goal, the emotion of injustice (anger) may dominate when someone shouts at us, but with a strong fitness or athletic goal, that emotion might change to gratitude toward a coach.</a:t>
            </a:r>
          </a:p>
        </p:txBody>
      </p:sp>
      <p:sp>
        <p:nvSpPr>
          <p:cNvPr id="4" name="Slide Number Placeholder 3"/>
          <p:cNvSpPr>
            <a:spLocks noGrp="1"/>
          </p:cNvSpPr>
          <p:nvPr>
            <p:ph type="sldNum" sz="quarter" idx="10"/>
          </p:nvPr>
        </p:nvSpPr>
        <p:spPr/>
        <p:txBody>
          <a:bodyPr/>
          <a:lstStyle/>
          <a:p>
            <a:fld id="{65B1F220-AC8F-0940-8CE6-971FDE532671}"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181424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“To recap, we have now covered:</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 </a:t>
            </a:r>
            <a:r>
              <a:rPr lang="en-AU" sz="1200" kern="1200" dirty="0">
                <a:solidFill>
                  <a:schemeClr val="tx1"/>
                </a:solidFill>
                <a:effectLst/>
                <a:latin typeface="+mn-lt"/>
                <a:ea typeface="+mn-ea"/>
                <a:cs typeface="+mn-cs"/>
              </a:rPr>
              <a:t>Using the Visualiser to feel the positive emotions associated with achieving our goals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 </a:t>
            </a:r>
            <a:r>
              <a:rPr lang="en-AU" sz="1200" kern="1200" dirty="0">
                <a:solidFill>
                  <a:schemeClr val="tx1"/>
                </a:solidFill>
                <a:effectLst/>
                <a:latin typeface="+mn-lt"/>
                <a:ea typeface="+mn-ea"/>
                <a:cs typeface="+mn-cs"/>
              </a:rPr>
              <a:t>Using the Self-Talker to generate an If-Then plan to deal with obstacles to achieving our goals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 </a:t>
            </a:r>
            <a:r>
              <a:rPr lang="en-AU" sz="1200" kern="1200" dirty="0">
                <a:solidFill>
                  <a:schemeClr val="tx1"/>
                </a:solidFill>
                <a:effectLst/>
                <a:latin typeface="+mn-lt"/>
                <a:ea typeface="+mn-ea"/>
                <a:cs typeface="+mn-cs"/>
              </a:rPr>
              <a:t>Making our emotions work for our future selves (our goals) rather than our present selves</a:t>
            </a:r>
          </a:p>
          <a:p>
            <a:r>
              <a:rPr lang="en-AU" sz="1200" kern="1200" dirty="0">
                <a:solidFill>
                  <a:schemeClr val="tx1"/>
                </a:solidFill>
                <a:effectLst/>
                <a:latin typeface="+mn-lt"/>
                <a:ea typeface="+mn-ea"/>
                <a:cs typeface="+mn-cs"/>
              </a:rPr>
              <a:t> </a:t>
            </a:r>
          </a:p>
          <a:p>
            <a:r>
              <a:rPr lang="en-AU" sz="1200" kern="1200">
                <a:solidFill>
                  <a:schemeClr val="tx1"/>
                </a:solidFill>
                <a:effectLst/>
                <a:latin typeface="+mn-lt"/>
                <a:ea typeface="+mn-ea"/>
                <a:cs typeface="+mn-cs"/>
              </a:rPr>
              <a:t>[Click</a:t>
            </a:r>
            <a:r>
              <a:rPr lang="en-AU" sz="1200" kern="1200" baseline="0">
                <a:solidFill>
                  <a:schemeClr val="tx1"/>
                </a:solidFill>
                <a:effectLst/>
                <a:latin typeface="+mn-lt"/>
                <a:ea typeface="+mn-ea"/>
                <a:cs typeface="+mn-cs"/>
              </a:rPr>
              <a:t> to animate slide] – </a:t>
            </a:r>
            <a:r>
              <a:rPr lang="en-AU" sz="1200" kern="1200">
                <a:solidFill>
                  <a:schemeClr val="tx1"/>
                </a:solidFill>
                <a:effectLst/>
                <a:latin typeface="+mn-lt"/>
                <a:ea typeface="+mn-ea"/>
                <a:cs typeface="+mn-cs"/>
              </a:rPr>
              <a:t>Each </a:t>
            </a:r>
            <a:r>
              <a:rPr lang="en-AU" sz="1200" kern="1200" dirty="0">
                <a:solidFill>
                  <a:schemeClr val="tx1"/>
                </a:solidFill>
                <a:effectLst/>
                <a:latin typeface="+mn-lt"/>
                <a:ea typeface="+mn-ea"/>
                <a:cs typeface="+mn-cs"/>
              </a:rPr>
              <a:t>of these techniques will make our behaviour more in line with our goals.”</a:t>
            </a:r>
          </a:p>
        </p:txBody>
      </p:sp>
      <p:sp>
        <p:nvSpPr>
          <p:cNvPr id="4" name="Slide Number Placeholder 3"/>
          <p:cNvSpPr>
            <a:spLocks noGrp="1"/>
          </p:cNvSpPr>
          <p:nvPr>
            <p:ph type="sldNum" sz="quarter" idx="10"/>
          </p:nvPr>
        </p:nvSpPr>
        <p:spPr/>
        <p:txBody>
          <a:bodyPr/>
          <a:lstStyle/>
          <a:p>
            <a:fld id="{65B1F220-AC8F-0940-8CE6-971FDE532671}"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348567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Emotion modification form (page 34 of Participant Workbook)</a:t>
            </a:r>
          </a:p>
          <a:p>
            <a:r>
              <a:rPr lang="en-AU"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Write down two situations in which your emotions </a:t>
            </a:r>
            <a:r>
              <a:rPr lang="en-AU" sz="1200" b="1" kern="1200" dirty="0">
                <a:solidFill>
                  <a:schemeClr val="tx1"/>
                </a:solidFill>
                <a:effectLst/>
                <a:latin typeface="+mn-lt"/>
                <a:ea typeface="+mn-ea"/>
                <a:cs typeface="+mn-cs"/>
              </a:rPr>
              <a:t>changed</a:t>
            </a:r>
            <a:r>
              <a:rPr lang="en-AU" sz="1200" kern="1200" dirty="0">
                <a:solidFill>
                  <a:schemeClr val="tx1"/>
                </a:solidFill>
                <a:effectLst/>
                <a:latin typeface="+mn-lt"/>
                <a:ea typeface="+mn-ea"/>
                <a:cs typeface="+mn-cs"/>
              </a:rPr>
              <a:t> </a:t>
            </a:r>
            <a:r>
              <a:rPr lang="en-AU" sz="1200" b="1" kern="1200" dirty="0">
                <a:solidFill>
                  <a:schemeClr val="tx1"/>
                </a:solidFill>
                <a:effectLst/>
                <a:latin typeface="+mn-lt"/>
                <a:ea typeface="+mn-ea"/>
                <a:cs typeface="+mn-cs"/>
              </a:rPr>
              <a:t>in the past</a:t>
            </a:r>
            <a:r>
              <a:rPr lang="en-AU" sz="1200" kern="1200" dirty="0">
                <a:solidFill>
                  <a:schemeClr val="tx1"/>
                </a:solidFill>
                <a:effectLst/>
                <a:latin typeface="+mn-lt"/>
                <a:ea typeface="+mn-ea"/>
                <a:cs typeface="+mn-cs"/>
              </a:rPr>
              <a:t> when you developed a strong goal.</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Write down the original emotion and what it changed to</a:t>
            </a:r>
          </a:p>
          <a:p>
            <a:pPr marL="0" indent="0">
              <a:buFont typeface="Arial" panose="020B0604020202020204" pitchFamily="34" charset="0"/>
              <a:buNone/>
            </a:pPr>
            <a:endParaRPr lang="en-AU"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a:solidFill>
                  <a:schemeClr val="tx1"/>
                </a:solidFill>
                <a:effectLst/>
                <a:latin typeface="+mn-lt"/>
                <a:ea typeface="+mn-ea"/>
                <a:cs typeface="+mn-cs"/>
              </a:rPr>
              <a:t>Write down two situations in which your emotions </a:t>
            </a:r>
            <a:r>
              <a:rPr lang="en-AU" sz="1200" b="1" kern="1200" dirty="0">
                <a:solidFill>
                  <a:schemeClr val="tx1"/>
                </a:solidFill>
                <a:effectLst/>
                <a:latin typeface="+mn-lt"/>
                <a:ea typeface="+mn-ea"/>
                <a:cs typeface="+mn-cs"/>
              </a:rPr>
              <a:t>might change in the future</a:t>
            </a:r>
            <a:r>
              <a:rPr lang="en-AU" sz="1200" kern="1200" dirty="0">
                <a:solidFill>
                  <a:schemeClr val="tx1"/>
                </a:solidFill>
                <a:effectLst/>
                <a:latin typeface="+mn-lt"/>
                <a:ea typeface="+mn-ea"/>
                <a:cs typeface="+mn-cs"/>
              </a:rPr>
              <a:t> when you develop or strengthen a goal.</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Write down the original emotion and what it will change to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Also:</a:t>
            </a:r>
            <a:endParaRPr lang="en-AU"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Ensure your </a:t>
            </a:r>
            <a:r>
              <a:rPr lang="en-US" sz="1200" b="1" kern="1200" dirty="0">
                <a:solidFill>
                  <a:schemeClr val="tx1"/>
                </a:solidFill>
                <a:effectLst/>
                <a:latin typeface="+mn-lt"/>
                <a:ea typeface="+mn-ea"/>
                <a:cs typeface="+mn-cs"/>
              </a:rPr>
              <a:t>Posture Diary</a:t>
            </a:r>
            <a:r>
              <a:rPr lang="en-US" sz="1200" kern="1200" dirty="0">
                <a:solidFill>
                  <a:schemeClr val="tx1"/>
                </a:solidFill>
                <a:effectLst/>
                <a:latin typeface="+mn-lt"/>
                <a:ea typeface="+mn-ea"/>
                <a:cs typeface="+mn-cs"/>
              </a:rPr>
              <a:t> is completed</a:t>
            </a:r>
            <a:r>
              <a:rPr lang="en-US" dirty="0"/>
              <a:t> ( page 21 of </a:t>
            </a:r>
            <a:r>
              <a:rPr lang="en-US"/>
              <a:t>participant</a:t>
            </a:r>
            <a:r>
              <a:rPr lang="en-US" dirty="0"/>
              <a:t> workbook)</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65B1F220-AC8F-0940-8CE6-971FDE532671}"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80878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Which part or parts of the brain are responsible for self-talk?</a:t>
            </a:r>
          </a:p>
          <a:p>
            <a:r>
              <a:rPr lang="en-AU" sz="1200" kern="1200" dirty="0">
                <a:solidFill>
                  <a:schemeClr val="tx1"/>
                </a:solidFill>
                <a:effectLst/>
                <a:latin typeface="+mn-lt"/>
                <a:ea typeface="+mn-ea"/>
                <a:cs typeface="+mn-cs"/>
              </a:rPr>
              <a:t>[Answer: </a:t>
            </a:r>
            <a:r>
              <a:rPr lang="en-AU" sz="1200" kern="1200" dirty="0" err="1">
                <a:solidFill>
                  <a:schemeClr val="tx1"/>
                </a:solidFill>
                <a:effectLst/>
                <a:latin typeface="+mn-lt"/>
                <a:ea typeface="+mn-ea"/>
                <a:cs typeface="+mn-cs"/>
              </a:rPr>
              <a:t>Broca’s</a:t>
            </a:r>
            <a:r>
              <a:rPr lang="en-AU" sz="1200" kern="1200" dirty="0">
                <a:solidFill>
                  <a:schemeClr val="tx1"/>
                </a:solidFill>
                <a:effectLst/>
                <a:latin typeface="+mn-lt"/>
                <a:ea typeface="+mn-ea"/>
                <a:cs typeface="+mn-cs"/>
              </a:rPr>
              <a:t> Area, Wernicke’s Area or left hemisphere.}</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What kind of plan would the Self-talker create and repeat to help the Visualiser stay focused on a goal?</a:t>
            </a:r>
          </a:p>
          <a:p>
            <a:r>
              <a:rPr lang="en-AU" sz="1200" kern="1200" dirty="0">
                <a:solidFill>
                  <a:schemeClr val="tx1"/>
                </a:solidFill>
                <a:effectLst/>
                <a:latin typeface="+mn-lt"/>
                <a:ea typeface="+mn-ea"/>
                <a:cs typeface="+mn-cs"/>
              </a:rPr>
              <a:t>[Answer: an if-then plan.]</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Give an example of how self-talk can influence behaviour.</a:t>
            </a:r>
          </a:p>
        </p:txBody>
      </p:sp>
      <p:sp>
        <p:nvSpPr>
          <p:cNvPr id="4" name="Slide Number Placeholder 3"/>
          <p:cNvSpPr>
            <a:spLocks noGrp="1"/>
          </p:cNvSpPr>
          <p:nvPr>
            <p:ph type="sldNum" sz="quarter" idx="10"/>
          </p:nvPr>
        </p:nvSpPr>
        <p:spPr/>
        <p:txBody>
          <a:bodyPr/>
          <a:lstStyle/>
          <a:p>
            <a:fld id="{65B1F220-AC8F-0940-8CE6-971FDE532671}" type="slidenum">
              <a:rPr lang="en-US" smtClean="0"/>
              <a:t>2</a:t>
            </a:fld>
            <a:endParaRPr lang="en-US"/>
          </a:p>
        </p:txBody>
      </p:sp>
    </p:spTree>
    <p:extLst>
      <p:ext uri="{BB962C8B-B14F-4D97-AF65-F5344CB8AC3E}">
        <p14:creationId xmlns:p14="http://schemas.microsoft.com/office/powerpoint/2010/main" val="563503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5112"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B1F220-AC8F-0940-8CE6-971FDE532671}"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406118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B1F220-AC8F-0940-8CE6-971FDE532671}"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336349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B1F220-AC8F-0940-8CE6-971FDE532671}" type="slidenum">
              <a:rPr lang="en-US" smtClean="0"/>
              <a:t>22</a:t>
            </a:fld>
            <a:endParaRPr lang="en-US"/>
          </a:p>
        </p:txBody>
      </p:sp>
    </p:spTree>
    <p:extLst>
      <p:ext uri="{BB962C8B-B14F-4D97-AF65-F5344CB8AC3E}">
        <p14:creationId xmlns:p14="http://schemas.microsoft.com/office/powerpoint/2010/main" val="2072525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Circle on your Brainwork Prediction Form how much of your brainwork you completed.</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How well did you predict your own behaviour?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[Provide assistance to anyone unclear on how to do this but do not spend too long on it.]</a:t>
            </a:r>
          </a:p>
        </p:txBody>
      </p:sp>
      <p:sp>
        <p:nvSpPr>
          <p:cNvPr id="4" name="Slide Number Placeholder 3"/>
          <p:cNvSpPr>
            <a:spLocks noGrp="1"/>
          </p:cNvSpPr>
          <p:nvPr>
            <p:ph type="sldNum" sz="quarter" idx="10"/>
          </p:nvPr>
        </p:nvSpPr>
        <p:spPr/>
        <p:txBody>
          <a:bodyPr/>
          <a:lstStyle/>
          <a:p>
            <a:fld id="{65B1F220-AC8F-0940-8CE6-971FDE532671}" type="slidenum">
              <a:rPr lang="en-US" smtClean="0"/>
              <a:t>3</a:t>
            </a:fld>
            <a:endParaRPr lang="en-US"/>
          </a:p>
        </p:txBody>
      </p:sp>
    </p:spTree>
    <p:extLst>
      <p:ext uri="{BB962C8B-B14F-4D97-AF65-F5344CB8AC3E}">
        <p14:creationId xmlns:p14="http://schemas.microsoft.com/office/powerpoint/2010/main" val="1722614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You have now met four members of your Executive Team and today you will meet the fifth one, The Emotion Regulator.</a:t>
            </a:r>
          </a:p>
        </p:txBody>
      </p:sp>
      <p:sp>
        <p:nvSpPr>
          <p:cNvPr id="4" name="Slide Number Placeholder 3"/>
          <p:cNvSpPr>
            <a:spLocks noGrp="1"/>
          </p:cNvSpPr>
          <p:nvPr>
            <p:ph type="sldNum" sz="quarter" idx="10"/>
          </p:nvPr>
        </p:nvSpPr>
        <p:spPr/>
        <p:txBody>
          <a:bodyPr/>
          <a:lstStyle/>
          <a:p>
            <a:fld id="{65B1F220-AC8F-0940-8CE6-971FDE53267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556684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If you think back to primary school, you will probably recall learning about the primary colours. Which are the primary colours?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 </a:t>
            </a:r>
            <a:r>
              <a:rPr lang="en-AU" sz="1200" kern="1200" dirty="0">
                <a:solidFill>
                  <a:schemeClr val="tx1"/>
                </a:solidFill>
                <a:effectLst/>
                <a:latin typeface="+mn-lt"/>
                <a:ea typeface="+mn-ea"/>
                <a:cs typeface="+mn-cs"/>
              </a:rPr>
              <a:t>Answer; red, yellow, blue].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These are called the primary colours because all other colours derive by mixing them together. For example you get green if you mix blue and yellow.</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Similarly, there are primary emotions, which when combined can give rise to more complex emotions. There are six primary emotions. What do you think they are?</a:t>
            </a:r>
          </a:p>
          <a:p>
            <a:r>
              <a:rPr lang="en-AU" sz="1200" kern="1200" dirty="0">
                <a:solidFill>
                  <a:schemeClr val="tx1"/>
                </a:solidFill>
                <a:effectLst/>
                <a:latin typeface="+mn-lt"/>
                <a:ea typeface="+mn-ea"/>
                <a:cs typeface="+mn-cs"/>
              </a:rPr>
              <a:t> </a:t>
            </a:r>
          </a:p>
          <a:p>
            <a:pPr lvl="0"/>
            <a:r>
              <a:rPr lang="en-AU" sz="1200" b="0" kern="1200" dirty="0">
                <a:solidFill>
                  <a:schemeClr val="tx1"/>
                </a:solidFill>
                <a:effectLst/>
                <a:latin typeface="+mn-lt"/>
                <a:ea typeface="+mn-ea"/>
                <a:cs typeface="+mn-cs"/>
              </a:rPr>
              <a:t>[Participants to brainstorm as you write their responses on the board</a:t>
            </a:r>
            <a:r>
              <a:rPr lang="en-AU" sz="1200" b="0" kern="1200" baseline="0" dirty="0">
                <a:solidFill>
                  <a:schemeClr val="tx1"/>
                </a:solidFill>
                <a:effectLst/>
                <a:latin typeface="+mn-lt"/>
                <a:ea typeface="+mn-ea"/>
                <a:cs typeface="+mn-cs"/>
              </a:rPr>
              <a:t> or </a:t>
            </a:r>
            <a:r>
              <a:rPr lang="en-AU" sz="1200" b="0" kern="1200" dirty="0">
                <a:solidFill>
                  <a:schemeClr val="tx1"/>
                </a:solidFill>
                <a:effectLst/>
                <a:latin typeface="+mn-lt"/>
                <a:ea typeface="+mn-ea"/>
                <a:cs typeface="+mn-cs"/>
              </a:rPr>
              <a:t>butchers paper. Write as the participants identify the following (these are in the correct order</a:t>
            </a:r>
            <a:r>
              <a:rPr lang="en-AU" sz="1200" b="0" kern="1200" baseline="0" dirty="0">
                <a:solidFill>
                  <a:schemeClr val="tx1"/>
                </a:solidFill>
                <a:effectLst/>
                <a:latin typeface="+mn-lt"/>
                <a:ea typeface="+mn-ea"/>
                <a:cs typeface="+mn-cs"/>
              </a:rPr>
              <a:t> </a:t>
            </a:r>
            <a:r>
              <a:rPr lang="en-AU" sz="1200" b="0" kern="1200" dirty="0">
                <a:solidFill>
                  <a:schemeClr val="tx1"/>
                </a:solidFill>
                <a:effectLst/>
                <a:latin typeface="+mn-lt"/>
                <a:ea typeface="+mn-ea"/>
                <a:cs typeface="+mn-cs"/>
              </a:rPr>
              <a:t>from left to right across each row): </a:t>
            </a:r>
          </a:p>
          <a:p>
            <a:pPr lvl="0"/>
            <a:r>
              <a:rPr lang="en-AU" sz="1200" b="1" kern="1200" dirty="0">
                <a:solidFill>
                  <a:schemeClr val="tx1"/>
                </a:solidFill>
                <a:effectLst/>
                <a:latin typeface="+mn-lt"/>
                <a:ea typeface="+mn-ea"/>
                <a:cs typeface="+mn-cs"/>
              </a:rPr>
              <a:t>Anger </a:t>
            </a:r>
          </a:p>
          <a:p>
            <a:pPr lvl="0"/>
            <a:r>
              <a:rPr lang="en-AU" sz="1200" b="1" kern="1200" dirty="0">
                <a:solidFill>
                  <a:schemeClr val="tx1"/>
                </a:solidFill>
                <a:effectLst/>
                <a:latin typeface="+mn-lt"/>
                <a:ea typeface="+mn-ea"/>
                <a:cs typeface="+mn-cs"/>
              </a:rPr>
              <a:t>Fear</a:t>
            </a:r>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effectLst/>
                <a:latin typeface="+mn-lt"/>
                <a:ea typeface="+mn-ea"/>
                <a:cs typeface="+mn-cs"/>
              </a:rPr>
              <a:t>Disgust</a:t>
            </a:r>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effectLst/>
                <a:latin typeface="+mn-lt"/>
                <a:ea typeface="+mn-ea"/>
                <a:cs typeface="+mn-cs"/>
              </a:rPr>
              <a:t>Surprise</a:t>
            </a:r>
          </a:p>
          <a:p>
            <a:pPr lvl="0"/>
            <a:r>
              <a:rPr lang="en-AU" sz="1200" b="1" kern="1200" dirty="0">
                <a:solidFill>
                  <a:schemeClr val="tx1"/>
                </a:solidFill>
                <a:effectLst/>
                <a:latin typeface="+mn-lt"/>
                <a:ea typeface="+mn-ea"/>
                <a:cs typeface="+mn-cs"/>
              </a:rPr>
              <a:t>Happiness</a:t>
            </a:r>
          </a:p>
          <a:p>
            <a:pPr lvl="0"/>
            <a:r>
              <a:rPr lang="en-AU" sz="1200" b="1" kern="1200" dirty="0">
                <a:solidFill>
                  <a:schemeClr val="tx1"/>
                </a:solidFill>
                <a:effectLst/>
                <a:latin typeface="+mn-lt"/>
                <a:ea typeface="+mn-ea"/>
                <a:cs typeface="+mn-cs"/>
              </a:rPr>
              <a:t>Sadness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they mention other emotions such as “jealousy” or “empathy”, you still write them on the board but tell them that these are more complex emotions]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[point to the faces one at a time and ask the Participants to tell you which emotion is being expressed]</a:t>
            </a:r>
            <a:endParaRPr lang="en-AU" dirty="0"/>
          </a:p>
        </p:txBody>
      </p:sp>
      <p:sp>
        <p:nvSpPr>
          <p:cNvPr id="4" name="Slide Number Placeholder 3"/>
          <p:cNvSpPr>
            <a:spLocks noGrp="1"/>
          </p:cNvSpPr>
          <p:nvPr>
            <p:ph type="sldNum" sz="quarter" idx="10"/>
          </p:nvPr>
        </p:nvSpPr>
        <p:spPr/>
        <p:txBody>
          <a:bodyPr/>
          <a:lstStyle/>
          <a:p>
            <a:fld id="{65B1F220-AC8F-0940-8CE6-971FDE532671}" type="slidenum">
              <a:rPr lang="en-US" smtClean="0"/>
              <a:t>5</a:t>
            </a:fld>
            <a:endParaRPr lang="en-US"/>
          </a:p>
        </p:txBody>
      </p:sp>
    </p:spTree>
    <p:extLst>
      <p:ext uri="{BB962C8B-B14F-4D97-AF65-F5344CB8AC3E}">
        <p14:creationId xmlns:p14="http://schemas.microsoft.com/office/powerpoint/2010/main" val="1103168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a:t>
            </a:r>
          </a:p>
          <a:p>
            <a:r>
              <a:rPr lang="en-AU" sz="1200" kern="1200" dirty="0">
                <a:solidFill>
                  <a:schemeClr val="tx1"/>
                </a:solidFill>
                <a:effectLst/>
                <a:latin typeface="+mn-lt"/>
                <a:ea typeface="+mn-ea"/>
                <a:cs typeface="+mn-cs"/>
              </a:rPr>
              <a:t>Emotions all serve a function. Ultimately they function to bring us closer to what is good for us and further away from what is bad for us. However, they tend to do this in the present moment. </a:t>
            </a:r>
          </a:p>
          <a:p>
            <a:r>
              <a:rPr lang="en-AU" sz="1200" kern="1200" dirty="0">
                <a:solidFill>
                  <a:schemeClr val="tx1"/>
                </a:solidFill>
                <a:effectLst/>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for each emotion]</a:t>
            </a:r>
          </a:p>
          <a:p>
            <a:r>
              <a:rPr lang="en-AU" sz="1200" kern="1200" dirty="0">
                <a:solidFill>
                  <a:schemeClr val="tx1"/>
                </a:solidFill>
                <a:effectLst/>
                <a:latin typeface="+mn-lt"/>
                <a:ea typeface="+mn-ea"/>
                <a:cs typeface="+mn-cs"/>
              </a:rPr>
              <a:t>At a glance, the function of:</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Fear is to move us away from immediate danger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Happiness is to draw us to something rewarding</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Anger is to take action against injustice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Disgust is to move us away from long-term danger or toxic things e.g. poison, ill health</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Surprise is to catch and hold our attention on an unexpected event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Sadness is to help us solve problems related to loss or failure</a:t>
            </a:r>
          </a:p>
          <a:p>
            <a:pPr marL="0" lvl="0" indent="0">
              <a:buFont typeface="Arial" panose="020B0604020202020204" pitchFamily="34" charset="0"/>
              <a:buNone/>
            </a:pPr>
            <a:endParaRPr lang="en-AU" sz="1200" kern="1200" dirty="0">
              <a:solidFill>
                <a:schemeClr val="tx1"/>
              </a:solidFill>
              <a:effectLst/>
              <a:latin typeface="+mn-lt"/>
              <a:ea typeface="+mn-ea"/>
              <a:cs typeface="+mn-cs"/>
            </a:endParaRPr>
          </a:p>
          <a:p>
            <a:pPr marL="0" lvl="0" indent="0">
              <a:buFont typeface="Arial" panose="020B0604020202020204" pitchFamily="34" charset="0"/>
              <a:buNone/>
            </a:pPr>
            <a:r>
              <a:rPr lang="en-AU" sz="1200" kern="1200" dirty="0">
                <a:solidFill>
                  <a:schemeClr val="tx1"/>
                </a:solidFill>
                <a:effectLst/>
                <a:latin typeface="+mn-lt"/>
                <a:ea typeface="+mn-ea"/>
                <a:cs typeface="+mn-cs"/>
              </a:rPr>
              <a:t>[Say:</a:t>
            </a:r>
            <a:r>
              <a:rPr lang="en-AU" sz="1200" kern="1200" baseline="0" dirty="0">
                <a:solidFill>
                  <a:schemeClr val="tx1"/>
                </a:solidFill>
                <a:effectLst/>
                <a:latin typeface="+mn-lt"/>
                <a:ea typeface="+mn-ea"/>
                <a:cs typeface="+mn-cs"/>
              </a:rPr>
              <a:t> … </a:t>
            </a:r>
            <a:r>
              <a:rPr lang="en-AU" sz="1200" kern="1200" dirty="0">
                <a:solidFill>
                  <a:schemeClr val="tx1"/>
                </a:solidFill>
                <a:effectLst/>
                <a:latin typeface="+mn-lt"/>
                <a:ea typeface="+mn-ea"/>
                <a:cs typeface="+mn-cs"/>
              </a:rPr>
              <a:t>and now we are going to turn to an exercise that may bring about an emotional change in you, and I’d like you to pay attention to what that emotional change is”</a:t>
            </a:r>
          </a:p>
        </p:txBody>
      </p:sp>
      <p:sp>
        <p:nvSpPr>
          <p:cNvPr id="4" name="Slide Number Placeholder 3"/>
          <p:cNvSpPr>
            <a:spLocks noGrp="1"/>
          </p:cNvSpPr>
          <p:nvPr>
            <p:ph type="sldNum" sz="quarter" idx="10"/>
          </p:nvPr>
        </p:nvSpPr>
        <p:spPr/>
        <p:txBody>
          <a:bodyPr/>
          <a:lstStyle/>
          <a:p>
            <a:fld id="{65B1F220-AC8F-0940-8CE6-971FDE532671}" type="slidenum">
              <a:rPr lang="en-US" smtClean="0"/>
              <a:t>6</a:t>
            </a:fld>
            <a:endParaRPr lang="en-US"/>
          </a:p>
        </p:txBody>
      </p:sp>
    </p:spTree>
    <p:extLst>
      <p:ext uri="{BB962C8B-B14F-4D97-AF65-F5344CB8AC3E}">
        <p14:creationId xmlns:p14="http://schemas.microsoft.com/office/powerpoint/2010/main" val="1637513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200" kern="1200" dirty="0">
                <a:solidFill>
                  <a:schemeClr val="tx1"/>
                </a:solidFill>
                <a:effectLst/>
                <a:latin typeface="+mn-lt"/>
                <a:ea typeface="+mn-ea"/>
                <a:cs typeface="+mn-cs"/>
              </a:rPr>
              <a:t>[Ask everyone to turn to the </a:t>
            </a:r>
            <a:r>
              <a:rPr lang="en-AU" sz="1200" b="1" kern="1200" dirty="0">
                <a:solidFill>
                  <a:schemeClr val="tx1"/>
                </a:solidFill>
                <a:effectLst/>
                <a:latin typeface="+mn-lt"/>
                <a:ea typeface="+mn-ea"/>
                <a:cs typeface="+mn-cs"/>
              </a:rPr>
              <a:t>Find a Word</a:t>
            </a:r>
            <a:r>
              <a:rPr lang="en-AU" sz="1200" kern="1200" dirty="0">
                <a:solidFill>
                  <a:schemeClr val="tx1"/>
                </a:solidFill>
                <a:effectLst/>
                <a:latin typeface="+mn-lt"/>
                <a:ea typeface="+mn-ea"/>
                <a:cs typeface="+mn-cs"/>
              </a:rPr>
              <a:t> puzzle sheet, (page 31 of the workbook) but not to look before you say ‘Go’.] </a:t>
            </a:r>
          </a:p>
          <a:p>
            <a:pPr lvl="0"/>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[Tell the Participants that, when you say GO, to open the page and start the puzzle.] </a:t>
            </a:r>
          </a:p>
          <a:p>
            <a:pPr lvl="0"/>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[Say ‘GO’ and start the stopwatch; when it gets to one minute, say ‘STOP’, then Participants can score themselves. ]</a:t>
            </a:r>
          </a:p>
          <a:p>
            <a:pPr lvl="0"/>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[A</a:t>
            </a:r>
            <a:r>
              <a:rPr lang="en-AU" sz="1200" kern="1200" baseline="0" dirty="0">
                <a:solidFill>
                  <a:schemeClr val="tx1"/>
                </a:solidFill>
                <a:effectLst/>
                <a:latin typeface="+mn-lt"/>
                <a:ea typeface="+mn-ea"/>
                <a:cs typeface="+mn-cs"/>
              </a:rPr>
              <a:t> proper debrief with participants may be necessary after this exercise to help them reflect on their scores.  By prioritising finding the longest words, with 8 or 9 letters in length, participants can more easily achieve a higher score.  The exercise is to help them become aware of how they prioritise and plan ahead.</a:t>
            </a:r>
          </a:p>
          <a:p>
            <a:pPr lvl="0"/>
            <a:endParaRPr lang="en-AU" sz="1200" kern="1200" baseline="0" dirty="0">
              <a:solidFill>
                <a:schemeClr val="tx1"/>
              </a:solidFill>
              <a:effectLst/>
              <a:latin typeface="+mn-lt"/>
              <a:ea typeface="+mn-ea"/>
              <a:cs typeface="+mn-cs"/>
            </a:endParaRPr>
          </a:p>
          <a:p>
            <a:pPr lvl="0"/>
            <a:r>
              <a:rPr lang="en-AU" sz="1200" kern="1200" baseline="0" dirty="0">
                <a:solidFill>
                  <a:schemeClr val="tx1"/>
                </a:solidFill>
                <a:effectLst/>
                <a:latin typeface="+mn-lt"/>
                <a:ea typeface="+mn-ea"/>
                <a:cs typeface="+mn-cs"/>
              </a:rPr>
              <a:t>How did you feel at the beginning of this exercise, as opposed to during, and after it?</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B1F220-AC8F-0940-8CE6-971FDE532671}" type="slidenum">
              <a:rPr lang="en-US" smtClean="0"/>
              <a:t>7</a:t>
            </a:fld>
            <a:endParaRPr lang="en-US"/>
          </a:p>
        </p:txBody>
      </p:sp>
    </p:spTree>
    <p:extLst>
      <p:ext uri="{BB962C8B-B14F-4D97-AF65-F5344CB8AC3E}">
        <p14:creationId xmlns:p14="http://schemas.microsoft.com/office/powerpoint/2010/main" val="446645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r>
              <a:rPr lang="en-AU" sz="1200" kern="1200" dirty="0">
                <a:solidFill>
                  <a:schemeClr val="tx1"/>
                </a:solidFill>
                <a:effectLst/>
                <a:latin typeface="+mn-lt"/>
                <a:ea typeface="+mn-ea"/>
                <a:cs typeface="+mn-cs"/>
              </a:rPr>
              <a:t>[Ask the Participants to open page 32 in their workbook or a blank page in their notebooks]</a:t>
            </a:r>
          </a:p>
          <a:p>
            <a:pPr marL="0" lvl="0" indent="0">
              <a:buFont typeface="+mj-lt"/>
              <a:buNone/>
            </a:pPr>
            <a:endParaRPr lang="en-AU" sz="1200" kern="1200" dirty="0">
              <a:solidFill>
                <a:schemeClr val="tx1"/>
              </a:solidFill>
              <a:effectLst/>
              <a:latin typeface="+mn-lt"/>
              <a:ea typeface="+mn-ea"/>
              <a:cs typeface="+mn-cs"/>
            </a:endParaRPr>
          </a:p>
          <a:p>
            <a:pPr marL="0" lvl="0" indent="0">
              <a:buFont typeface="+mj-lt"/>
              <a:buNone/>
            </a:pPr>
            <a:r>
              <a:rPr lang="en-US" sz="1200" kern="1200" dirty="0">
                <a:solidFill>
                  <a:schemeClr val="tx1"/>
                </a:solidFill>
                <a:effectLst/>
                <a:latin typeface="+mn-lt"/>
                <a:ea typeface="+mn-ea"/>
                <a:cs typeface="+mn-cs"/>
              </a:rPr>
              <a:t>[Say, ’You have one minute to copy as much of this as you can’]</a:t>
            </a:r>
          </a:p>
          <a:p>
            <a:pPr marL="228600" lvl="0" indent="-228600">
              <a:buFont typeface="+mj-lt"/>
              <a:buAutoNum type="arabicPeriod"/>
            </a:pPr>
            <a:endParaRPr lang="en-AU"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mj-lt"/>
              <a:buNone/>
              <a:tabLst/>
              <a:defRPr/>
            </a:pPr>
            <a:r>
              <a:rPr lang="en-AU" sz="1200" kern="1200" dirty="0">
                <a:solidFill>
                  <a:schemeClr val="tx1"/>
                </a:solidFill>
                <a:effectLst/>
                <a:latin typeface="+mn-lt"/>
                <a:ea typeface="+mn-ea"/>
                <a:cs typeface="+mn-cs"/>
              </a:rPr>
              <a:t>[Click</a:t>
            </a:r>
            <a:r>
              <a:rPr lang="en-AU" sz="1200" kern="1200" baseline="0" dirty="0">
                <a:solidFill>
                  <a:schemeClr val="tx1"/>
                </a:solidFill>
                <a:effectLst/>
                <a:latin typeface="+mn-lt"/>
                <a:ea typeface="+mn-ea"/>
                <a:cs typeface="+mn-cs"/>
              </a:rPr>
              <a:t> to animate slide] - </a:t>
            </a:r>
            <a:r>
              <a:rPr lang="en-AU" sz="1200" kern="1200" dirty="0">
                <a:solidFill>
                  <a:schemeClr val="tx1"/>
                </a:solidFill>
                <a:effectLst/>
                <a:latin typeface="+mn-lt"/>
                <a:ea typeface="+mn-ea"/>
                <a:cs typeface="+mn-cs"/>
              </a:rPr>
              <a:t>to reveal the image, say ‘GO’ and start the stopwatch.</a:t>
            </a:r>
          </a:p>
          <a:p>
            <a:pPr marL="0" lvl="0" indent="0">
              <a:buFont typeface="+mj-lt"/>
              <a:buNone/>
            </a:pPr>
            <a:endParaRPr lang="en-AU" sz="1200" kern="1200" dirty="0">
              <a:solidFill>
                <a:schemeClr val="tx1"/>
              </a:solidFill>
              <a:effectLst/>
              <a:latin typeface="+mn-lt"/>
              <a:ea typeface="+mn-ea"/>
              <a:cs typeface="+mn-cs"/>
            </a:endParaRPr>
          </a:p>
          <a:p>
            <a:pPr marL="0" lvl="0" indent="0">
              <a:buFont typeface="+mj-lt"/>
              <a:buNone/>
            </a:pPr>
            <a:r>
              <a:rPr lang="en-AU" sz="1200" kern="1200" dirty="0">
                <a:solidFill>
                  <a:schemeClr val="tx1"/>
                </a:solidFill>
                <a:effectLst/>
                <a:latin typeface="+mn-lt"/>
                <a:ea typeface="+mn-ea"/>
                <a:cs typeface="+mn-cs"/>
              </a:rPr>
              <a:t>[When it gets to one minute, say ‘STOP’.]</a:t>
            </a:r>
          </a:p>
          <a:p>
            <a:pPr marL="228600" lvl="0" indent="-228600">
              <a:buFont typeface="+mj-lt"/>
              <a:buAutoNum type="arabicPeriod"/>
            </a:pPr>
            <a:endParaRPr lang="en-AU" sz="1200" kern="1200" dirty="0">
              <a:solidFill>
                <a:schemeClr val="tx1"/>
              </a:solidFill>
              <a:effectLst/>
              <a:latin typeface="+mn-lt"/>
              <a:ea typeface="+mn-ea"/>
              <a:cs typeface="+mn-cs"/>
            </a:endParaRPr>
          </a:p>
          <a:p>
            <a:pPr marL="0" lvl="0" indent="0">
              <a:buFont typeface="+mj-lt"/>
              <a:buNone/>
            </a:pPr>
            <a:r>
              <a:rPr lang="en-AU" sz="1200" kern="1200" dirty="0">
                <a:solidFill>
                  <a:schemeClr val="tx1"/>
                </a:solidFill>
                <a:effectLst/>
                <a:latin typeface="+mn-lt"/>
                <a:ea typeface="+mn-ea"/>
                <a:cs typeface="+mn-cs"/>
              </a:rPr>
              <a:t>[A proper debrief with participants may be needed</a:t>
            </a:r>
            <a:r>
              <a:rPr lang="en-AU" sz="1200" kern="1200" baseline="0" dirty="0">
                <a:solidFill>
                  <a:schemeClr val="tx1"/>
                </a:solidFill>
                <a:effectLst/>
                <a:latin typeface="+mn-lt"/>
                <a:ea typeface="+mn-ea"/>
                <a:cs typeface="+mn-cs"/>
              </a:rPr>
              <a:t> to discuss their approach to this activity.  The exercise is designed to build the participants awareness of how they prioritise i.e.: did they draw the complex parts or the easy parts first? Did they save completing the finer details to the end?]</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B1F220-AC8F-0940-8CE6-971FDE532671}" type="slidenum">
              <a:rPr lang="en-US" smtClean="0"/>
              <a:t>8</a:t>
            </a:fld>
            <a:endParaRPr lang="en-US"/>
          </a:p>
        </p:txBody>
      </p:sp>
    </p:spTree>
    <p:extLst>
      <p:ext uri="{BB962C8B-B14F-4D97-AF65-F5344CB8AC3E}">
        <p14:creationId xmlns:p14="http://schemas.microsoft.com/office/powerpoint/2010/main" val="4265212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How did you</a:t>
            </a:r>
            <a:r>
              <a:rPr lang="en-AU" sz="1200" kern="1200" baseline="0" dirty="0">
                <a:solidFill>
                  <a:schemeClr val="tx1"/>
                </a:solidFill>
                <a:effectLst/>
                <a:latin typeface="+mn-lt"/>
                <a:ea typeface="+mn-ea"/>
                <a:cs typeface="+mn-cs"/>
              </a:rPr>
              <a:t> feel at the beginning of this task?</a:t>
            </a:r>
          </a:p>
          <a:p>
            <a:r>
              <a:rPr lang="en-AU" sz="1200" kern="1200" dirty="0">
                <a:solidFill>
                  <a:schemeClr val="tx1"/>
                </a:solidFill>
                <a:effectLst/>
                <a:latin typeface="+mn-lt"/>
                <a:ea typeface="+mn-ea"/>
                <a:cs typeface="+mn-cs"/>
              </a:rPr>
              <a:t>Did anyone feel overloaded or overwhelmed by those tasks?</a:t>
            </a:r>
          </a:p>
          <a:p>
            <a:r>
              <a:rPr lang="en-AU" sz="1200" kern="1200" dirty="0">
                <a:solidFill>
                  <a:schemeClr val="tx1"/>
                </a:solidFill>
                <a:effectLst/>
                <a:latin typeface="+mn-lt"/>
                <a:ea typeface="+mn-ea"/>
                <a:cs typeface="+mn-cs"/>
              </a:rPr>
              <a:t> </a:t>
            </a:r>
          </a:p>
          <a:p>
            <a:pPr lvl="0"/>
            <a:r>
              <a:rPr lang="en-AU" sz="1200" kern="1200" dirty="0">
                <a:solidFill>
                  <a:schemeClr val="tx1"/>
                </a:solidFill>
                <a:effectLst/>
                <a:latin typeface="+mn-lt"/>
                <a:ea typeface="+mn-ea"/>
                <a:cs typeface="+mn-cs"/>
              </a:rPr>
              <a:t>[click to</a:t>
            </a:r>
            <a:r>
              <a:rPr lang="en-AU" sz="1200" kern="1200" baseline="0" dirty="0">
                <a:solidFill>
                  <a:schemeClr val="tx1"/>
                </a:solidFill>
                <a:effectLst/>
                <a:latin typeface="+mn-lt"/>
                <a:ea typeface="+mn-ea"/>
                <a:cs typeface="+mn-cs"/>
              </a:rPr>
              <a:t> animate slide]</a:t>
            </a:r>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A sense of overload can severely disrupt our ability to perform tasks and solve problems as we work towards our goals.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This can result in: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inaction</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ignoring </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denying</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Avoiding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[click to</a:t>
            </a:r>
            <a:r>
              <a:rPr lang="en-AU" sz="1200" kern="1200" baseline="0" dirty="0">
                <a:solidFill>
                  <a:schemeClr val="tx1"/>
                </a:solidFill>
                <a:effectLst/>
                <a:latin typeface="+mn-lt"/>
                <a:ea typeface="+mn-ea"/>
                <a:cs typeface="+mn-cs"/>
              </a:rPr>
              <a:t> animate slide]</a:t>
            </a:r>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or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impulsive (habitual) behaviour such as:</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pathological gambling</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pathological sexual behaviour</a:t>
            </a:r>
          </a:p>
          <a:p>
            <a:pPr marL="628650" lvl="1" indent="-171450">
              <a:buFont typeface="Arial" panose="020B0604020202020204" pitchFamily="34" charset="0"/>
              <a:buChar char="•"/>
            </a:pPr>
            <a:r>
              <a:rPr lang="en-AU" sz="1200" kern="1200" dirty="0">
                <a:solidFill>
                  <a:schemeClr val="tx1"/>
                </a:solidFill>
                <a:effectLst/>
                <a:latin typeface="+mn-lt"/>
                <a:ea typeface="+mn-ea"/>
                <a:cs typeface="+mn-cs"/>
              </a:rPr>
              <a:t>substance abuse</a:t>
            </a:r>
          </a:p>
          <a:p>
            <a:pPr marL="0" lvl="0" indent="0">
              <a:buFont typeface="Arial" panose="020B0604020202020204" pitchFamily="34" charset="0"/>
              <a:buNone/>
            </a:pPr>
            <a:endParaRPr lang="en-AU" sz="1200" kern="1200" dirty="0">
              <a:solidFill>
                <a:schemeClr val="tx1"/>
              </a:solidFill>
              <a:effectLst/>
              <a:latin typeface="+mn-lt"/>
              <a:ea typeface="+mn-ea"/>
              <a:cs typeface="+mn-cs"/>
            </a:endParaRPr>
          </a:p>
          <a:p>
            <a:pPr marL="0" lvl="0" indent="0">
              <a:buFont typeface="Arial" panose="020B0604020202020204" pitchFamily="34" charset="0"/>
              <a:buNone/>
            </a:pPr>
            <a:r>
              <a:rPr lang="en-AU" sz="1200" kern="1200" dirty="0">
                <a:solidFill>
                  <a:schemeClr val="tx1"/>
                </a:solidFill>
                <a:effectLst/>
                <a:latin typeface="+mn-lt"/>
                <a:ea typeface="+mn-ea"/>
                <a:cs typeface="+mn-cs"/>
              </a:rPr>
              <a:t>[Ensure</a:t>
            </a:r>
            <a:r>
              <a:rPr lang="en-AU" sz="1200" kern="1200" baseline="0" dirty="0">
                <a:solidFill>
                  <a:schemeClr val="tx1"/>
                </a:solidFill>
                <a:effectLst/>
                <a:latin typeface="+mn-lt"/>
                <a:ea typeface="+mn-ea"/>
                <a:cs typeface="+mn-cs"/>
              </a:rPr>
              <a:t> a proper debrief with participants after this session, discussing how participants may have experienced ‘overload leading to inaction’. Mention that planning and organising can help to reduce overload.]</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65B1F220-AC8F-0940-8CE6-971FDE532671}" type="slidenum">
              <a:rPr lang="en-US" smtClean="0"/>
              <a:t>9</a:t>
            </a:fld>
            <a:endParaRPr lang="en-US"/>
          </a:p>
        </p:txBody>
      </p:sp>
    </p:spTree>
    <p:extLst>
      <p:ext uri="{BB962C8B-B14F-4D97-AF65-F5344CB8AC3E}">
        <p14:creationId xmlns:p14="http://schemas.microsoft.com/office/powerpoint/2010/main" val="3418622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_1 Col">
    <p:spTree>
      <p:nvGrpSpPr>
        <p:cNvPr id="1" name=""/>
        <p:cNvGrpSpPr/>
        <p:nvPr/>
      </p:nvGrpSpPr>
      <p:grpSpPr>
        <a:xfrm>
          <a:off x="0" y="0"/>
          <a:ext cx="0" cy="0"/>
          <a:chOff x="0" y="0"/>
          <a:chExt cx="0" cy="0"/>
        </a:xfrm>
      </p:grpSpPr>
      <p:sp>
        <p:nvSpPr>
          <p:cNvPr id="6" name="Content Placeholder 18"/>
          <p:cNvSpPr>
            <a:spLocks noGrp="1"/>
          </p:cNvSpPr>
          <p:nvPr>
            <p:ph sz="quarter" idx="15"/>
          </p:nvPr>
        </p:nvSpPr>
        <p:spPr>
          <a:xfrm>
            <a:off x="719668" y="308207"/>
            <a:ext cx="8160643" cy="432495"/>
          </a:xfrm>
          <a:prstGeom prst="rect">
            <a:avLst/>
          </a:prstGeom>
        </p:spPr>
        <p:txBody>
          <a:bodyPr lIns="0" tIns="0" rIns="0" bIns="0" anchor="ctr"/>
          <a:lstStyle>
            <a:lvl1pPr marL="0" indent="0">
              <a:buFontTx/>
              <a:buNone/>
              <a:defRPr sz="2400" b="1" spc="0">
                <a:solidFill>
                  <a:schemeClr val="accent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7" name="Content Placeholder 2"/>
          <p:cNvSpPr>
            <a:spLocks noGrp="1"/>
          </p:cNvSpPr>
          <p:nvPr>
            <p:ph idx="1"/>
          </p:nvPr>
        </p:nvSpPr>
        <p:spPr>
          <a:xfrm>
            <a:off x="719667" y="1412777"/>
            <a:ext cx="10800603" cy="4512017"/>
          </a:xfrm>
          <a:prstGeom prst="rect">
            <a:avLst/>
          </a:prstGeom>
        </p:spPr>
        <p:txBody>
          <a:bodyPr lIns="0" tIns="0" rIns="0" bIns="0"/>
          <a:lstStyle>
            <a:lvl1pPr marL="0" indent="0">
              <a:spcBef>
                <a:spcPts val="800"/>
              </a:spcBef>
              <a:buNone/>
              <a:defRPr sz="2000" b="0" i="0" spc="0" baseline="0"/>
            </a:lvl1pPr>
            <a:lvl2pPr marL="959976" indent="-479988">
              <a:spcBef>
                <a:spcPts val="800"/>
              </a:spcBef>
              <a:defRPr sz="2000" spc="0"/>
            </a:lvl2pPr>
            <a:lvl3pPr marL="1439964" indent="-479988">
              <a:spcBef>
                <a:spcPts val="800"/>
              </a:spcBef>
              <a:defRPr sz="2000" spc="0"/>
            </a:lvl3pPr>
            <a:lvl4pPr marL="1919952" indent="-479988">
              <a:spcBef>
                <a:spcPts val="800"/>
              </a:spcBef>
              <a:defRPr sz="2000" spc="0"/>
            </a:lvl4pPr>
            <a:lvl5pPr marL="2399940" indent="-479988">
              <a:spcBef>
                <a:spcPts val="800"/>
              </a:spcBef>
              <a:defRPr sz="2000"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8" name="Slide Number Placeholder 5"/>
          <p:cNvSpPr>
            <a:spLocks noGrp="1"/>
          </p:cNvSpPr>
          <p:nvPr>
            <p:ph type="sldNum" sz="quarter" idx="4"/>
          </p:nvPr>
        </p:nvSpPr>
        <p:spPr>
          <a:xfrm>
            <a:off x="9696400" y="6407623"/>
            <a:ext cx="1828800" cy="180000"/>
          </a:xfrm>
          <a:prstGeom prst="rect">
            <a:avLst/>
          </a:prstGeom>
        </p:spPr>
        <p:txBody>
          <a:bodyPr vert="horz" lIns="0" tIns="0" rIns="0" bIns="0" rtlCol="0" anchor="t" anchorCtr="0"/>
          <a:lstStyle>
            <a:lvl1pPr algn="r">
              <a:defRPr sz="1333" baseline="0">
                <a:solidFill>
                  <a:schemeClr val="bg1">
                    <a:lumMod val="50000"/>
                  </a:schemeClr>
                </a:solidFill>
                <a:latin typeface="Franklin Gothic Medium" panose="020B0603020102020204" pitchFamily="34" charset="0"/>
              </a:defRPr>
            </a:lvl1pPr>
          </a:lstStyle>
          <a:p>
            <a:pPr defTabSz="1219170"/>
            <a:fld id="{5EA579A0-2D03-40E0-9AF7-97C6E3FFE6EE}" type="slidenum">
              <a:rPr lang="en-AU" smtClean="0">
                <a:solidFill>
                  <a:srgbClr val="FFFFFF">
                    <a:lumMod val="50000"/>
                  </a:srgbClr>
                </a:solidFill>
              </a:rPr>
              <a:pPr defTabSz="1219170"/>
              <a:t>‹#›</a:t>
            </a:fld>
            <a:endParaRPr lang="en-AU" dirty="0">
              <a:solidFill>
                <a:srgbClr val="FFFFFF">
                  <a:lumMod val="50000"/>
                </a:srgbClr>
              </a:solidFill>
            </a:endParaRPr>
          </a:p>
        </p:txBody>
      </p:sp>
    </p:spTree>
    <p:extLst>
      <p:ext uri="{BB962C8B-B14F-4D97-AF65-F5344CB8AC3E}">
        <p14:creationId xmlns:p14="http://schemas.microsoft.com/office/powerpoint/2010/main" val="62230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t Slide_Banner_2 Col">
    <p:spTree>
      <p:nvGrpSpPr>
        <p:cNvPr id="1" name=""/>
        <p:cNvGrpSpPr/>
        <p:nvPr/>
      </p:nvGrpSpPr>
      <p:grpSpPr>
        <a:xfrm>
          <a:off x="0" y="0"/>
          <a:ext cx="0" cy="0"/>
          <a:chOff x="0" y="0"/>
          <a:chExt cx="0" cy="0"/>
        </a:xfrm>
      </p:grpSpPr>
      <p:sp>
        <p:nvSpPr>
          <p:cNvPr id="5" name="Content Placeholder 2"/>
          <p:cNvSpPr>
            <a:spLocks noGrp="1"/>
          </p:cNvSpPr>
          <p:nvPr>
            <p:ph sz="half" idx="1"/>
          </p:nvPr>
        </p:nvSpPr>
        <p:spPr>
          <a:xfrm>
            <a:off x="719666" y="1411817"/>
            <a:ext cx="5183979" cy="4512000"/>
          </a:xfrm>
          <a:prstGeom prst="rect">
            <a:avLst/>
          </a:prstGeom>
        </p:spPr>
        <p:txBody>
          <a:bodyPr lIns="0" tIns="0" rIns="0" bIns="0"/>
          <a:lstStyle>
            <a:lvl1pPr marL="0" indent="0">
              <a:buNone/>
              <a:defRPr sz="1800" b="0" spc="0" baseline="0">
                <a:latin typeface="Arial" panose="020B0604020202020204" pitchFamily="34" charset="0"/>
              </a:defRPr>
            </a:lvl1pPr>
            <a:lvl2pPr>
              <a:defRPr sz="1800" spc="0" baseline="0">
                <a:latin typeface="Arial" panose="020B0604020202020204" pitchFamily="34" charset="0"/>
              </a:defRPr>
            </a:lvl2pPr>
            <a:lvl3pPr>
              <a:defRPr sz="1800" spc="0" baseline="0">
                <a:latin typeface="Arial" panose="020B0604020202020204" pitchFamily="34" charset="0"/>
              </a:defRPr>
            </a:lvl3pPr>
            <a:lvl4pPr>
              <a:defRPr sz="1800" spc="0" baseline="0">
                <a:latin typeface="Arial" panose="020B0604020202020204" pitchFamily="34" charset="0"/>
              </a:defRPr>
            </a:lvl4pPr>
            <a:lvl5pPr>
              <a:defRPr sz="1800" spc="0" baseline="0">
                <a:latin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Content Placeholder 3"/>
          <p:cNvSpPr>
            <a:spLocks noGrp="1"/>
          </p:cNvSpPr>
          <p:nvPr>
            <p:ph sz="half" idx="2"/>
          </p:nvPr>
        </p:nvSpPr>
        <p:spPr>
          <a:xfrm>
            <a:off x="6383584" y="1411817"/>
            <a:ext cx="5184000" cy="4512000"/>
          </a:xfrm>
          <a:prstGeom prst="rect">
            <a:avLst/>
          </a:prstGeom>
        </p:spPr>
        <p:txBody>
          <a:bodyPr/>
          <a:lstStyle>
            <a:lvl1pPr marL="0" indent="0">
              <a:buNone/>
              <a:defRPr sz="1800" b="0" spc="0"/>
            </a:lvl1pPr>
            <a:lvl2pPr>
              <a:defRPr sz="1800" spc="0"/>
            </a:lvl2pPr>
            <a:lvl3pPr>
              <a:defRPr sz="1800" spc="0"/>
            </a:lvl3pPr>
            <a:lvl4pPr>
              <a:defRPr sz="1800" spc="0"/>
            </a:lvl4pPr>
            <a:lvl5pPr>
              <a:defRPr sz="1800" spc="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Content Placeholder 18"/>
          <p:cNvSpPr>
            <a:spLocks noGrp="1"/>
          </p:cNvSpPr>
          <p:nvPr>
            <p:ph sz="quarter" idx="15"/>
          </p:nvPr>
        </p:nvSpPr>
        <p:spPr>
          <a:xfrm>
            <a:off x="719668" y="308208"/>
            <a:ext cx="8160643" cy="432495"/>
          </a:xfrm>
          <a:prstGeom prst="rect">
            <a:avLst/>
          </a:prstGeom>
        </p:spPr>
        <p:txBody>
          <a:bodyPr lIns="0" tIns="0" rIns="0" bIns="0" anchor="ctr"/>
          <a:lstStyle>
            <a:lvl1pPr marL="0" indent="0">
              <a:buFontTx/>
              <a:buNone/>
              <a:defRPr sz="2000" b="1" spc="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edit Master text styles</a:t>
            </a:r>
          </a:p>
        </p:txBody>
      </p:sp>
      <p:sp>
        <p:nvSpPr>
          <p:cNvPr id="9" name="Slide Number Placeholder 5"/>
          <p:cNvSpPr>
            <a:spLocks noGrp="1"/>
          </p:cNvSpPr>
          <p:nvPr>
            <p:ph type="sldNum" sz="quarter" idx="4"/>
          </p:nvPr>
        </p:nvSpPr>
        <p:spPr>
          <a:xfrm>
            <a:off x="9696400" y="6358463"/>
            <a:ext cx="1828800" cy="180000"/>
          </a:xfrm>
          <a:prstGeom prst="rect">
            <a:avLst/>
          </a:prstGeom>
        </p:spPr>
        <p:txBody>
          <a:bodyPr vert="horz" lIns="0" tIns="0" rIns="0" bIns="0" rtlCol="0" anchor="t" anchorCtr="0"/>
          <a:lstStyle>
            <a:lvl1pPr algn="r">
              <a:defRPr sz="1000" baseline="0">
                <a:solidFill>
                  <a:schemeClr val="bg1">
                    <a:lumMod val="50000"/>
                  </a:schemeClr>
                </a:solidFill>
                <a:latin typeface="Franklin Gothic Medium" panose="020B0603020102020204" pitchFamily="34" charset="0"/>
              </a:defRPr>
            </a:lvl1pPr>
          </a:lstStyle>
          <a:p>
            <a:fld id="{5EA579A0-2D03-40E0-9AF7-97C6E3FFE6EE}" type="slidenum">
              <a:rPr lang="en-AU" smtClean="0"/>
              <a:pPr/>
              <a:t>‹#›</a:t>
            </a:fld>
            <a:endParaRPr lang="en-AU" dirty="0"/>
          </a:p>
        </p:txBody>
      </p:sp>
    </p:spTree>
    <p:extLst>
      <p:ext uri="{BB962C8B-B14F-4D97-AF65-F5344CB8AC3E}">
        <p14:creationId xmlns:p14="http://schemas.microsoft.com/office/powerpoint/2010/main" val="380924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ent Slide_Blue_Section">
    <p:spTree>
      <p:nvGrpSpPr>
        <p:cNvPr id="1" name=""/>
        <p:cNvGrpSpPr/>
        <p:nvPr/>
      </p:nvGrpSpPr>
      <p:grpSpPr>
        <a:xfrm>
          <a:off x="0" y="0"/>
          <a:ext cx="0" cy="0"/>
          <a:chOff x="0" y="0"/>
          <a:chExt cx="0" cy="0"/>
        </a:xfrm>
      </p:grpSpPr>
      <p:sp>
        <p:nvSpPr>
          <p:cNvPr id="8" name="Content Placeholder 18"/>
          <p:cNvSpPr>
            <a:spLocks noGrp="1"/>
          </p:cNvSpPr>
          <p:nvPr>
            <p:ph sz="quarter" idx="15"/>
          </p:nvPr>
        </p:nvSpPr>
        <p:spPr>
          <a:xfrm>
            <a:off x="719667" y="933453"/>
            <a:ext cx="10847917" cy="4511773"/>
          </a:xfrm>
          <a:prstGeom prst="rect">
            <a:avLst/>
          </a:prstGeom>
        </p:spPr>
        <p:txBody>
          <a:bodyPr anchor="ctr"/>
          <a:lstStyle>
            <a:lvl1pPr marL="0" indent="0" algn="ctr">
              <a:buFontTx/>
              <a:buNone/>
              <a:defRPr sz="4000" b="0" spc="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edit Master text styles</a:t>
            </a:r>
          </a:p>
        </p:txBody>
      </p:sp>
      <p:sp>
        <p:nvSpPr>
          <p:cNvPr id="7" name="Slide Number Placeholder 5"/>
          <p:cNvSpPr>
            <a:spLocks noGrp="1"/>
          </p:cNvSpPr>
          <p:nvPr>
            <p:ph type="sldNum" sz="quarter" idx="4"/>
          </p:nvPr>
        </p:nvSpPr>
        <p:spPr>
          <a:xfrm>
            <a:off x="9696400" y="6358463"/>
            <a:ext cx="1828800" cy="180000"/>
          </a:xfrm>
          <a:prstGeom prst="rect">
            <a:avLst/>
          </a:prstGeom>
        </p:spPr>
        <p:txBody>
          <a:bodyPr vert="horz" lIns="0" tIns="0" rIns="0" bIns="0" rtlCol="0" anchor="t" anchorCtr="0"/>
          <a:lstStyle>
            <a:lvl1pPr algn="r">
              <a:defRPr sz="1000" baseline="0">
                <a:solidFill>
                  <a:schemeClr val="bg1"/>
                </a:solidFill>
                <a:latin typeface="Franklin Gothic Medium" panose="020B0603020102020204" pitchFamily="34" charset="0"/>
              </a:defRPr>
            </a:lvl1pPr>
          </a:lstStyle>
          <a:p>
            <a:fld id="{5EA579A0-2D03-40E0-9AF7-97C6E3FFE6EE}" type="slidenum">
              <a:rPr lang="en-AU" smtClean="0"/>
              <a:pPr/>
              <a:t>‹#›</a:t>
            </a:fld>
            <a:endParaRPr lang="en-AU" dirty="0"/>
          </a:p>
        </p:txBody>
      </p:sp>
      <p:sp>
        <p:nvSpPr>
          <p:cNvPr id="6" name="Content Placeholder 18"/>
          <p:cNvSpPr>
            <a:spLocks noGrp="1"/>
          </p:cNvSpPr>
          <p:nvPr>
            <p:ph sz="quarter" idx="16"/>
          </p:nvPr>
        </p:nvSpPr>
        <p:spPr>
          <a:xfrm>
            <a:off x="6576053" y="5492058"/>
            <a:ext cx="4991531" cy="432495"/>
          </a:xfrm>
          <a:prstGeom prst="rect">
            <a:avLst/>
          </a:prstGeom>
        </p:spPr>
        <p:txBody>
          <a:bodyPr anchor="ctr"/>
          <a:lstStyle>
            <a:lvl1pPr marL="0" indent="0" algn="r">
              <a:buFontTx/>
              <a:buNone/>
              <a:defRPr sz="2400" b="0" spc="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59830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v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05611" y="1412776"/>
            <a:ext cx="10190923" cy="1152128"/>
          </a:xfrm>
          <a:prstGeom prst="rect">
            <a:avLst/>
          </a:prstGeom>
        </p:spPr>
        <p:txBody>
          <a:bodyPr lIns="0" tIns="0" rIns="0" bIns="0" anchor="b"/>
          <a:lstStyle>
            <a:lvl1pPr>
              <a:defRPr sz="3200">
                <a:solidFill>
                  <a:schemeClr val="tx1">
                    <a:lumMod val="65000"/>
                    <a:lumOff val="35000"/>
                  </a:schemeClr>
                </a:solidFill>
              </a:defRPr>
            </a:lvl1pPr>
          </a:lstStyle>
          <a:p>
            <a:r>
              <a:rPr lang="en-US" dirty="0"/>
              <a:t>Presentation Title</a:t>
            </a:r>
            <a:endParaRPr lang="en-AU" dirty="0"/>
          </a:p>
        </p:txBody>
      </p:sp>
      <p:sp>
        <p:nvSpPr>
          <p:cNvPr id="6" name="Slide Number Placeholder 5"/>
          <p:cNvSpPr>
            <a:spLocks noGrp="1"/>
          </p:cNvSpPr>
          <p:nvPr>
            <p:ph type="sldNum" sz="quarter" idx="12"/>
          </p:nvPr>
        </p:nvSpPr>
        <p:spPr>
          <a:xfrm>
            <a:off x="8880309" y="6232229"/>
            <a:ext cx="2844800" cy="365125"/>
          </a:xfrm>
          <a:prstGeom prst="rect">
            <a:avLst/>
          </a:prstGeom>
        </p:spPr>
        <p:txBody>
          <a:bodyPr/>
          <a:lstStyle/>
          <a:p>
            <a:fld id="{EAFF9662-E427-214F-A0F2-1EADCCA1E85B}" type="slidenum">
              <a:rPr lang="en-US" smtClean="0">
                <a:solidFill>
                  <a:prstClr val="white"/>
                </a:solidFill>
              </a:rPr>
              <a:pPr/>
              <a:t>‹#›</a:t>
            </a:fld>
            <a:endParaRPr lang="en-US">
              <a:solidFill>
                <a:prstClr val="white"/>
              </a:solidFill>
            </a:endParaRPr>
          </a:p>
        </p:txBody>
      </p:sp>
      <p:sp>
        <p:nvSpPr>
          <p:cNvPr id="13" name="Text Placeholder 12"/>
          <p:cNvSpPr>
            <a:spLocks noGrp="1"/>
          </p:cNvSpPr>
          <p:nvPr>
            <p:ph type="body" sz="quarter" idx="13" hasCustomPrompt="1"/>
          </p:nvPr>
        </p:nvSpPr>
        <p:spPr>
          <a:xfrm>
            <a:off x="705611" y="2708153"/>
            <a:ext cx="10190923" cy="432817"/>
          </a:xfrm>
          <a:prstGeom prst="rect">
            <a:avLst/>
          </a:prstGeom>
        </p:spPr>
        <p:txBody>
          <a:bodyPr lIns="0" tIns="0" rIns="0" bIns="0" anchor="b"/>
          <a:lstStyle>
            <a:lvl1pPr marL="0" indent="0">
              <a:buFontTx/>
              <a:buNone/>
              <a:defRPr sz="2400">
                <a:solidFill>
                  <a:schemeClr val="tx1">
                    <a:lumMod val="65000"/>
                    <a:lumOff val="3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Subheading </a:t>
            </a:r>
            <a:endParaRPr lang="en-AU" dirty="0"/>
          </a:p>
        </p:txBody>
      </p:sp>
      <p:sp>
        <p:nvSpPr>
          <p:cNvPr id="17" name="Text Placeholder 16"/>
          <p:cNvSpPr>
            <a:spLocks noGrp="1"/>
          </p:cNvSpPr>
          <p:nvPr>
            <p:ph type="body" sz="quarter" idx="14" hasCustomPrompt="1"/>
          </p:nvPr>
        </p:nvSpPr>
        <p:spPr>
          <a:xfrm>
            <a:off x="719600" y="4101076"/>
            <a:ext cx="10176933" cy="359717"/>
          </a:xfrm>
          <a:prstGeom prst="rect">
            <a:avLst/>
          </a:prstGeom>
        </p:spPr>
        <p:txBody>
          <a:bodyPr lIns="0" tIns="0" rIns="0" bIns="0" anchor="ctr"/>
          <a:lstStyle>
            <a:lvl1pPr marL="0" indent="0">
              <a:buFontTx/>
              <a:buNone/>
              <a:defRPr sz="1400" b="1" baseline="0">
                <a:solidFill>
                  <a:srgbClr val="0082AA"/>
                </a:solidFill>
              </a:defRPr>
            </a:lvl1pPr>
            <a:lvl2pPr marL="457200" indent="0">
              <a:buFontTx/>
              <a:buNone/>
              <a:defRPr sz="1800" b="1">
                <a:solidFill>
                  <a:schemeClr val="accent3"/>
                </a:solidFill>
              </a:defRPr>
            </a:lvl2pPr>
            <a:lvl3pPr marL="914400" indent="0">
              <a:buFontTx/>
              <a:buNone/>
              <a:defRPr sz="1800" b="1">
                <a:solidFill>
                  <a:schemeClr val="accent3"/>
                </a:solidFill>
              </a:defRPr>
            </a:lvl3pPr>
            <a:lvl4pPr marL="1371600" indent="0">
              <a:buFontTx/>
              <a:buNone/>
              <a:defRPr sz="1800" b="1">
                <a:solidFill>
                  <a:schemeClr val="accent3"/>
                </a:solidFill>
              </a:defRPr>
            </a:lvl4pPr>
            <a:lvl5pPr marL="1828800" indent="0">
              <a:buFontTx/>
              <a:buNone/>
              <a:defRPr sz="1800" b="1">
                <a:solidFill>
                  <a:schemeClr val="accent3"/>
                </a:solidFill>
              </a:defRPr>
            </a:lvl5pPr>
          </a:lstStyle>
          <a:p>
            <a:pPr lvl="0"/>
            <a:r>
              <a:rPr lang="en-US" dirty="0" err="1"/>
              <a:t>Firstname</a:t>
            </a:r>
            <a:r>
              <a:rPr lang="en-US" dirty="0"/>
              <a:t> </a:t>
            </a:r>
            <a:r>
              <a:rPr lang="en-US" dirty="0" err="1"/>
              <a:t>Lastname</a:t>
            </a:r>
            <a:r>
              <a:rPr lang="en-US" dirty="0"/>
              <a:t> | Role | </a:t>
            </a:r>
            <a:r>
              <a:rPr lang="en-US" dirty="0" err="1"/>
              <a:t>Organisation</a:t>
            </a:r>
            <a:endParaRPr lang="en-AU" dirty="0"/>
          </a:p>
        </p:txBody>
      </p:sp>
      <p:sp>
        <p:nvSpPr>
          <p:cNvPr id="19" name="Content Placeholder 18"/>
          <p:cNvSpPr>
            <a:spLocks noGrp="1"/>
          </p:cNvSpPr>
          <p:nvPr>
            <p:ph sz="quarter" idx="15"/>
          </p:nvPr>
        </p:nvSpPr>
        <p:spPr>
          <a:xfrm>
            <a:off x="726021" y="3429002"/>
            <a:ext cx="10176105" cy="432495"/>
          </a:xfrm>
          <a:prstGeom prst="rect">
            <a:avLst/>
          </a:prstGeom>
        </p:spPr>
        <p:txBody>
          <a:bodyPr lIns="0" tIns="0" rIns="0" bIns="0" anchor="ctr"/>
          <a:lstStyle>
            <a:lvl1pPr marL="0" indent="0">
              <a:buFontTx/>
              <a:buNone/>
              <a:defRPr sz="180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38888657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_Blue_No Banner_1 Col">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9696400" y="6358463"/>
            <a:ext cx="1828800" cy="180000"/>
          </a:xfrm>
          <a:prstGeom prst="rect">
            <a:avLst/>
          </a:prstGeom>
        </p:spPr>
        <p:txBody>
          <a:bodyPr vert="horz" lIns="0" tIns="0" rIns="0" bIns="0" rtlCol="0" anchor="t" anchorCtr="0"/>
          <a:lstStyle>
            <a:lvl1pPr algn="r">
              <a:defRPr sz="1333" baseline="0">
                <a:solidFill>
                  <a:schemeClr val="bg1"/>
                </a:solidFill>
                <a:latin typeface="Franklin Gothic Medium" panose="020B0603020102020204" pitchFamily="34" charset="0"/>
              </a:defRPr>
            </a:lvl1pPr>
          </a:lstStyle>
          <a:p>
            <a:fld id="{5EA579A0-2D03-40E0-9AF7-97C6E3FFE6EE}" type="slidenum">
              <a:rPr lang="en-AU" smtClean="0">
                <a:solidFill>
                  <a:srgbClr val="FFFFFF"/>
                </a:solidFill>
              </a:rPr>
              <a:pPr/>
              <a:t>‹#›</a:t>
            </a:fld>
            <a:endParaRPr lang="en-AU" dirty="0">
              <a:solidFill>
                <a:srgbClr val="FFFFFF"/>
              </a:solidFill>
            </a:endParaRPr>
          </a:p>
        </p:txBody>
      </p:sp>
      <p:sp>
        <p:nvSpPr>
          <p:cNvPr id="6" name="Content Placeholder 18"/>
          <p:cNvSpPr>
            <a:spLocks noGrp="1"/>
          </p:cNvSpPr>
          <p:nvPr>
            <p:ph sz="quarter" idx="16"/>
          </p:nvPr>
        </p:nvSpPr>
        <p:spPr>
          <a:xfrm>
            <a:off x="719667" y="308207"/>
            <a:ext cx="10847916" cy="432495"/>
          </a:xfrm>
          <a:prstGeom prst="rect">
            <a:avLst/>
          </a:prstGeom>
        </p:spPr>
        <p:txBody>
          <a:bodyPr lIns="0" tIns="0" rIns="0" bIns="0" anchor="ctr"/>
          <a:lstStyle>
            <a:lvl1pPr marL="0" indent="0">
              <a:buFontTx/>
              <a:buNone/>
              <a:defRPr sz="2400" b="1" spc="0">
                <a:solidFill>
                  <a:schemeClr val="bg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7" name="Content Placeholder 2"/>
          <p:cNvSpPr>
            <a:spLocks noGrp="1"/>
          </p:cNvSpPr>
          <p:nvPr>
            <p:ph idx="1"/>
          </p:nvPr>
        </p:nvSpPr>
        <p:spPr>
          <a:xfrm>
            <a:off x="719667" y="1412777"/>
            <a:ext cx="10800603" cy="4512017"/>
          </a:xfrm>
          <a:prstGeom prst="rect">
            <a:avLst/>
          </a:prstGeom>
        </p:spPr>
        <p:txBody>
          <a:bodyPr lIns="0" tIns="0" rIns="0" bIns="0"/>
          <a:lstStyle>
            <a:lvl1pPr marL="0" indent="0">
              <a:spcBef>
                <a:spcPts val="800"/>
              </a:spcBef>
              <a:buClr>
                <a:schemeClr val="bg1"/>
              </a:buClr>
              <a:buNone/>
              <a:defRPr sz="2000" b="0" spc="0">
                <a:solidFill>
                  <a:schemeClr val="bg1"/>
                </a:solidFill>
              </a:defRPr>
            </a:lvl1pPr>
            <a:lvl2pPr marL="959976" indent="-479988">
              <a:spcBef>
                <a:spcPts val="800"/>
              </a:spcBef>
              <a:buClr>
                <a:schemeClr val="bg1"/>
              </a:buClr>
              <a:defRPr sz="2000" spc="0">
                <a:solidFill>
                  <a:schemeClr val="bg1"/>
                </a:solidFill>
              </a:defRPr>
            </a:lvl2pPr>
            <a:lvl3pPr marL="1439964" indent="-479988">
              <a:spcBef>
                <a:spcPts val="800"/>
              </a:spcBef>
              <a:buClr>
                <a:schemeClr val="bg1"/>
              </a:buClr>
              <a:defRPr sz="2000" spc="0">
                <a:solidFill>
                  <a:schemeClr val="bg1"/>
                </a:solidFill>
              </a:defRPr>
            </a:lvl3pPr>
            <a:lvl4pPr marL="1919952" indent="-479988">
              <a:spcBef>
                <a:spcPts val="800"/>
              </a:spcBef>
              <a:buClr>
                <a:schemeClr val="bg1"/>
              </a:buClr>
              <a:defRPr sz="2000" spc="0">
                <a:solidFill>
                  <a:schemeClr val="bg1"/>
                </a:solidFill>
              </a:defRPr>
            </a:lvl4pPr>
            <a:lvl5pPr marL="2399940" indent="-479988">
              <a:spcBef>
                <a:spcPts val="800"/>
              </a:spcBef>
              <a:buClr>
                <a:schemeClr val="bg1"/>
              </a:buClr>
              <a:defRPr sz="2000" spc="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561825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_Blue_No Banner_2 Col">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696400" y="6358463"/>
            <a:ext cx="1828800" cy="180000"/>
          </a:xfrm>
          <a:prstGeom prst="rect">
            <a:avLst/>
          </a:prstGeom>
        </p:spPr>
        <p:txBody>
          <a:bodyPr vert="horz" lIns="0" tIns="0" rIns="0" bIns="0" rtlCol="0" anchor="t" anchorCtr="0"/>
          <a:lstStyle>
            <a:lvl1pPr algn="r">
              <a:defRPr sz="1333" baseline="0">
                <a:solidFill>
                  <a:schemeClr val="bg1"/>
                </a:solidFill>
                <a:latin typeface="Franklin Gothic Medium" panose="020B0603020102020204" pitchFamily="34" charset="0"/>
              </a:defRPr>
            </a:lvl1pPr>
          </a:lstStyle>
          <a:p>
            <a:fld id="{5EA579A0-2D03-40E0-9AF7-97C6E3FFE6EE}" type="slidenum">
              <a:rPr lang="en-AU" smtClean="0">
                <a:solidFill>
                  <a:srgbClr val="FFFFFF"/>
                </a:solidFill>
              </a:rPr>
              <a:pPr/>
              <a:t>‹#›</a:t>
            </a:fld>
            <a:endParaRPr lang="en-AU" dirty="0">
              <a:solidFill>
                <a:srgbClr val="FFFFFF"/>
              </a:solidFill>
            </a:endParaRPr>
          </a:p>
        </p:txBody>
      </p:sp>
      <p:sp>
        <p:nvSpPr>
          <p:cNvPr id="6" name="Content Placeholder 18"/>
          <p:cNvSpPr>
            <a:spLocks noGrp="1"/>
          </p:cNvSpPr>
          <p:nvPr>
            <p:ph sz="quarter" idx="16"/>
          </p:nvPr>
        </p:nvSpPr>
        <p:spPr>
          <a:xfrm>
            <a:off x="719667" y="308207"/>
            <a:ext cx="10847916" cy="432495"/>
          </a:xfrm>
          <a:prstGeom prst="rect">
            <a:avLst/>
          </a:prstGeom>
        </p:spPr>
        <p:txBody>
          <a:bodyPr lIns="0" tIns="0" rIns="0" bIns="0" anchor="ctr"/>
          <a:lstStyle>
            <a:lvl1pPr marL="0" indent="0">
              <a:buFontTx/>
              <a:buNone/>
              <a:defRPr sz="2400" b="1" spc="0">
                <a:solidFill>
                  <a:schemeClr val="bg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9" name="Content Placeholder 2"/>
          <p:cNvSpPr>
            <a:spLocks noGrp="1"/>
          </p:cNvSpPr>
          <p:nvPr>
            <p:ph sz="half" idx="1"/>
          </p:nvPr>
        </p:nvSpPr>
        <p:spPr>
          <a:xfrm>
            <a:off x="719666" y="1411817"/>
            <a:ext cx="5183979" cy="4512000"/>
          </a:xfrm>
          <a:prstGeom prst="rect">
            <a:avLst/>
          </a:prstGeom>
        </p:spPr>
        <p:txBody>
          <a:bodyPr lIns="0" tIns="0" rIns="0" bIns="0"/>
          <a:lstStyle>
            <a:lvl1pPr marL="0" indent="0">
              <a:buClr>
                <a:schemeClr val="bg1"/>
              </a:buClr>
              <a:buNone/>
              <a:defRPr sz="2000" b="0" spc="0" baseline="0">
                <a:solidFill>
                  <a:schemeClr val="bg1"/>
                </a:solidFill>
                <a:latin typeface="Arial" panose="020B0604020202020204" pitchFamily="34" charset="0"/>
              </a:defRPr>
            </a:lvl1pPr>
            <a:lvl2pPr>
              <a:buClr>
                <a:schemeClr val="bg1"/>
              </a:buClr>
              <a:defRPr sz="2000" spc="0" baseline="0">
                <a:solidFill>
                  <a:schemeClr val="bg1"/>
                </a:solidFill>
                <a:latin typeface="Arial" panose="020B0604020202020204" pitchFamily="34" charset="0"/>
              </a:defRPr>
            </a:lvl2pPr>
            <a:lvl3pPr>
              <a:buClr>
                <a:schemeClr val="bg1"/>
              </a:buClr>
              <a:defRPr sz="2000" spc="0" baseline="0">
                <a:solidFill>
                  <a:schemeClr val="bg1"/>
                </a:solidFill>
                <a:latin typeface="Arial" panose="020B0604020202020204" pitchFamily="34" charset="0"/>
              </a:defRPr>
            </a:lvl3pPr>
            <a:lvl4pPr>
              <a:buClr>
                <a:schemeClr val="bg1"/>
              </a:buClr>
              <a:defRPr sz="2000" spc="0" baseline="0">
                <a:solidFill>
                  <a:schemeClr val="bg1"/>
                </a:solidFill>
                <a:latin typeface="Arial" panose="020B0604020202020204" pitchFamily="34" charset="0"/>
              </a:defRPr>
            </a:lvl4pPr>
            <a:lvl5pPr>
              <a:buClr>
                <a:schemeClr val="bg1"/>
              </a:buClr>
              <a:defRPr sz="2000" spc="0" baseline="0">
                <a:solidFill>
                  <a:schemeClr val="bg1"/>
                </a:solidFill>
                <a:latin typeface="Arial" panose="020B0604020202020204"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0" name="Content Placeholder 3"/>
          <p:cNvSpPr>
            <a:spLocks noGrp="1"/>
          </p:cNvSpPr>
          <p:nvPr>
            <p:ph sz="half" idx="2"/>
          </p:nvPr>
        </p:nvSpPr>
        <p:spPr>
          <a:xfrm>
            <a:off x="6383584" y="1411817"/>
            <a:ext cx="5184000" cy="4512000"/>
          </a:xfrm>
          <a:prstGeom prst="rect">
            <a:avLst/>
          </a:prstGeom>
        </p:spPr>
        <p:txBody>
          <a:bodyPr lIns="0" tIns="0" rIns="0" bIns="0"/>
          <a:lstStyle>
            <a:lvl1pPr marL="0" indent="0">
              <a:buClr>
                <a:schemeClr val="bg1"/>
              </a:buClr>
              <a:buNone/>
              <a:defRPr sz="2000" b="0" spc="0">
                <a:solidFill>
                  <a:schemeClr val="bg1"/>
                </a:solidFill>
              </a:defRPr>
            </a:lvl1pPr>
            <a:lvl2pPr>
              <a:buClr>
                <a:schemeClr val="bg1"/>
              </a:buClr>
              <a:defRPr sz="2000" spc="0">
                <a:solidFill>
                  <a:schemeClr val="bg1"/>
                </a:solidFill>
              </a:defRPr>
            </a:lvl2pPr>
            <a:lvl3pPr>
              <a:buClr>
                <a:schemeClr val="bg1"/>
              </a:buClr>
              <a:defRPr sz="2000" spc="0">
                <a:solidFill>
                  <a:schemeClr val="bg1"/>
                </a:solidFill>
              </a:defRPr>
            </a:lvl3pPr>
            <a:lvl4pPr>
              <a:buClr>
                <a:schemeClr val="bg1"/>
              </a:buClr>
              <a:defRPr sz="2000" spc="0">
                <a:solidFill>
                  <a:schemeClr val="bg1"/>
                </a:solidFill>
              </a:defRPr>
            </a:lvl4pPr>
            <a:lvl5pPr>
              <a:buClr>
                <a:schemeClr val="bg1"/>
              </a:buClr>
              <a:defRPr sz="2000" spc="0">
                <a:solidFill>
                  <a:schemeClr val="bg1"/>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421485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_Blue_Section">
    <p:spTree>
      <p:nvGrpSpPr>
        <p:cNvPr id="1" name=""/>
        <p:cNvGrpSpPr/>
        <p:nvPr/>
      </p:nvGrpSpPr>
      <p:grpSpPr>
        <a:xfrm>
          <a:off x="0" y="0"/>
          <a:ext cx="0" cy="0"/>
          <a:chOff x="0" y="0"/>
          <a:chExt cx="0" cy="0"/>
        </a:xfrm>
      </p:grpSpPr>
      <p:sp>
        <p:nvSpPr>
          <p:cNvPr id="8" name="Content Placeholder 18"/>
          <p:cNvSpPr>
            <a:spLocks noGrp="1"/>
          </p:cNvSpPr>
          <p:nvPr>
            <p:ph sz="quarter" idx="15"/>
          </p:nvPr>
        </p:nvSpPr>
        <p:spPr>
          <a:xfrm>
            <a:off x="719667" y="933452"/>
            <a:ext cx="10847917" cy="4511773"/>
          </a:xfrm>
          <a:prstGeom prst="rect">
            <a:avLst/>
          </a:prstGeom>
        </p:spPr>
        <p:txBody>
          <a:bodyPr anchor="ctr"/>
          <a:lstStyle>
            <a:lvl1pPr marL="0" indent="0" algn="ctr">
              <a:buFontTx/>
              <a:buNone/>
              <a:defRPr sz="5333" b="0" spc="0">
                <a:solidFill>
                  <a:schemeClr val="bg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7" name="Slide Number Placeholder 5"/>
          <p:cNvSpPr>
            <a:spLocks noGrp="1"/>
          </p:cNvSpPr>
          <p:nvPr>
            <p:ph type="sldNum" sz="quarter" idx="4"/>
          </p:nvPr>
        </p:nvSpPr>
        <p:spPr>
          <a:xfrm>
            <a:off x="9696400" y="6358463"/>
            <a:ext cx="1828800" cy="180000"/>
          </a:xfrm>
          <a:prstGeom prst="rect">
            <a:avLst/>
          </a:prstGeom>
        </p:spPr>
        <p:txBody>
          <a:bodyPr vert="horz" lIns="0" tIns="0" rIns="0" bIns="0" rtlCol="0" anchor="t" anchorCtr="0"/>
          <a:lstStyle>
            <a:lvl1pPr algn="r">
              <a:defRPr sz="1333" baseline="0">
                <a:solidFill>
                  <a:schemeClr val="bg1"/>
                </a:solidFill>
                <a:latin typeface="Franklin Gothic Medium" panose="020B0603020102020204" pitchFamily="34" charset="0"/>
              </a:defRPr>
            </a:lvl1pPr>
          </a:lstStyle>
          <a:p>
            <a:fld id="{5EA579A0-2D03-40E0-9AF7-97C6E3FFE6EE}" type="slidenum">
              <a:rPr lang="en-AU" smtClean="0">
                <a:solidFill>
                  <a:srgbClr val="FFFFFF"/>
                </a:solidFill>
              </a:rPr>
              <a:pPr/>
              <a:t>‹#›</a:t>
            </a:fld>
            <a:endParaRPr lang="en-AU" dirty="0">
              <a:solidFill>
                <a:srgbClr val="FFFFFF"/>
              </a:solidFill>
            </a:endParaRPr>
          </a:p>
        </p:txBody>
      </p:sp>
      <p:sp>
        <p:nvSpPr>
          <p:cNvPr id="6" name="Content Placeholder 18"/>
          <p:cNvSpPr>
            <a:spLocks noGrp="1"/>
          </p:cNvSpPr>
          <p:nvPr>
            <p:ph sz="quarter" idx="16"/>
          </p:nvPr>
        </p:nvSpPr>
        <p:spPr>
          <a:xfrm>
            <a:off x="6576053" y="5492057"/>
            <a:ext cx="4991531" cy="432495"/>
          </a:xfrm>
          <a:prstGeom prst="rect">
            <a:avLst/>
          </a:prstGeom>
        </p:spPr>
        <p:txBody>
          <a:bodyPr anchor="ctr"/>
          <a:lstStyle>
            <a:lvl1pPr marL="0" indent="0" algn="r">
              <a:buFontTx/>
              <a:buNone/>
              <a:defRPr sz="2400" b="0" spc="0">
                <a:solidFill>
                  <a:schemeClr val="bg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Tree>
    <p:extLst>
      <p:ext uri="{BB962C8B-B14F-4D97-AF65-F5344CB8AC3E}">
        <p14:creationId xmlns:p14="http://schemas.microsoft.com/office/powerpoint/2010/main" val="3831313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705611" y="1412776"/>
            <a:ext cx="10190923" cy="1152128"/>
          </a:xfrm>
          <a:prstGeom prst="rect">
            <a:avLst/>
          </a:prstGeom>
        </p:spPr>
        <p:txBody>
          <a:bodyPr lIns="0" tIns="0" rIns="0" bIns="0" anchor="b"/>
          <a:lstStyle>
            <a:lvl1pPr>
              <a:defRPr sz="4400">
                <a:solidFill>
                  <a:schemeClr val="bg1"/>
                </a:solidFill>
              </a:defRPr>
            </a:lvl1pPr>
          </a:lstStyle>
          <a:p>
            <a:r>
              <a:rPr lang="en-US" dirty="0"/>
              <a:t>Presentation Title</a:t>
            </a:r>
            <a:endParaRPr lang="en-AU" dirty="0"/>
          </a:p>
        </p:txBody>
      </p:sp>
      <p:sp>
        <p:nvSpPr>
          <p:cNvPr id="8" name="Text Placeholder 12"/>
          <p:cNvSpPr>
            <a:spLocks noGrp="1"/>
          </p:cNvSpPr>
          <p:nvPr>
            <p:ph type="body" sz="quarter" idx="13" hasCustomPrompt="1"/>
          </p:nvPr>
        </p:nvSpPr>
        <p:spPr>
          <a:xfrm>
            <a:off x="705611" y="2708152"/>
            <a:ext cx="10190923" cy="432817"/>
          </a:xfrm>
          <a:prstGeom prst="rect">
            <a:avLst/>
          </a:prstGeom>
        </p:spPr>
        <p:txBody>
          <a:bodyPr lIns="0" tIns="0" rIns="0" bIns="0" anchor="b"/>
          <a:lstStyle>
            <a:lvl1pPr marL="0" indent="0">
              <a:buFontTx/>
              <a:buNone/>
              <a:defRPr sz="2800">
                <a:solidFill>
                  <a:schemeClr val="bg1"/>
                </a:solidFill>
              </a:defRPr>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lvl="0"/>
            <a:r>
              <a:rPr lang="en-US" dirty="0"/>
              <a:t>Subheading </a:t>
            </a:r>
            <a:endParaRPr lang="en-AU" dirty="0"/>
          </a:p>
        </p:txBody>
      </p:sp>
      <p:sp>
        <p:nvSpPr>
          <p:cNvPr id="9" name="Content Placeholder 18"/>
          <p:cNvSpPr>
            <a:spLocks noGrp="1"/>
          </p:cNvSpPr>
          <p:nvPr>
            <p:ph sz="quarter" idx="15" hasCustomPrompt="1"/>
          </p:nvPr>
        </p:nvSpPr>
        <p:spPr>
          <a:xfrm>
            <a:off x="726021" y="4506784"/>
            <a:ext cx="2622970" cy="432495"/>
          </a:xfrm>
          <a:prstGeom prst="rect">
            <a:avLst/>
          </a:prstGeom>
        </p:spPr>
        <p:txBody>
          <a:bodyPr lIns="0" tIns="0" rIns="0" bIns="0" anchor="ctr"/>
          <a:lstStyle>
            <a:lvl1pPr marL="0" indent="0">
              <a:buFontTx/>
              <a:buNone/>
              <a:defRPr sz="2400">
                <a:solidFill>
                  <a:schemeClr val="bg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r>
              <a:rPr lang="en-AU" dirty="0"/>
              <a:t>Name  |  Date</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15541" y="5849331"/>
            <a:ext cx="1825889" cy="594000"/>
          </a:xfrm>
          <a:prstGeom prst="rect">
            <a:avLst/>
          </a:prstGeom>
        </p:spPr>
      </p:pic>
      <p:pic>
        <p:nvPicPr>
          <p:cNvPr id="11" name="Pictur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451515" y="5849331"/>
            <a:ext cx="1722764" cy="664780"/>
          </a:xfrm>
          <a:prstGeom prst="rect">
            <a:avLst/>
          </a:prstGeom>
        </p:spPr>
      </p:pic>
    </p:spTree>
    <p:extLst>
      <p:ext uri="{BB962C8B-B14F-4D97-AF65-F5344CB8AC3E}">
        <p14:creationId xmlns:p14="http://schemas.microsoft.com/office/powerpoint/2010/main" val="96926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_2 Col">
    <p:spTree>
      <p:nvGrpSpPr>
        <p:cNvPr id="1" name=""/>
        <p:cNvGrpSpPr/>
        <p:nvPr/>
      </p:nvGrpSpPr>
      <p:grpSpPr>
        <a:xfrm>
          <a:off x="0" y="0"/>
          <a:ext cx="0" cy="0"/>
          <a:chOff x="0" y="0"/>
          <a:chExt cx="0" cy="0"/>
        </a:xfrm>
      </p:grpSpPr>
      <p:sp>
        <p:nvSpPr>
          <p:cNvPr id="5" name="Content Placeholder 2"/>
          <p:cNvSpPr>
            <a:spLocks noGrp="1"/>
          </p:cNvSpPr>
          <p:nvPr>
            <p:ph sz="half" idx="1"/>
          </p:nvPr>
        </p:nvSpPr>
        <p:spPr>
          <a:xfrm>
            <a:off x="719666" y="1411817"/>
            <a:ext cx="5183979" cy="4512000"/>
          </a:xfrm>
          <a:prstGeom prst="rect">
            <a:avLst/>
          </a:prstGeom>
        </p:spPr>
        <p:txBody>
          <a:bodyPr lIns="0" tIns="0" rIns="0" bIns="0"/>
          <a:lstStyle>
            <a:lvl1pPr marL="0" indent="0">
              <a:buNone/>
              <a:defRPr sz="2000" b="0" spc="0" baseline="0">
                <a:latin typeface="Arial" panose="020B0604020202020204" pitchFamily="34" charset="0"/>
              </a:defRPr>
            </a:lvl1pPr>
            <a:lvl2pPr>
              <a:defRPr sz="2000" spc="0" baseline="0">
                <a:latin typeface="Arial" panose="020B0604020202020204" pitchFamily="34" charset="0"/>
              </a:defRPr>
            </a:lvl2pPr>
            <a:lvl3pPr>
              <a:defRPr sz="2000" spc="0" baseline="0">
                <a:latin typeface="Arial" panose="020B0604020202020204" pitchFamily="34" charset="0"/>
              </a:defRPr>
            </a:lvl3pPr>
            <a:lvl4pPr>
              <a:defRPr sz="2000" spc="0" baseline="0">
                <a:latin typeface="Arial" panose="020B0604020202020204" pitchFamily="34" charset="0"/>
              </a:defRPr>
            </a:lvl4pPr>
            <a:lvl5pPr>
              <a:defRPr sz="2000" spc="0" baseline="0">
                <a:latin typeface="Arial" panose="020B0604020202020204"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Content Placeholder 3"/>
          <p:cNvSpPr>
            <a:spLocks noGrp="1"/>
          </p:cNvSpPr>
          <p:nvPr>
            <p:ph sz="half" idx="2"/>
          </p:nvPr>
        </p:nvSpPr>
        <p:spPr>
          <a:xfrm>
            <a:off x="6383584" y="1411817"/>
            <a:ext cx="5184000" cy="4512000"/>
          </a:xfrm>
          <a:prstGeom prst="rect">
            <a:avLst/>
          </a:prstGeom>
        </p:spPr>
        <p:txBody>
          <a:bodyPr/>
          <a:lstStyle>
            <a:lvl1pPr marL="0" indent="0">
              <a:buNone/>
              <a:defRPr sz="2000" b="0" spc="0"/>
            </a:lvl1pPr>
            <a:lvl2pPr>
              <a:defRPr sz="2000" spc="0"/>
            </a:lvl2pPr>
            <a:lvl3pPr>
              <a:defRPr sz="2000" spc="0"/>
            </a:lvl3pPr>
            <a:lvl4pPr>
              <a:defRPr sz="2000" spc="0"/>
            </a:lvl4pPr>
            <a:lvl5pPr>
              <a:defRPr sz="2000" spc="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Slide Number Placeholder 5"/>
          <p:cNvSpPr>
            <a:spLocks noGrp="1"/>
          </p:cNvSpPr>
          <p:nvPr>
            <p:ph type="sldNum" sz="quarter" idx="4"/>
          </p:nvPr>
        </p:nvSpPr>
        <p:spPr>
          <a:xfrm>
            <a:off x="9696400" y="6358463"/>
            <a:ext cx="1828800" cy="180000"/>
          </a:xfrm>
          <a:prstGeom prst="rect">
            <a:avLst/>
          </a:prstGeom>
        </p:spPr>
        <p:txBody>
          <a:bodyPr vert="horz" lIns="0" tIns="0" rIns="0" bIns="0" rtlCol="0" anchor="t" anchorCtr="0"/>
          <a:lstStyle>
            <a:lvl1pPr algn="r">
              <a:defRPr sz="1333" baseline="0">
                <a:solidFill>
                  <a:schemeClr val="bg1">
                    <a:lumMod val="50000"/>
                  </a:schemeClr>
                </a:solidFill>
                <a:latin typeface="Franklin Gothic Medium" panose="020B0603020102020204" pitchFamily="34" charset="0"/>
              </a:defRPr>
            </a:lvl1pPr>
          </a:lstStyle>
          <a:p>
            <a:pPr defTabSz="1219170"/>
            <a:fld id="{5EA579A0-2D03-40E0-9AF7-97C6E3FFE6EE}" type="slidenum">
              <a:rPr lang="en-AU" smtClean="0">
                <a:solidFill>
                  <a:srgbClr val="FFFFFF">
                    <a:lumMod val="50000"/>
                  </a:srgbClr>
                </a:solidFill>
              </a:rPr>
              <a:pPr defTabSz="1219170"/>
              <a:t>‹#›</a:t>
            </a:fld>
            <a:endParaRPr lang="en-AU" dirty="0">
              <a:solidFill>
                <a:srgbClr val="FFFFFF">
                  <a:lumMod val="50000"/>
                </a:srgbClr>
              </a:solidFill>
            </a:endParaRPr>
          </a:p>
        </p:txBody>
      </p:sp>
      <p:sp>
        <p:nvSpPr>
          <p:cNvPr id="6" name="Content Placeholder 18"/>
          <p:cNvSpPr>
            <a:spLocks noGrp="1"/>
          </p:cNvSpPr>
          <p:nvPr>
            <p:ph sz="quarter" idx="15"/>
          </p:nvPr>
        </p:nvSpPr>
        <p:spPr>
          <a:xfrm>
            <a:off x="719668" y="308207"/>
            <a:ext cx="8160643" cy="432495"/>
          </a:xfrm>
          <a:prstGeom prst="rect">
            <a:avLst/>
          </a:prstGeom>
        </p:spPr>
        <p:txBody>
          <a:bodyPr lIns="0" tIns="0" rIns="0" bIns="0" anchor="ctr"/>
          <a:lstStyle>
            <a:lvl1pPr marL="0" indent="0">
              <a:buFontTx/>
              <a:buNone/>
              <a:defRPr sz="2400" b="1" spc="0">
                <a:solidFill>
                  <a:schemeClr val="accent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Tree>
    <p:extLst>
      <p:ext uri="{BB962C8B-B14F-4D97-AF65-F5344CB8AC3E}">
        <p14:creationId xmlns:p14="http://schemas.microsoft.com/office/powerpoint/2010/main" val="21449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Slide_No body copy">
    <p:spTree>
      <p:nvGrpSpPr>
        <p:cNvPr id="1" name=""/>
        <p:cNvGrpSpPr/>
        <p:nvPr/>
      </p:nvGrpSpPr>
      <p:grpSpPr>
        <a:xfrm>
          <a:off x="0" y="0"/>
          <a:ext cx="0" cy="0"/>
          <a:chOff x="0" y="0"/>
          <a:chExt cx="0" cy="0"/>
        </a:xfrm>
      </p:grpSpPr>
      <p:sp>
        <p:nvSpPr>
          <p:cNvPr id="3" name="Picture Placeholder 2"/>
          <p:cNvSpPr>
            <a:spLocks noGrp="1"/>
          </p:cNvSpPr>
          <p:nvPr>
            <p:ph type="pic" sz="quarter" idx="17"/>
          </p:nvPr>
        </p:nvSpPr>
        <p:spPr>
          <a:xfrm>
            <a:off x="0" y="0"/>
            <a:ext cx="12192000" cy="6858000"/>
          </a:xfrm>
          <a:prstGeom prst="rect">
            <a:avLst/>
          </a:prstGeom>
        </p:spPr>
        <p:txBody>
          <a:bodyPr/>
          <a:lstStyle/>
          <a:p>
            <a:endParaRPr lang="en-AU" dirty="0"/>
          </a:p>
        </p:txBody>
      </p:sp>
      <p:sp>
        <p:nvSpPr>
          <p:cNvPr id="6" name="Content Placeholder 18"/>
          <p:cNvSpPr>
            <a:spLocks noGrp="1"/>
          </p:cNvSpPr>
          <p:nvPr>
            <p:ph sz="quarter" idx="15"/>
          </p:nvPr>
        </p:nvSpPr>
        <p:spPr>
          <a:xfrm>
            <a:off x="719668" y="308207"/>
            <a:ext cx="11047216" cy="432495"/>
          </a:xfrm>
          <a:prstGeom prst="rect">
            <a:avLst/>
          </a:prstGeom>
        </p:spPr>
        <p:txBody>
          <a:bodyPr lIns="0" tIns="0" rIns="0" bIns="0" anchor="ctr"/>
          <a:lstStyle>
            <a:lvl1pPr marL="0" indent="0">
              <a:buFontTx/>
              <a:buNone/>
              <a:defRPr sz="2400" b="1" spc="0">
                <a:solidFill>
                  <a:schemeClr val="bg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8" name="Slide Number Placeholder 5"/>
          <p:cNvSpPr>
            <a:spLocks noGrp="1"/>
          </p:cNvSpPr>
          <p:nvPr>
            <p:ph type="sldNum" sz="quarter" idx="4"/>
          </p:nvPr>
        </p:nvSpPr>
        <p:spPr>
          <a:xfrm>
            <a:off x="9696400" y="6412023"/>
            <a:ext cx="1828800" cy="180000"/>
          </a:xfrm>
          <a:prstGeom prst="rect">
            <a:avLst/>
          </a:prstGeom>
        </p:spPr>
        <p:txBody>
          <a:bodyPr vert="horz" lIns="0" tIns="0" rIns="0" bIns="0" rtlCol="0" anchor="t" anchorCtr="0"/>
          <a:lstStyle>
            <a:lvl1pPr algn="r">
              <a:defRPr sz="1400" baseline="0">
                <a:solidFill>
                  <a:schemeClr val="bg1"/>
                </a:solidFill>
                <a:latin typeface="Franklin Gothic Medium" panose="020B0603020102020204" pitchFamily="34" charset="0"/>
              </a:defRPr>
            </a:lvl1pPr>
          </a:lstStyle>
          <a:p>
            <a:pPr defTabSz="1219170"/>
            <a:fld id="{5EA579A0-2D03-40E0-9AF7-97C6E3FFE6EE}" type="slidenum">
              <a:rPr lang="en-AU" smtClean="0">
                <a:solidFill>
                  <a:srgbClr val="FFFFFF"/>
                </a:solidFill>
              </a:rPr>
              <a:pPr defTabSz="1219170"/>
              <a:t>‹#›</a:t>
            </a:fld>
            <a:endParaRPr lang="en-AU" dirty="0">
              <a:solidFill>
                <a:srgbClr val="FFFFFF"/>
              </a:solidFill>
            </a:endParaRPr>
          </a:p>
        </p:txBody>
      </p:sp>
    </p:spTree>
    <p:extLst>
      <p:ext uri="{BB962C8B-B14F-4D97-AF65-F5344CB8AC3E}">
        <p14:creationId xmlns:p14="http://schemas.microsoft.com/office/powerpoint/2010/main" val="1977940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Slide_2 Col">
    <p:spTree>
      <p:nvGrpSpPr>
        <p:cNvPr id="1" name=""/>
        <p:cNvGrpSpPr/>
        <p:nvPr/>
      </p:nvGrpSpPr>
      <p:grpSpPr>
        <a:xfrm>
          <a:off x="0" y="0"/>
          <a:ext cx="0" cy="0"/>
          <a:chOff x="0" y="0"/>
          <a:chExt cx="0" cy="0"/>
        </a:xfrm>
      </p:grpSpPr>
      <p:sp>
        <p:nvSpPr>
          <p:cNvPr id="3" name="Picture Placeholder 2"/>
          <p:cNvSpPr>
            <a:spLocks noGrp="1"/>
          </p:cNvSpPr>
          <p:nvPr>
            <p:ph type="pic" sz="quarter" idx="17"/>
          </p:nvPr>
        </p:nvSpPr>
        <p:spPr>
          <a:xfrm>
            <a:off x="0" y="0"/>
            <a:ext cx="12192000" cy="6858000"/>
          </a:xfrm>
          <a:prstGeom prst="rect">
            <a:avLst/>
          </a:prstGeom>
        </p:spPr>
        <p:txBody>
          <a:bodyPr/>
          <a:lstStyle/>
          <a:p>
            <a:endParaRPr lang="en-AU"/>
          </a:p>
        </p:txBody>
      </p:sp>
      <p:sp>
        <p:nvSpPr>
          <p:cNvPr id="6" name="Content Placeholder 18"/>
          <p:cNvSpPr>
            <a:spLocks noGrp="1"/>
          </p:cNvSpPr>
          <p:nvPr>
            <p:ph sz="quarter" idx="15"/>
          </p:nvPr>
        </p:nvSpPr>
        <p:spPr>
          <a:xfrm>
            <a:off x="719668" y="308207"/>
            <a:ext cx="11047216" cy="432495"/>
          </a:xfrm>
          <a:prstGeom prst="rect">
            <a:avLst/>
          </a:prstGeom>
        </p:spPr>
        <p:txBody>
          <a:bodyPr lIns="0" tIns="0" rIns="0" bIns="0" anchor="ctr"/>
          <a:lstStyle>
            <a:lvl1pPr marL="0" indent="0">
              <a:buFontTx/>
              <a:buNone/>
              <a:defRPr sz="2400" b="1" spc="0">
                <a:solidFill>
                  <a:schemeClr val="bg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8" name="Slide Number Placeholder 5"/>
          <p:cNvSpPr>
            <a:spLocks noGrp="1"/>
          </p:cNvSpPr>
          <p:nvPr>
            <p:ph type="sldNum" sz="quarter" idx="4"/>
          </p:nvPr>
        </p:nvSpPr>
        <p:spPr>
          <a:xfrm>
            <a:off x="9696400" y="6382527"/>
            <a:ext cx="1828800" cy="180000"/>
          </a:xfrm>
          <a:prstGeom prst="rect">
            <a:avLst/>
          </a:prstGeom>
        </p:spPr>
        <p:txBody>
          <a:bodyPr vert="horz" lIns="0" tIns="0" rIns="0" bIns="0" rtlCol="0" anchor="t" anchorCtr="0"/>
          <a:lstStyle>
            <a:lvl1pPr algn="r">
              <a:defRPr sz="1400" baseline="0">
                <a:solidFill>
                  <a:schemeClr val="bg1"/>
                </a:solidFill>
                <a:latin typeface="Franklin Gothic Medium" panose="020B0603020102020204" pitchFamily="34" charset="0"/>
              </a:defRPr>
            </a:lvl1pPr>
          </a:lstStyle>
          <a:p>
            <a:pPr defTabSz="1219170"/>
            <a:fld id="{5EA579A0-2D03-40E0-9AF7-97C6E3FFE6EE}" type="slidenum">
              <a:rPr lang="en-AU" smtClean="0">
                <a:solidFill>
                  <a:srgbClr val="FFFFFF"/>
                </a:solidFill>
              </a:rPr>
              <a:pPr defTabSz="1219170"/>
              <a:t>‹#›</a:t>
            </a:fld>
            <a:endParaRPr lang="en-AU" dirty="0">
              <a:solidFill>
                <a:srgbClr val="FFFFFF"/>
              </a:solidFill>
            </a:endParaRPr>
          </a:p>
        </p:txBody>
      </p:sp>
      <p:sp>
        <p:nvSpPr>
          <p:cNvPr id="7" name="Content Placeholder 2"/>
          <p:cNvSpPr>
            <a:spLocks noGrp="1"/>
          </p:cNvSpPr>
          <p:nvPr>
            <p:ph sz="half" idx="1"/>
          </p:nvPr>
        </p:nvSpPr>
        <p:spPr>
          <a:xfrm>
            <a:off x="719666" y="1411817"/>
            <a:ext cx="5183979" cy="4512000"/>
          </a:xfrm>
          <a:prstGeom prst="rect">
            <a:avLst/>
          </a:prstGeom>
        </p:spPr>
        <p:txBody>
          <a:bodyPr lIns="0" tIns="0" rIns="0" bIns="0"/>
          <a:lstStyle>
            <a:lvl1pPr marL="0" indent="0">
              <a:buNone/>
              <a:defRPr sz="1800" b="0" spc="0" baseline="0">
                <a:solidFill>
                  <a:schemeClr val="bg1"/>
                </a:solidFill>
                <a:latin typeface="Arial" panose="020B0604020202020204" pitchFamily="34" charset="0"/>
              </a:defRPr>
            </a:lvl1pPr>
            <a:lvl2pPr>
              <a:defRPr sz="1800" spc="0" baseline="0">
                <a:solidFill>
                  <a:schemeClr val="bg1"/>
                </a:solidFill>
                <a:latin typeface="Arial" panose="020B0604020202020204" pitchFamily="34" charset="0"/>
              </a:defRPr>
            </a:lvl2pPr>
            <a:lvl3pPr>
              <a:defRPr sz="1800" spc="0" baseline="0">
                <a:solidFill>
                  <a:schemeClr val="bg1"/>
                </a:solidFill>
                <a:latin typeface="Arial" panose="020B0604020202020204" pitchFamily="34" charset="0"/>
              </a:defRPr>
            </a:lvl3pPr>
            <a:lvl4pPr>
              <a:defRPr sz="1800" spc="0" baseline="0">
                <a:solidFill>
                  <a:schemeClr val="bg1"/>
                </a:solidFill>
                <a:latin typeface="Arial" panose="020B0604020202020204" pitchFamily="34" charset="0"/>
              </a:defRPr>
            </a:lvl4pPr>
            <a:lvl5pPr>
              <a:defRPr sz="1800" spc="0" baseline="0">
                <a:solidFill>
                  <a:schemeClr val="bg1"/>
                </a:solidFill>
                <a:latin typeface="Arial" panose="020B0604020202020204"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Content Placeholder 3"/>
          <p:cNvSpPr>
            <a:spLocks noGrp="1"/>
          </p:cNvSpPr>
          <p:nvPr>
            <p:ph sz="half" idx="2"/>
          </p:nvPr>
        </p:nvSpPr>
        <p:spPr>
          <a:xfrm>
            <a:off x="6383584" y="1411817"/>
            <a:ext cx="5184000" cy="4512000"/>
          </a:xfrm>
          <a:prstGeom prst="rect">
            <a:avLst/>
          </a:prstGeom>
        </p:spPr>
        <p:txBody>
          <a:bodyPr/>
          <a:lstStyle>
            <a:lvl1pPr marL="0" indent="0">
              <a:buNone/>
              <a:defRPr sz="1800" b="0" spc="0">
                <a:solidFill>
                  <a:schemeClr val="bg1"/>
                </a:solidFill>
              </a:defRPr>
            </a:lvl1pPr>
            <a:lvl2pPr>
              <a:defRPr sz="1800" spc="0">
                <a:solidFill>
                  <a:schemeClr val="bg1"/>
                </a:solidFill>
              </a:defRPr>
            </a:lvl2pPr>
            <a:lvl3pPr>
              <a:defRPr sz="1800" spc="0">
                <a:solidFill>
                  <a:schemeClr val="bg1"/>
                </a:solidFill>
              </a:defRPr>
            </a:lvl3pPr>
            <a:lvl4pPr>
              <a:defRPr sz="1800" spc="0">
                <a:solidFill>
                  <a:schemeClr val="bg1"/>
                </a:solidFill>
              </a:defRPr>
            </a:lvl4pPr>
            <a:lvl5pPr>
              <a:defRPr sz="1800" spc="0">
                <a:solidFill>
                  <a:schemeClr val="bg1"/>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13648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Image Slide_3 image_No body copy">
    <p:spTree>
      <p:nvGrpSpPr>
        <p:cNvPr id="1" name=""/>
        <p:cNvGrpSpPr/>
        <p:nvPr/>
      </p:nvGrpSpPr>
      <p:grpSpPr>
        <a:xfrm>
          <a:off x="0" y="0"/>
          <a:ext cx="0" cy="0"/>
          <a:chOff x="0" y="0"/>
          <a:chExt cx="0" cy="0"/>
        </a:xfrm>
      </p:grpSpPr>
      <p:sp>
        <p:nvSpPr>
          <p:cNvPr id="3" name="Picture Placeholder 2"/>
          <p:cNvSpPr>
            <a:spLocks noGrp="1"/>
          </p:cNvSpPr>
          <p:nvPr>
            <p:ph type="pic" sz="quarter" idx="17"/>
          </p:nvPr>
        </p:nvSpPr>
        <p:spPr>
          <a:xfrm>
            <a:off x="-1" y="0"/>
            <a:ext cx="4080387" cy="6858000"/>
          </a:xfrm>
          <a:prstGeom prst="rect">
            <a:avLst/>
          </a:prstGeom>
        </p:spPr>
        <p:txBody>
          <a:bodyPr/>
          <a:lstStyle/>
          <a:p>
            <a:endParaRPr lang="en-AU" dirty="0"/>
          </a:p>
        </p:txBody>
      </p:sp>
      <p:sp>
        <p:nvSpPr>
          <p:cNvPr id="6" name="Content Placeholder 18"/>
          <p:cNvSpPr>
            <a:spLocks noGrp="1"/>
          </p:cNvSpPr>
          <p:nvPr>
            <p:ph sz="quarter" idx="15"/>
          </p:nvPr>
        </p:nvSpPr>
        <p:spPr>
          <a:xfrm>
            <a:off x="719668" y="308207"/>
            <a:ext cx="11047216" cy="432495"/>
          </a:xfrm>
          <a:prstGeom prst="rect">
            <a:avLst/>
          </a:prstGeom>
        </p:spPr>
        <p:txBody>
          <a:bodyPr lIns="0" tIns="0" rIns="0" bIns="0" anchor="ctr"/>
          <a:lstStyle>
            <a:lvl1pPr marL="0" indent="0">
              <a:buFontTx/>
              <a:buNone/>
              <a:defRPr sz="2400" b="1" spc="0">
                <a:solidFill>
                  <a:schemeClr val="bg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8" name="Slide Number Placeholder 5"/>
          <p:cNvSpPr>
            <a:spLocks noGrp="1"/>
          </p:cNvSpPr>
          <p:nvPr>
            <p:ph type="sldNum" sz="quarter" idx="4"/>
          </p:nvPr>
        </p:nvSpPr>
        <p:spPr>
          <a:xfrm>
            <a:off x="9696400" y="6412023"/>
            <a:ext cx="1828800" cy="180000"/>
          </a:xfrm>
          <a:prstGeom prst="rect">
            <a:avLst/>
          </a:prstGeom>
        </p:spPr>
        <p:txBody>
          <a:bodyPr vert="horz" lIns="0" tIns="0" rIns="0" bIns="0" rtlCol="0" anchor="t" anchorCtr="0"/>
          <a:lstStyle>
            <a:lvl1pPr algn="r">
              <a:defRPr sz="1400" baseline="0">
                <a:solidFill>
                  <a:schemeClr val="bg1"/>
                </a:solidFill>
                <a:latin typeface="Franklin Gothic Medium" panose="020B0603020102020204" pitchFamily="34" charset="0"/>
              </a:defRPr>
            </a:lvl1pPr>
          </a:lstStyle>
          <a:p>
            <a:pPr defTabSz="1219170"/>
            <a:fld id="{5EA579A0-2D03-40E0-9AF7-97C6E3FFE6EE}" type="slidenum">
              <a:rPr lang="en-AU" smtClean="0">
                <a:solidFill>
                  <a:srgbClr val="FFFFFF"/>
                </a:solidFill>
              </a:rPr>
              <a:pPr defTabSz="1219170"/>
              <a:t>‹#›</a:t>
            </a:fld>
            <a:endParaRPr lang="en-AU" dirty="0">
              <a:solidFill>
                <a:srgbClr val="FFFFFF"/>
              </a:solidFill>
            </a:endParaRPr>
          </a:p>
        </p:txBody>
      </p:sp>
      <p:sp>
        <p:nvSpPr>
          <p:cNvPr id="12" name="Picture Placeholder 2"/>
          <p:cNvSpPr>
            <a:spLocks noGrp="1"/>
          </p:cNvSpPr>
          <p:nvPr>
            <p:ph type="pic" sz="quarter" idx="19"/>
          </p:nvPr>
        </p:nvSpPr>
        <p:spPr>
          <a:xfrm>
            <a:off x="4080386" y="0"/>
            <a:ext cx="4080387" cy="6858000"/>
          </a:xfrm>
          <a:prstGeom prst="rect">
            <a:avLst/>
          </a:prstGeom>
        </p:spPr>
        <p:txBody>
          <a:bodyPr/>
          <a:lstStyle/>
          <a:p>
            <a:endParaRPr lang="en-AU"/>
          </a:p>
        </p:txBody>
      </p:sp>
      <p:sp>
        <p:nvSpPr>
          <p:cNvPr id="13" name="Picture Placeholder 2"/>
          <p:cNvSpPr>
            <a:spLocks noGrp="1"/>
          </p:cNvSpPr>
          <p:nvPr>
            <p:ph type="pic" sz="quarter" idx="20"/>
          </p:nvPr>
        </p:nvSpPr>
        <p:spPr>
          <a:xfrm>
            <a:off x="8160773" y="0"/>
            <a:ext cx="4031227" cy="6858000"/>
          </a:xfrm>
          <a:prstGeom prst="rect">
            <a:avLst/>
          </a:prstGeom>
        </p:spPr>
        <p:txBody>
          <a:bodyPr/>
          <a:lstStyle/>
          <a:p>
            <a:endParaRPr lang="en-AU"/>
          </a:p>
        </p:txBody>
      </p:sp>
      <p:sp>
        <p:nvSpPr>
          <p:cNvPr id="9" name="Content Placeholder 18"/>
          <p:cNvSpPr>
            <a:spLocks noGrp="1"/>
          </p:cNvSpPr>
          <p:nvPr>
            <p:ph sz="quarter" idx="18"/>
          </p:nvPr>
        </p:nvSpPr>
        <p:spPr>
          <a:xfrm>
            <a:off x="695325" y="6313702"/>
            <a:ext cx="1226609" cy="544298"/>
          </a:xfrm>
          <a:prstGeom prst="rect">
            <a:avLst/>
          </a:prstGeom>
          <a:solidFill>
            <a:srgbClr val="006892"/>
          </a:solidFill>
        </p:spPr>
        <p:txBody>
          <a:bodyPr lIns="0" tIns="0" rIns="0" bIns="0" anchor="ctr"/>
          <a:lstStyle>
            <a:lvl1pPr marL="0" indent="0" algn="ctr">
              <a:buFontTx/>
              <a:buNone/>
              <a:defRPr sz="1400" b="1" spc="0" baseline="0">
                <a:solidFill>
                  <a:schemeClr val="tx2"/>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11" name="Content Placeholder 18"/>
          <p:cNvSpPr>
            <a:spLocks noGrp="1"/>
          </p:cNvSpPr>
          <p:nvPr>
            <p:ph sz="quarter" idx="16"/>
          </p:nvPr>
        </p:nvSpPr>
        <p:spPr>
          <a:xfrm>
            <a:off x="700030" y="6313744"/>
            <a:ext cx="1221904" cy="432495"/>
          </a:xfrm>
          <a:prstGeom prst="rect">
            <a:avLst/>
          </a:prstGeom>
        </p:spPr>
        <p:txBody>
          <a:bodyPr lIns="0" tIns="0" rIns="0" bIns="0" anchor="ctr"/>
          <a:lstStyle>
            <a:lvl1pPr marL="0" indent="0" algn="ctr">
              <a:buFontTx/>
              <a:buNone/>
              <a:defRPr sz="1400" b="1" spc="0" baseline="0">
                <a:solidFill>
                  <a:schemeClr val="bg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Tree>
    <p:extLst>
      <p:ext uri="{BB962C8B-B14F-4D97-AF65-F5344CB8AC3E}">
        <p14:creationId xmlns:p14="http://schemas.microsoft.com/office/powerpoint/2010/main" val="4247561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Image Slide_2 image_No body copy">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9696400" y="6412023"/>
            <a:ext cx="1828800" cy="180000"/>
          </a:xfrm>
          <a:prstGeom prst="rect">
            <a:avLst/>
          </a:prstGeom>
        </p:spPr>
        <p:txBody>
          <a:bodyPr vert="horz" lIns="0" tIns="0" rIns="0" bIns="0" rtlCol="0" anchor="t" anchorCtr="0"/>
          <a:lstStyle>
            <a:lvl1pPr algn="r">
              <a:defRPr sz="1400" baseline="0">
                <a:solidFill>
                  <a:schemeClr val="bg1"/>
                </a:solidFill>
                <a:latin typeface="Franklin Gothic Medium" panose="020B0603020102020204" pitchFamily="34" charset="0"/>
              </a:defRPr>
            </a:lvl1pPr>
          </a:lstStyle>
          <a:p>
            <a:pPr defTabSz="1219170"/>
            <a:fld id="{5EA579A0-2D03-40E0-9AF7-97C6E3FFE6EE}" type="slidenum">
              <a:rPr lang="en-AU" smtClean="0">
                <a:solidFill>
                  <a:srgbClr val="FFFFFF"/>
                </a:solidFill>
              </a:rPr>
              <a:pPr defTabSz="1219170"/>
              <a:t>‹#›</a:t>
            </a:fld>
            <a:endParaRPr lang="en-AU" dirty="0">
              <a:solidFill>
                <a:srgbClr val="FFFFFF"/>
              </a:solidFill>
            </a:endParaRPr>
          </a:p>
        </p:txBody>
      </p:sp>
      <p:sp>
        <p:nvSpPr>
          <p:cNvPr id="12" name="Picture Placeholder 2"/>
          <p:cNvSpPr>
            <a:spLocks noGrp="1"/>
          </p:cNvSpPr>
          <p:nvPr>
            <p:ph type="pic" sz="quarter" idx="19"/>
          </p:nvPr>
        </p:nvSpPr>
        <p:spPr>
          <a:xfrm>
            <a:off x="4080386" y="0"/>
            <a:ext cx="4080387" cy="6858000"/>
          </a:xfrm>
          <a:prstGeom prst="rect">
            <a:avLst/>
          </a:prstGeom>
        </p:spPr>
        <p:txBody>
          <a:bodyPr/>
          <a:lstStyle/>
          <a:p>
            <a:endParaRPr lang="en-AU"/>
          </a:p>
        </p:txBody>
      </p:sp>
      <p:sp>
        <p:nvSpPr>
          <p:cNvPr id="13" name="Picture Placeholder 2"/>
          <p:cNvSpPr>
            <a:spLocks noGrp="1"/>
          </p:cNvSpPr>
          <p:nvPr>
            <p:ph type="pic" sz="quarter" idx="20"/>
          </p:nvPr>
        </p:nvSpPr>
        <p:spPr>
          <a:xfrm>
            <a:off x="8160773" y="0"/>
            <a:ext cx="4031227" cy="6858000"/>
          </a:xfrm>
          <a:prstGeom prst="rect">
            <a:avLst/>
          </a:prstGeom>
        </p:spPr>
        <p:txBody>
          <a:bodyPr/>
          <a:lstStyle/>
          <a:p>
            <a:endParaRPr lang="en-AU"/>
          </a:p>
        </p:txBody>
      </p:sp>
      <p:sp>
        <p:nvSpPr>
          <p:cNvPr id="14" name="Content Placeholder 18"/>
          <p:cNvSpPr>
            <a:spLocks noGrp="1"/>
          </p:cNvSpPr>
          <p:nvPr>
            <p:ph sz="quarter" idx="15"/>
          </p:nvPr>
        </p:nvSpPr>
        <p:spPr>
          <a:xfrm>
            <a:off x="719668" y="308207"/>
            <a:ext cx="8160643" cy="432495"/>
          </a:xfrm>
          <a:prstGeom prst="rect">
            <a:avLst/>
          </a:prstGeom>
        </p:spPr>
        <p:txBody>
          <a:bodyPr lIns="0" tIns="0" rIns="0" bIns="0" anchor="ctr"/>
          <a:lstStyle>
            <a:lvl1pPr marL="0" indent="0">
              <a:buFontTx/>
              <a:buNone/>
              <a:defRPr sz="2400" b="1" spc="0">
                <a:solidFill>
                  <a:schemeClr val="accent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15" name="Content Placeholder 2"/>
          <p:cNvSpPr>
            <a:spLocks noGrp="1"/>
          </p:cNvSpPr>
          <p:nvPr>
            <p:ph idx="1"/>
          </p:nvPr>
        </p:nvSpPr>
        <p:spPr>
          <a:xfrm>
            <a:off x="719668" y="1412777"/>
            <a:ext cx="3188190" cy="4512017"/>
          </a:xfrm>
          <a:prstGeom prst="rect">
            <a:avLst/>
          </a:prstGeom>
        </p:spPr>
        <p:txBody>
          <a:bodyPr lIns="0" tIns="0" rIns="0" bIns="0"/>
          <a:lstStyle>
            <a:lvl1pPr marL="0" indent="0">
              <a:spcBef>
                <a:spcPts val="800"/>
              </a:spcBef>
              <a:buNone/>
              <a:defRPr sz="2000" b="0" i="0" spc="0" baseline="0"/>
            </a:lvl1pPr>
            <a:lvl2pPr marL="959976" indent="-479988">
              <a:spcBef>
                <a:spcPts val="800"/>
              </a:spcBef>
              <a:defRPr sz="2000" spc="0"/>
            </a:lvl2pPr>
            <a:lvl3pPr marL="1439964" indent="-479988">
              <a:spcBef>
                <a:spcPts val="800"/>
              </a:spcBef>
              <a:defRPr sz="2000" spc="0"/>
            </a:lvl3pPr>
            <a:lvl4pPr marL="1919952" indent="-479988">
              <a:spcBef>
                <a:spcPts val="800"/>
              </a:spcBef>
              <a:defRPr sz="2000" spc="0"/>
            </a:lvl4pPr>
            <a:lvl5pPr marL="2399940" indent="-479988">
              <a:spcBef>
                <a:spcPts val="800"/>
              </a:spcBef>
              <a:defRPr sz="2000"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Rectangle 8"/>
          <p:cNvSpPr/>
          <p:nvPr userDrawn="1"/>
        </p:nvSpPr>
        <p:spPr>
          <a:xfrm>
            <a:off x="695325" y="6324720"/>
            <a:ext cx="1226609" cy="5442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AU" sz="2400">
              <a:solidFill>
                <a:srgbClr val="FFFFFF"/>
              </a:solidFill>
            </a:endParaRPr>
          </a:p>
        </p:txBody>
      </p:sp>
      <p:sp>
        <p:nvSpPr>
          <p:cNvPr id="11" name="Rectangle 10"/>
          <p:cNvSpPr/>
          <p:nvPr userDrawn="1"/>
        </p:nvSpPr>
        <p:spPr>
          <a:xfrm>
            <a:off x="695326" y="6384574"/>
            <a:ext cx="1226608" cy="307777"/>
          </a:xfrm>
          <a:prstGeom prst="rect">
            <a:avLst/>
          </a:prstGeom>
        </p:spPr>
        <p:txBody>
          <a:bodyPr wrap="square">
            <a:spAutoFit/>
          </a:bodyPr>
          <a:lstStyle/>
          <a:p>
            <a:pPr algn="ctr" defTabSz="1219170">
              <a:spcBef>
                <a:spcPts val="800"/>
              </a:spcBef>
              <a:buClr>
                <a:srgbClr val="0082AA"/>
              </a:buClr>
              <a:defRPr/>
            </a:pPr>
            <a:r>
              <a:rPr lang="en-US" sz="1400" b="1" dirty="0">
                <a:solidFill>
                  <a:srgbClr val="FFFFFF"/>
                </a:solidFill>
                <a:cs typeface="Arial" panose="020B0604020202020204" pitchFamily="34" charset="0"/>
              </a:rPr>
              <a:t>Module 2</a:t>
            </a:r>
            <a:endParaRPr lang="en-AU" sz="1400" b="1" dirty="0">
              <a:solidFill>
                <a:srgbClr val="FFFFFF"/>
              </a:solidFill>
              <a:cs typeface="Arial" panose="020B0604020202020204" pitchFamily="34" charset="0"/>
            </a:endParaRPr>
          </a:p>
        </p:txBody>
      </p:sp>
    </p:spTree>
    <p:extLst>
      <p:ext uri="{BB962C8B-B14F-4D97-AF65-F5344CB8AC3E}">
        <p14:creationId xmlns:p14="http://schemas.microsoft.com/office/powerpoint/2010/main" val="46599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Image Slide_2 image_No body copy">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9696400" y="6412023"/>
            <a:ext cx="1828800" cy="180000"/>
          </a:xfrm>
          <a:prstGeom prst="rect">
            <a:avLst/>
          </a:prstGeom>
        </p:spPr>
        <p:txBody>
          <a:bodyPr vert="horz" lIns="0" tIns="0" rIns="0" bIns="0" rtlCol="0" anchor="t" anchorCtr="0"/>
          <a:lstStyle>
            <a:lvl1pPr algn="r">
              <a:defRPr sz="1400" baseline="0">
                <a:solidFill>
                  <a:schemeClr val="bg1"/>
                </a:solidFill>
                <a:latin typeface="Franklin Gothic Medium" panose="020B0603020102020204" pitchFamily="34" charset="0"/>
              </a:defRPr>
            </a:lvl1pPr>
          </a:lstStyle>
          <a:p>
            <a:pPr defTabSz="1219170"/>
            <a:fld id="{5EA579A0-2D03-40E0-9AF7-97C6E3FFE6EE}" type="slidenum">
              <a:rPr lang="en-AU" smtClean="0">
                <a:solidFill>
                  <a:srgbClr val="FFFFFF"/>
                </a:solidFill>
              </a:rPr>
              <a:pPr defTabSz="1219170"/>
              <a:t>‹#›</a:t>
            </a:fld>
            <a:endParaRPr lang="en-AU" dirty="0">
              <a:solidFill>
                <a:srgbClr val="FFFFFF"/>
              </a:solidFill>
            </a:endParaRPr>
          </a:p>
        </p:txBody>
      </p:sp>
      <p:sp>
        <p:nvSpPr>
          <p:cNvPr id="12" name="Picture Placeholder 2"/>
          <p:cNvSpPr>
            <a:spLocks noGrp="1"/>
          </p:cNvSpPr>
          <p:nvPr>
            <p:ph type="pic" sz="quarter" idx="19"/>
          </p:nvPr>
        </p:nvSpPr>
        <p:spPr>
          <a:xfrm>
            <a:off x="4080386" y="0"/>
            <a:ext cx="8111614" cy="6858000"/>
          </a:xfrm>
          <a:prstGeom prst="rect">
            <a:avLst/>
          </a:prstGeom>
        </p:spPr>
        <p:txBody>
          <a:bodyPr/>
          <a:lstStyle/>
          <a:p>
            <a:endParaRPr lang="en-AU"/>
          </a:p>
        </p:txBody>
      </p:sp>
      <p:sp>
        <p:nvSpPr>
          <p:cNvPr id="14" name="Content Placeholder 18"/>
          <p:cNvSpPr>
            <a:spLocks noGrp="1"/>
          </p:cNvSpPr>
          <p:nvPr>
            <p:ph sz="quarter" idx="15"/>
          </p:nvPr>
        </p:nvSpPr>
        <p:spPr>
          <a:xfrm>
            <a:off x="719668" y="308207"/>
            <a:ext cx="8160643" cy="432495"/>
          </a:xfrm>
          <a:prstGeom prst="rect">
            <a:avLst/>
          </a:prstGeom>
        </p:spPr>
        <p:txBody>
          <a:bodyPr lIns="0" tIns="0" rIns="0" bIns="0" anchor="ctr"/>
          <a:lstStyle>
            <a:lvl1pPr marL="0" indent="0">
              <a:buFontTx/>
              <a:buNone/>
              <a:defRPr sz="2400" b="1" spc="0">
                <a:solidFill>
                  <a:schemeClr val="accent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15" name="Content Placeholder 2"/>
          <p:cNvSpPr>
            <a:spLocks noGrp="1"/>
          </p:cNvSpPr>
          <p:nvPr>
            <p:ph idx="1"/>
          </p:nvPr>
        </p:nvSpPr>
        <p:spPr>
          <a:xfrm>
            <a:off x="719668" y="1412777"/>
            <a:ext cx="3188190" cy="4512017"/>
          </a:xfrm>
          <a:prstGeom prst="rect">
            <a:avLst/>
          </a:prstGeom>
        </p:spPr>
        <p:txBody>
          <a:bodyPr lIns="0" tIns="0" rIns="0" bIns="0"/>
          <a:lstStyle>
            <a:lvl1pPr marL="0" indent="0">
              <a:spcBef>
                <a:spcPts val="800"/>
              </a:spcBef>
              <a:buNone/>
              <a:defRPr sz="2000" b="0" i="0" spc="0" baseline="0"/>
            </a:lvl1pPr>
            <a:lvl2pPr marL="959976" indent="-479988">
              <a:spcBef>
                <a:spcPts val="800"/>
              </a:spcBef>
              <a:defRPr sz="2000" spc="0"/>
            </a:lvl2pPr>
            <a:lvl3pPr marL="1439964" indent="-479988">
              <a:spcBef>
                <a:spcPts val="800"/>
              </a:spcBef>
              <a:defRPr sz="2000" spc="0"/>
            </a:lvl3pPr>
            <a:lvl4pPr marL="1919952" indent="-479988">
              <a:spcBef>
                <a:spcPts val="800"/>
              </a:spcBef>
              <a:defRPr sz="2000" spc="0"/>
            </a:lvl4pPr>
            <a:lvl5pPr marL="2399940" indent="-479988">
              <a:spcBef>
                <a:spcPts val="800"/>
              </a:spcBef>
              <a:defRPr sz="2000"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Rectangle 8"/>
          <p:cNvSpPr/>
          <p:nvPr userDrawn="1"/>
        </p:nvSpPr>
        <p:spPr>
          <a:xfrm>
            <a:off x="695325" y="6324720"/>
            <a:ext cx="1226609" cy="5442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AU" sz="2400">
              <a:solidFill>
                <a:srgbClr val="FFFFFF"/>
              </a:solidFill>
            </a:endParaRPr>
          </a:p>
        </p:txBody>
      </p:sp>
      <p:sp>
        <p:nvSpPr>
          <p:cNvPr id="11" name="Rectangle 10"/>
          <p:cNvSpPr/>
          <p:nvPr userDrawn="1"/>
        </p:nvSpPr>
        <p:spPr>
          <a:xfrm>
            <a:off x="695326" y="6384574"/>
            <a:ext cx="1226608" cy="307777"/>
          </a:xfrm>
          <a:prstGeom prst="rect">
            <a:avLst/>
          </a:prstGeom>
        </p:spPr>
        <p:txBody>
          <a:bodyPr wrap="square">
            <a:spAutoFit/>
          </a:bodyPr>
          <a:lstStyle/>
          <a:p>
            <a:pPr algn="ctr" defTabSz="1219170">
              <a:spcBef>
                <a:spcPts val="800"/>
              </a:spcBef>
              <a:buClr>
                <a:srgbClr val="0082AA"/>
              </a:buClr>
              <a:defRPr/>
            </a:pPr>
            <a:r>
              <a:rPr lang="en-US" sz="1400" b="1" dirty="0">
                <a:solidFill>
                  <a:srgbClr val="FFFFFF"/>
                </a:solidFill>
                <a:cs typeface="Arial" panose="020B0604020202020204" pitchFamily="34" charset="0"/>
              </a:rPr>
              <a:t>Module 2</a:t>
            </a:r>
            <a:endParaRPr lang="en-AU" sz="1400" b="1" dirty="0">
              <a:solidFill>
                <a:srgbClr val="FFFFFF"/>
              </a:solidFill>
              <a:cs typeface="Arial" panose="020B0604020202020204" pitchFamily="34" charset="0"/>
            </a:endParaRPr>
          </a:p>
        </p:txBody>
      </p:sp>
    </p:spTree>
    <p:extLst>
      <p:ext uri="{BB962C8B-B14F-4D97-AF65-F5344CB8AC3E}">
        <p14:creationId xmlns:p14="http://schemas.microsoft.com/office/powerpoint/2010/main" val="147251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Image Slide_1 image_No body copy">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9696400" y="6412023"/>
            <a:ext cx="1828800" cy="180000"/>
          </a:xfrm>
          <a:prstGeom prst="rect">
            <a:avLst/>
          </a:prstGeom>
        </p:spPr>
        <p:txBody>
          <a:bodyPr vert="horz" lIns="0" tIns="0" rIns="0" bIns="0" rtlCol="0" anchor="t" anchorCtr="0"/>
          <a:lstStyle>
            <a:lvl1pPr algn="r">
              <a:defRPr sz="1400" baseline="0">
                <a:solidFill>
                  <a:schemeClr val="bg1"/>
                </a:solidFill>
                <a:latin typeface="Franklin Gothic Medium" panose="020B0603020102020204" pitchFamily="34" charset="0"/>
              </a:defRPr>
            </a:lvl1pPr>
          </a:lstStyle>
          <a:p>
            <a:pPr defTabSz="1219170"/>
            <a:fld id="{5EA579A0-2D03-40E0-9AF7-97C6E3FFE6EE}" type="slidenum">
              <a:rPr lang="en-AU" smtClean="0">
                <a:solidFill>
                  <a:srgbClr val="FFFFFF"/>
                </a:solidFill>
              </a:rPr>
              <a:pPr defTabSz="1219170"/>
              <a:t>‹#›</a:t>
            </a:fld>
            <a:endParaRPr lang="en-AU" dirty="0">
              <a:solidFill>
                <a:srgbClr val="FFFFFF"/>
              </a:solidFill>
            </a:endParaRPr>
          </a:p>
        </p:txBody>
      </p:sp>
      <p:sp>
        <p:nvSpPr>
          <p:cNvPr id="13" name="Picture Placeholder 2"/>
          <p:cNvSpPr>
            <a:spLocks noGrp="1"/>
          </p:cNvSpPr>
          <p:nvPr>
            <p:ph type="pic" sz="quarter" idx="20"/>
          </p:nvPr>
        </p:nvSpPr>
        <p:spPr>
          <a:xfrm>
            <a:off x="8160773" y="0"/>
            <a:ext cx="4031227" cy="6858000"/>
          </a:xfrm>
          <a:prstGeom prst="rect">
            <a:avLst/>
          </a:prstGeom>
        </p:spPr>
        <p:txBody>
          <a:bodyPr/>
          <a:lstStyle/>
          <a:p>
            <a:endParaRPr lang="en-AU" dirty="0"/>
          </a:p>
        </p:txBody>
      </p:sp>
      <p:sp>
        <p:nvSpPr>
          <p:cNvPr id="11" name="Content Placeholder 18"/>
          <p:cNvSpPr>
            <a:spLocks noGrp="1"/>
          </p:cNvSpPr>
          <p:nvPr>
            <p:ph sz="quarter" idx="15"/>
          </p:nvPr>
        </p:nvSpPr>
        <p:spPr>
          <a:xfrm>
            <a:off x="719668" y="308207"/>
            <a:ext cx="7230799" cy="432495"/>
          </a:xfrm>
          <a:prstGeom prst="rect">
            <a:avLst/>
          </a:prstGeom>
        </p:spPr>
        <p:txBody>
          <a:bodyPr lIns="0" tIns="0" rIns="0" bIns="0" anchor="ctr"/>
          <a:lstStyle>
            <a:lvl1pPr marL="0" indent="0">
              <a:buFontTx/>
              <a:buNone/>
              <a:defRPr sz="2400" b="1" spc="0">
                <a:solidFill>
                  <a:schemeClr val="accent1"/>
                </a:solidFill>
              </a:defRPr>
            </a:lvl1pPr>
            <a:lvl2pPr marL="609585" indent="0">
              <a:buFontTx/>
              <a:buNone/>
              <a:defRPr>
                <a:solidFill>
                  <a:schemeClr val="bg1"/>
                </a:solidFill>
              </a:defRPr>
            </a:lvl2pPr>
            <a:lvl3pPr marL="1219170" indent="0">
              <a:buFontTx/>
              <a:buNone/>
              <a:defRPr>
                <a:solidFill>
                  <a:schemeClr val="bg1"/>
                </a:solidFill>
              </a:defRPr>
            </a:lvl3pPr>
            <a:lvl4pPr marL="1828754" indent="0">
              <a:buFontTx/>
              <a:buNone/>
              <a:defRPr>
                <a:solidFill>
                  <a:schemeClr val="bg1"/>
                </a:solidFill>
              </a:defRPr>
            </a:lvl4pPr>
            <a:lvl5pPr marL="2438339" indent="0">
              <a:buFontTx/>
              <a:buNone/>
              <a:defRPr>
                <a:solidFill>
                  <a:schemeClr val="bg1"/>
                </a:solidFill>
              </a:defRPr>
            </a:lvl5pPr>
          </a:lstStyle>
          <a:p>
            <a:pPr lvl="0"/>
            <a:endParaRPr lang="en-AU" dirty="0"/>
          </a:p>
        </p:txBody>
      </p:sp>
      <p:sp>
        <p:nvSpPr>
          <p:cNvPr id="14" name="Content Placeholder 2"/>
          <p:cNvSpPr>
            <a:spLocks noGrp="1"/>
          </p:cNvSpPr>
          <p:nvPr>
            <p:ph idx="1"/>
          </p:nvPr>
        </p:nvSpPr>
        <p:spPr>
          <a:xfrm>
            <a:off x="719667" y="1412777"/>
            <a:ext cx="7230800" cy="4512017"/>
          </a:xfrm>
          <a:prstGeom prst="rect">
            <a:avLst/>
          </a:prstGeom>
        </p:spPr>
        <p:txBody>
          <a:bodyPr lIns="0" tIns="0" rIns="0" bIns="0"/>
          <a:lstStyle>
            <a:lvl1pPr marL="0" indent="0">
              <a:spcBef>
                <a:spcPts val="800"/>
              </a:spcBef>
              <a:buNone/>
              <a:defRPr sz="2000" b="0" i="0" spc="0" baseline="0"/>
            </a:lvl1pPr>
            <a:lvl2pPr marL="959976" indent="-479988">
              <a:spcBef>
                <a:spcPts val="800"/>
              </a:spcBef>
              <a:defRPr sz="2000" spc="0"/>
            </a:lvl2pPr>
            <a:lvl3pPr marL="1439964" indent="-479988">
              <a:spcBef>
                <a:spcPts val="800"/>
              </a:spcBef>
              <a:defRPr sz="2000" spc="0"/>
            </a:lvl3pPr>
            <a:lvl4pPr marL="1919952" indent="-479988">
              <a:spcBef>
                <a:spcPts val="800"/>
              </a:spcBef>
              <a:defRPr sz="2000" spc="0"/>
            </a:lvl4pPr>
            <a:lvl5pPr marL="2399940" indent="-479988">
              <a:spcBef>
                <a:spcPts val="800"/>
              </a:spcBef>
              <a:defRPr sz="2000"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Rectangle 8"/>
          <p:cNvSpPr/>
          <p:nvPr userDrawn="1"/>
        </p:nvSpPr>
        <p:spPr>
          <a:xfrm>
            <a:off x="695325" y="6324720"/>
            <a:ext cx="1226609" cy="5442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AU" sz="2400">
              <a:solidFill>
                <a:srgbClr val="FFFFFF"/>
              </a:solidFill>
            </a:endParaRPr>
          </a:p>
        </p:txBody>
      </p:sp>
      <p:sp>
        <p:nvSpPr>
          <p:cNvPr id="12" name="Rectangle 11"/>
          <p:cNvSpPr/>
          <p:nvPr userDrawn="1"/>
        </p:nvSpPr>
        <p:spPr>
          <a:xfrm>
            <a:off x="695326" y="6384574"/>
            <a:ext cx="1226608" cy="307777"/>
          </a:xfrm>
          <a:prstGeom prst="rect">
            <a:avLst/>
          </a:prstGeom>
        </p:spPr>
        <p:txBody>
          <a:bodyPr wrap="square">
            <a:spAutoFit/>
          </a:bodyPr>
          <a:lstStyle/>
          <a:p>
            <a:pPr algn="ctr" defTabSz="1219170">
              <a:spcBef>
                <a:spcPts val="800"/>
              </a:spcBef>
              <a:buClr>
                <a:srgbClr val="0082AA"/>
              </a:buClr>
              <a:defRPr/>
            </a:pPr>
            <a:r>
              <a:rPr lang="en-US" sz="1400" b="1" dirty="0">
                <a:solidFill>
                  <a:srgbClr val="FFFFFF"/>
                </a:solidFill>
                <a:cs typeface="Arial" panose="020B0604020202020204" pitchFamily="34" charset="0"/>
              </a:rPr>
              <a:t>Module 2</a:t>
            </a:r>
            <a:endParaRPr lang="en-AU" sz="1400" b="1" dirty="0">
              <a:solidFill>
                <a:srgbClr val="FFFFFF"/>
              </a:solidFill>
              <a:cs typeface="Arial" panose="020B0604020202020204" pitchFamily="34" charset="0"/>
            </a:endParaRPr>
          </a:p>
        </p:txBody>
      </p:sp>
    </p:spTree>
    <p:extLst>
      <p:ext uri="{BB962C8B-B14F-4D97-AF65-F5344CB8AC3E}">
        <p14:creationId xmlns:p14="http://schemas.microsoft.com/office/powerpoint/2010/main" val="800951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ntent Slide_Banner_1 Col">
    <p:spTree>
      <p:nvGrpSpPr>
        <p:cNvPr id="1" name=""/>
        <p:cNvGrpSpPr/>
        <p:nvPr/>
      </p:nvGrpSpPr>
      <p:grpSpPr>
        <a:xfrm>
          <a:off x="0" y="0"/>
          <a:ext cx="0" cy="0"/>
          <a:chOff x="0" y="0"/>
          <a:chExt cx="0" cy="0"/>
        </a:xfrm>
      </p:grpSpPr>
      <p:sp>
        <p:nvSpPr>
          <p:cNvPr id="6" name="Content Placeholder 18"/>
          <p:cNvSpPr>
            <a:spLocks noGrp="1"/>
          </p:cNvSpPr>
          <p:nvPr>
            <p:ph sz="quarter" idx="15"/>
          </p:nvPr>
        </p:nvSpPr>
        <p:spPr>
          <a:xfrm>
            <a:off x="719668" y="308208"/>
            <a:ext cx="8160643" cy="432495"/>
          </a:xfrm>
          <a:prstGeom prst="rect">
            <a:avLst/>
          </a:prstGeom>
        </p:spPr>
        <p:txBody>
          <a:bodyPr lIns="0" tIns="0" rIns="0" bIns="0" anchor="ctr"/>
          <a:lstStyle>
            <a:lvl1pPr marL="0" indent="0">
              <a:buFontTx/>
              <a:buNone/>
              <a:defRPr sz="2000" b="1" spc="0">
                <a:solidFill>
                  <a:schemeClr val="bg1"/>
                </a:solidFill>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US"/>
              <a:t>Click to edit Master text styles</a:t>
            </a:r>
          </a:p>
        </p:txBody>
      </p:sp>
      <p:sp>
        <p:nvSpPr>
          <p:cNvPr id="7" name="Content Placeholder 2"/>
          <p:cNvSpPr>
            <a:spLocks noGrp="1"/>
          </p:cNvSpPr>
          <p:nvPr>
            <p:ph idx="1"/>
          </p:nvPr>
        </p:nvSpPr>
        <p:spPr>
          <a:xfrm>
            <a:off x="719667" y="1412778"/>
            <a:ext cx="10800603" cy="4512017"/>
          </a:xfrm>
          <a:prstGeom prst="rect">
            <a:avLst/>
          </a:prstGeom>
        </p:spPr>
        <p:txBody>
          <a:bodyPr lIns="0" tIns="0" rIns="0" bIns="0"/>
          <a:lstStyle>
            <a:lvl1pPr marL="0" indent="0">
              <a:spcBef>
                <a:spcPts val="600"/>
              </a:spcBef>
              <a:buNone/>
              <a:defRPr sz="1800" b="0" i="0" spc="0" baseline="0"/>
            </a:lvl1pPr>
            <a:lvl2pPr marL="720000" indent="-360000">
              <a:spcBef>
                <a:spcPts val="600"/>
              </a:spcBef>
              <a:defRPr sz="1800" spc="0"/>
            </a:lvl2pPr>
            <a:lvl3pPr marL="1080000" indent="-360000">
              <a:spcBef>
                <a:spcPts val="600"/>
              </a:spcBef>
              <a:defRPr sz="1800" spc="0"/>
            </a:lvl3pPr>
            <a:lvl4pPr marL="1440000" indent="-360000">
              <a:spcBef>
                <a:spcPts val="600"/>
              </a:spcBef>
              <a:defRPr sz="1800" spc="0"/>
            </a:lvl4pPr>
            <a:lvl5pPr marL="1800000" indent="-360000">
              <a:spcBef>
                <a:spcPts val="600"/>
              </a:spcBef>
              <a:defRPr sz="18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Slide Number Placeholder 5"/>
          <p:cNvSpPr>
            <a:spLocks noGrp="1"/>
          </p:cNvSpPr>
          <p:nvPr>
            <p:ph type="sldNum" sz="quarter" idx="4"/>
          </p:nvPr>
        </p:nvSpPr>
        <p:spPr>
          <a:xfrm>
            <a:off x="9696400" y="6358463"/>
            <a:ext cx="1828800" cy="180000"/>
          </a:xfrm>
          <a:prstGeom prst="rect">
            <a:avLst/>
          </a:prstGeom>
        </p:spPr>
        <p:txBody>
          <a:bodyPr vert="horz" lIns="0" tIns="0" rIns="0" bIns="0" rtlCol="0" anchor="t" anchorCtr="0"/>
          <a:lstStyle>
            <a:lvl1pPr algn="r">
              <a:defRPr sz="1000" baseline="0">
                <a:solidFill>
                  <a:schemeClr val="bg1">
                    <a:lumMod val="50000"/>
                  </a:schemeClr>
                </a:solidFill>
                <a:latin typeface="Franklin Gothic Medium" panose="020B0603020102020204" pitchFamily="34" charset="0"/>
              </a:defRPr>
            </a:lvl1pPr>
          </a:lstStyle>
          <a:p>
            <a:fld id="{5EA579A0-2D03-40E0-9AF7-97C6E3FFE6EE}" type="slidenum">
              <a:rPr lang="en-AU" smtClean="0"/>
              <a:pPr/>
              <a:t>‹#›</a:t>
            </a:fld>
            <a:endParaRPr lang="en-AU" dirty="0"/>
          </a:p>
        </p:txBody>
      </p:sp>
    </p:spTree>
    <p:extLst>
      <p:ext uri="{BB962C8B-B14F-4D97-AF65-F5344CB8AC3E}">
        <p14:creationId xmlns:p14="http://schemas.microsoft.com/office/powerpoint/2010/main" val="176683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6.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95325" y="6324720"/>
            <a:ext cx="1226609" cy="5442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AU" sz="2400">
              <a:solidFill>
                <a:srgbClr val="FFFFFF"/>
              </a:solidFill>
            </a:endParaRPr>
          </a:p>
        </p:txBody>
      </p:sp>
      <p:sp>
        <p:nvSpPr>
          <p:cNvPr id="3" name="Text Placeholder 17"/>
          <p:cNvSpPr txBox="1">
            <a:spLocks/>
          </p:cNvSpPr>
          <p:nvPr userDrawn="1"/>
        </p:nvSpPr>
        <p:spPr>
          <a:xfrm>
            <a:off x="1985771" y="6393300"/>
            <a:ext cx="10190923" cy="432817"/>
          </a:xfrm>
          <a:prstGeom prst="rect">
            <a:avLst/>
          </a:prstGeom>
        </p:spPr>
        <p:txBody>
          <a:bodyPr/>
          <a:lstStyle>
            <a:lvl1pPr marL="0" indent="0" algn="l" defTabSz="1219170" rtl="0" eaLnBrk="1" latinLnBrk="0" hangingPunct="1">
              <a:spcBef>
                <a:spcPts val="800"/>
              </a:spcBef>
              <a:buClr>
                <a:schemeClr val="accent2"/>
              </a:buClr>
              <a:buFontTx/>
              <a:buNone/>
              <a:defRPr sz="1400" b="1" kern="1200" spc="0" baseline="0">
                <a:solidFill>
                  <a:srgbClr val="006892"/>
                </a:solidFill>
                <a:latin typeface="+mn-lt"/>
                <a:ea typeface="+mn-ea"/>
                <a:cs typeface="Arial" panose="020B0604020202020204" pitchFamily="34" charset="0"/>
              </a:defRPr>
            </a:lvl1pPr>
            <a:lvl2pPr marL="959976"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2pPr>
            <a:lvl3pPr marL="1439964"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3pPr>
            <a:lvl4pPr marL="1919952"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4pPr>
            <a:lvl5pPr marL="2399940"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buClr>
                <a:srgbClr val="0082AA"/>
              </a:buClr>
            </a:pPr>
            <a:r>
              <a:rPr lang="en-AU" dirty="0"/>
              <a:t>Alcohol and Drug Cognitive Enhancement (ACE) Program</a:t>
            </a:r>
          </a:p>
        </p:txBody>
      </p:sp>
      <p:sp>
        <p:nvSpPr>
          <p:cNvPr id="4" name="Rectangle 3"/>
          <p:cNvSpPr/>
          <p:nvPr userDrawn="1"/>
        </p:nvSpPr>
        <p:spPr>
          <a:xfrm>
            <a:off x="695326" y="6384574"/>
            <a:ext cx="1226608" cy="307777"/>
          </a:xfrm>
          <a:prstGeom prst="rect">
            <a:avLst/>
          </a:prstGeom>
        </p:spPr>
        <p:txBody>
          <a:bodyPr wrap="square">
            <a:spAutoFit/>
          </a:bodyPr>
          <a:lstStyle/>
          <a:p>
            <a:pPr algn="ctr" defTabSz="1219170">
              <a:spcBef>
                <a:spcPts val="800"/>
              </a:spcBef>
              <a:buClr>
                <a:srgbClr val="0082AA"/>
              </a:buClr>
              <a:defRPr/>
            </a:pPr>
            <a:r>
              <a:rPr lang="en-US" sz="1400" b="1" dirty="0">
                <a:solidFill>
                  <a:srgbClr val="FFFFFF"/>
                </a:solidFill>
                <a:cs typeface="Arial" panose="020B0604020202020204" pitchFamily="34" charset="0"/>
              </a:rPr>
              <a:t>Module 10</a:t>
            </a:r>
            <a:endParaRPr lang="en-AU" sz="1400" b="1" dirty="0">
              <a:solidFill>
                <a:srgbClr val="FFFFFF"/>
              </a:solidFill>
              <a:cs typeface="Arial" panose="020B0604020202020204" pitchFamily="34" charset="0"/>
            </a:endParaRPr>
          </a:p>
        </p:txBody>
      </p:sp>
    </p:spTree>
    <p:extLst>
      <p:ext uri="{BB962C8B-B14F-4D97-AF65-F5344CB8AC3E}">
        <p14:creationId xmlns:p14="http://schemas.microsoft.com/office/powerpoint/2010/main" val="200547858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7" r:id="rId9"/>
    <p:sldLayoutId id="2147483708" r:id="rId10"/>
    <p:sldLayoutId id="2147483711" r:id="rId11"/>
    <p:sldLayoutId id="2147483712" r:id="rId12"/>
  </p:sldLayoutIdLst>
  <p:hf hdr="0" ftr="0" dt="0"/>
  <p:txStyles>
    <p:titleStyle>
      <a:lvl1pPr algn="l" defTabSz="1219170" rtl="0" eaLnBrk="1" latinLnBrk="0" hangingPunct="1">
        <a:spcBef>
          <a:spcPct val="0"/>
        </a:spcBef>
        <a:buNone/>
        <a:defRPr sz="5333" b="1" i="0" kern="1200" spc="-133" baseline="0">
          <a:solidFill>
            <a:schemeClr val="bg2"/>
          </a:solidFill>
          <a:latin typeface="Arial" panose="020B0604020202020204" pitchFamily="34" charset="0"/>
          <a:ea typeface="+mj-ea"/>
          <a:cs typeface="Arial" panose="020B0604020202020204" pitchFamily="34" charset="0"/>
        </a:defRPr>
      </a:lvl1pPr>
    </p:titleStyle>
    <p:bodyStyle>
      <a:lvl1pPr marL="479988"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1pPr>
      <a:lvl2pPr marL="959976"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2pPr>
      <a:lvl3pPr marL="1439964"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3pPr>
      <a:lvl4pPr marL="1919952"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4pPr>
      <a:lvl5pPr marL="2399940"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33">
          <p15:clr>
            <a:srgbClr val="F26B43"/>
          </p15:clr>
        </p15:guide>
        <p15:guide id="2" pos="43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27384"/>
            <a:ext cx="12240683" cy="6885384"/>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AU" sz="3200">
              <a:solidFill>
                <a:srgbClr val="FFFFFF"/>
              </a:solidFill>
            </a:endParaRPr>
          </a:p>
        </p:txBody>
      </p:sp>
      <p:sp>
        <p:nvSpPr>
          <p:cNvPr id="9" name="Slide Number Placeholder 5"/>
          <p:cNvSpPr>
            <a:spLocks noGrp="1"/>
          </p:cNvSpPr>
          <p:nvPr>
            <p:ph type="sldNum" sz="quarter" idx="4"/>
          </p:nvPr>
        </p:nvSpPr>
        <p:spPr>
          <a:xfrm>
            <a:off x="9696400" y="6358463"/>
            <a:ext cx="1828800" cy="180000"/>
          </a:xfrm>
          <a:prstGeom prst="rect">
            <a:avLst/>
          </a:prstGeom>
        </p:spPr>
        <p:txBody>
          <a:bodyPr vert="horz" lIns="0" tIns="0" rIns="0" bIns="0" rtlCol="0" anchor="t" anchorCtr="0"/>
          <a:lstStyle>
            <a:lvl1pPr algn="r">
              <a:defRPr sz="1333" baseline="0">
                <a:solidFill>
                  <a:schemeClr val="bg1"/>
                </a:solidFill>
                <a:latin typeface="Franklin Gothic Medium" panose="020B0603020102020204" pitchFamily="34" charset="0"/>
              </a:defRPr>
            </a:lvl1pPr>
          </a:lstStyle>
          <a:p>
            <a:pPr defTabSz="1219170"/>
            <a:fld id="{5EA579A0-2D03-40E0-9AF7-97C6E3FFE6EE}" type="slidenum">
              <a:rPr lang="en-AU" smtClean="0">
                <a:solidFill>
                  <a:srgbClr val="FFFFFF"/>
                </a:solidFill>
              </a:rPr>
              <a:pPr defTabSz="1219170"/>
              <a:t>‹#›</a:t>
            </a:fld>
            <a:endParaRPr lang="en-AU" dirty="0">
              <a:solidFill>
                <a:srgbClr val="FFFFFF"/>
              </a:solidFill>
            </a:endParaRPr>
          </a:p>
        </p:txBody>
      </p:sp>
      <p:sp>
        <p:nvSpPr>
          <p:cNvPr id="7" name="Rectangle 6"/>
          <p:cNvSpPr/>
          <p:nvPr userDrawn="1"/>
        </p:nvSpPr>
        <p:spPr>
          <a:xfrm>
            <a:off x="695325" y="6324720"/>
            <a:ext cx="1226609" cy="5442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AU" sz="2400">
              <a:solidFill>
                <a:srgbClr val="FFFFFF"/>
              </a:solidFill>
            </a:endParaRPr>
          </a:p>
        </p:txBody>
      </p:sp>
      <p:sp>
        <p:nvSpPr>
          <p:cNvPr id="8" name="Rectangle 7"/>
          <p:cNvSpPr/>
          <p:nvPr userDrawn="1"/>
        </p:nvSpPr>
        <p:spPr>
          <a:xfrm>
            <a:off x="695326" y="6384574"/>
            <a:ext cx="1226608" cy="307777"/>
          </a:xfrm>
          <a:prstGeom prst="rect">
            <a:avLst/>
          </a:prstGeom>
        </p:spPr>
        <p:txBody>
          <a:bodyPr wrap="square">
            <a:spAutoFit/>
          </a:bodyPr>
          <a:lstStyle/>
          <a:p>
            <a:pPr algn="ctr" defTabSz="1219170">
              <a:spcBef>
                <a:spcPts val="800"/>
              </a:spcBef>
              <a:buClr>
                <a:srgbClr val="0082AA"/>
              </a:buClr>
              <a:defRPr/>
            </a:pPr>
            <a:r>
              <a:rPr lang="en-US" sz="1400" b="1" dirty="0">
                <a:solidFill>
                  <a:srgbClr val="FFFFFF"/>
                </a:solidFill>
                <a:cs typeface="Arial" panose="020B0604020202020204" pitchFamily="34" charset="0"/>
              </a:rPr>
              <a:t>Module 10</a:t>
            </a:r>
            <a:endParaRPr lang="en-AU" sz="1400" b="1" dirty="0">
              <a:solidFill>
                <a:srgbClr val="FFFFFF"/>
              </a:solidFill>
              <a:cs typeface="Arial" panose="020B0604020202020204" pitchFamily="34" charset="0"/>
            </a:endParaRPr>
          </a:p>
        </p:txBody>
      </p:sp>
      <p:sp>
        <p:nvSpPr>
          <p:cNvPr id="6" name="Text Placeholder 17"/>
          <p:cNvSpPr txBox="1">
            <a:spLocks/>
          </p:cNvSpPr>
          <p:nvPr userDrawn="1"/>
        </p:nvSpPr>
        <p:spPr>
          <a:xfrm>
            <a:off x="1985771" y="6393300"/>
            <a:ext cx="10190923" cy="432817"/>
          </a:xfrm>
          <a:prstGeom prst="rect">
            <a:avLst/>
          </a:prstGeom>
        </p:spPr>
        <p:txBody>
          <a:bodyPr/>
          <a:lstStyle>
            <a:lvl1pPr marL="0" indent="0" algn="l" defTabSz="1219170" rtl="0" eaLnBrk="1" latinLnBrk="0" hangingPunct="1">
              <a:spcBef>
                <a:spcPts val="800"/>
              </a:spcBef>
              <a:buClr>
                <a:schemeClr val="accent2"/>
              </a:buClr>
              <a:buFontTx/>
              <a:buNone/>
              <a:defRPr sz="1400" b="1" kern="1200" spc="0" baseline="0">
                <a:solidFill>
                  <a:srgbClr val="006892"/>
                </a:solidFill>
                <a:latin typeface="+mn-lt"/>
                <a:ea typeface="+mn-ea"/>
                <a:cs typeface="Arial" panose="020B0604020202020204" pitchFamily="34" charset="0"/>
              </a:defRPr>
            </a:lvl1pPr>
            <a:lvl2pPr marL="959976"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2pPr>
            <a:lvl3pPr marL="1439964"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3pPr>
            <a:lvl4pPr marL="1919952"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4pPr>
            <a:lvl5pPr marL="2399940" indent="-479988" algn="l" defTabSz="1219170" rtl="0" eaLnBrk="1" latinLnBrk="0" hangingPunct="1">
              <a:spcBef>
                <a:spcPts val="800"/>
              </a:spcBef>
              <a:buClr>
                <a:schemeClr val="accent2"/>
              </a:buClr>
              <a:buFont typeface="Wingdings" panose="05000000000000000000" pitchFamily="2" charset="2"/>
              <a:buChar char="§"/>
              <a:defRPr sz="3733" kern="1200" spc="-133" baseline="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a:buClr>
                <a:srgbClr val="0082AA"/>
              </a:buClr>
            </a:pPr>
            <a:r>
              <a:rPr lang="en-AU" dirty="0">
                <a:solidFill>
                  <a:srgbClr val="FFFFFF"/>
                </a:solidFill>
              </a:rPr>
              <a:t>Alcohol and Drug Cognitive Enhancement (ACE) Program</a:t>
            </a:r>
          </a:p>
        </p:txBody>
      </p:sp>
    </p:spTree>
    <p:extLst>
      <p:ext uri="{BB962C8B-B14F-4D97-AF65-F5344CB8AC3E}">
        <p14:creationId xmlns:p14="http://schemas.microsoft.com/office/powerpoint/2010/main" val="403252118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hf hdr="0" ftr="0" dt="0"/>
  <p:txStyles>
    <p:titleStyle>
      <a:lvl1pPr algn="l" defTabSz="1219170" rtl="0" eaLnBrk="1" latinLnBrk="0" hangingPunct="1">
        <a:spcBef>
          <a:spcPct val="0"/>
        </a:spcBef>
        <a:buNone/>
        <a:defRPr sz="2400" b="1" i="0" kern="1200" spc="-133" baseline="0">
          <a:solidFill>
            <a:schemeClr val="bg2"/>
          </a:solidFill>
          <a:latin typeface="Arial" panose="020B0604020202020204" pitchFamily="34" charset="0"/>
          <a:ea typeface="+mj-ea"/>
          <a:cs typeface="Arial" panose="020B0604020202020204" pitchFamily="34" charset="0"/>
        </a:defRPr>
      </a:lvl1pPr>
    </p:titleStyle>
    <p:bodyStyle>
      <a:lvl1pPr marL="0" indent="0" algn="l" defTabSz="1219170" rtl="0" eaLnBrk="1" latinLnBrk="0" hangingPunct="1">
        <a:spcBef>
          <a:spcPts val="800"/>
        </a:spcBef>
        <a:buClr>
          <a:schemeClr val="accent2"/>
        </a:buClr>
        <a:buFont typeface="Wingdings" panose="05000000000000000000" pitchFamily="2" charset="2"/>
        <a:buNone/>
        <a:defRPr sz="2400" kern="1200" spc="0" baseline="0">
          <a:solidFill>
            <a:schemeClr val="tx1"/>
          </a:solidFill>
          <a:latin typeface="Arial" panose="020B0604020202020204" pitchFamily="34" charset="0"/>
          <a:ea typeface="+mn-ea"/>
          <a:cs typeface="Arial" panose="020B0604020202020204" pitchFamily="34" charset="0"/>
        </a:defRPr>
      </a:lvl1pPr>
      <a:lvl2pPr marL="959976" indent="-479988" algn="l" defTabSz="1219170" rtl="0" eaLnBrk="1" latinLnBrk="0" hangingPunct="1">
        <a:spcBef>
          <a:spcPts val="800"/>
        </a:spcBef>
        <a:buClr>
          <a:schemeClr val="accent2"/>
        </a:buClr>
        <a:buFont typeface="Wingdings" panose="05000000000000000000" pitchFamily="2" charset="2"/>
        <a:buChar char="§"/>
        <a:defRPr sz="2400" kern="1200" spc="0" baseline="0">
          <a:solidFill>
            <a:schemeClr val="tx1"/>
          </a:solidFill>
          <a:latin typeface="Arial" panose="020B0604020202020204" pitchFamily="34" charset="0"/>
          <a:ea typeface="+mn-ea"/>
          <a:cs typeface="Arial" panose="020B0604020202020204" pitchFamily="34" charset="0"/>
        </a:defRPr>
      </a:lvl2pPr>
      <a:lvl3pPr marL="1439964" indent="-479988" algn="l" defTabSz="1219170" rtl="0" eaLnBrk="1" latinLnBrk="0" hangingPunct="1">
        <a:spcBef>
          <a:spcPts val="800"/>
        </a:spcBef>
        <a:buClr>
          <a:schemeClr val="accent2"/>
        </a:buClr>
        <a:buFont typeface="Wingdings" panose="05000000000000000000" pitchFamily="2" charset="2"/>
        <a:buChar char="§"/>
        <a:defRPr sz="2400" kern="1200" spc="0" baseline="0">
          <a:solidFill>
            <a:schemeClr val="tx1"/>
          </a:solidFill>
          <a:latin typeface="Arial" panose="020B0604020202020204" pitchFamily="34" charset="0"/>
          <a:ea typeface="+mn-ea"/>
          <a:cs typeface="Arial" panose="020B0604020202020204" pitchFamily="34" charset="0"/>
        </a:defRPr>
      </a:lvl3pPr>
      <a:lvl4pPr marL="1919952" indent="-479988" algn="l" defTabSz="1219170" rtl="0" eaLnBrk="1" latinLnBrk="0" hangingPunct="1">
        <a:spcBef>
          <a:spcPts val="800"/>
        </a:spcBef>
        <a:buClr>
          <a:schemeClr val="accent2"/>
        </a:buClr>
        <a:buFont typeface="Wingdings" panose="05000000000000000000" pitchFamily="2" charset="2"/>
        <a:buChar char="§"/>
        <a:defRPr sz="2400" kern="1200" spc="0" baseline="0">
          <a:solidFill>
            <a:schemeClr val="tx1"/>
          </a:solidFill>
          <a:latin typeface="Arial" panose="020B0604020202020204" pitchFamily="34" charset="0"/>
          <a:ea typeface="+mn-ea"/>
          <a:cs typeface="Arial" panose="020B0604020202020204" pitchFamily="34" charset="0"/>
        </a:defRPr>
      </a:lvl4pPr>
      <a:lvl5pPr marL="2399940" indent="-479988" algn="l" defTabSz="1219170" rtl="0" eaLnBrk="1" latinLnBrk="0" hangingPunct="1">
        <a:spcBef>
          <a:spcPts val="800"/>
        </a:spcBef>
        <a:buClr>
          <a:schemeClr val="accent2"/>
        </a:buClr>
        <a:buFont typeface="Wingdings" panose="05000000000000000000" pitchFamily="2" charset="2"/>
        <a:buChar char="§"/>
        <a:defRPr sz="2400" kern="1200" spc="0" baseline="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11" y="568"/>
            <a:ext cx="12187989" cy="6857432"/>
          </a:xfrm>
          <a:prstGeom prst="rect">
            <a:avLst/>
          </a:prstGeom>
        </p:spPr>
      </p:pic>
      <p:sp>
        <p:nvSpPr>
          <p:cNvPr id="10" name="Rectangle 9"/>
          <p:cNvSpPr/>
          <p:nvPr userDrawn="1"/>
        </p:nvSpPr>
        <p:spPr>
          <a:xfrm>
            <a:off x="0" y="5372100"/>
            <a:ext cx="12192000" cy="148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AU" sz="2400">
              <a:solidFill>
                <a:prstClr val="white"/>
              </a:solidFill>
            </a:endParaRPr>
          </a:p>
        </p:txBody>
      </p:sp>
      <p:pic>
        <p:nvPicPr>
          <p:cNvPr id="12" name="Picture 1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77286" y="5635043"/>
            <a:ext cx="3155933" cy="842499"/>
          </a:xfrm>
          <a:prstGeom prst="rect">
            <a:avLst/>
          </a:prstGeom>
        </p:spPr>
      </p:pic>
      <p:sp>
        <p:nvSpPr>
          <p:cNvPr id="13" name="Content Placeholder 18"/>
          <p:cNvSpPr txBox="1">
            <a:spLocks/>
          </p:cNvSpPr>
          <p:nvPr userDrawn="1"/>
        </p:nvSpPr>
        <p:spPr>
          <a:xfrm>
            <a:off x="7439240" y="4506783"/>
            <a:ext cx="3945040" cy="432495"/>
          </a:xfrm>
          <a:prstGeom prst="rect">
            <a:avLst/>
          </a:prstGeom>
        </p:spPr>
        <p:txBody>
          <a:bodyPr lIns="0" tIns="0" rIns="0" bIns="0" anchor="ctr"/>
          <a:lstStyle>
            <a:lvl1pPr marL="0" indent="0" algn="r" defTabSz="1219170" rtl="0" eaLnBrk="1" latinLnBrk="0" hangingPunct="1">
              <a:spcBef>
                <a:spcPct val="20000"/>
              </a:spcBef>
              <a:buFontTx/>
              <a:buNone/>
              <a:defRPr sz="2400" b="1" kern="1200">
                <a:solidFill>
                  <a:schemeClr val="bg1"/>
                </a:solidFill>
                <a:latin typeface="+mn-lt"/>
                <a:ea typeface="+mn-ea"/>
                <a:cs typeface="+mn-cs"/>
              </a:defRPr>
            </a:lvl1pPr>
            <a:lvl2pPr marL="609585" indent="0" algn="l" defTabSz="1219170" rtl="0" eaLnBrk="1" latinLnBrk="0" hangingPunct="1">
              <a:spcBef>
                <a:spcPct val="20000"/>
              </a:spcBef>
              <a:buFontTx/>
              <a:buNone/>
              <a:defRPr sz="3733" kern="1200">
                <a:solidFill>
                  <a:schemeClr val="bg1"/>
                </a:solidFill>
                <a:latin typeface="+mn-lt"/>
                <a:ea typeface="+mn-ea"/>
                <a:cs typeface="+mn-cs"/>
              </a:defRPr>
            </a:lvl2pPr>
            <a:lvl3pPr marL="1219170" indent="0" algn="l" defTabSz="1219170" rtl="0" eaLnBrk="1" latinLnBrk="0" hangingPunct="1">
              <a:spcBef>
                <a:spcPct val="20000"/>
              </a:spcBef>
              <a:buFontTx/>
              <a:buNone/>
              <a:defRPr sz="3200" kern="1200">
                <a:solidFill>
                  <a:schemeClr val="bg1"/>
                </a:solidFill>
                <a:latin typeface="+mn-lt"/>
                <a:ea typeface="+mn-ea"/>
                <a:cs typeface="+mn-cs"/>
              </a:defRPr>
            </a:lvl3pPr>
            <a:lvl4pPr marL="1828754" indent="0" algn="l" defTabSz="1219170" rtl="0" eaLnBrk="1" latinLnBrk="0" hangingPunct="1">
              <a:spcBef>
                <a:spcPct val="20000"/>
              </a:spcBef>
              <a:buFontTx/>
              <a:buNone/>
              <a:defRPr sz="2667" kern="1200">
                <a:solidFill>
                  <a:schemeClr val="bg1"/>
                </a:solidFill>
                <a:latin typeface="+mn-lt"/>
                <a:ea typeface="+mn-ea"/>
                <a:cs typeface="+mn-cs"/>
              </a:defRPr>
            </a:lvl4pPr>
            <a:lvl5pPr marL="2438339" indent="0" algn="l" defTabSz="1219170" rtl="0" eaLnBrk="1" latinLnBrk="0" hangingPunct="1">
              <a:spcBef>
                <a:spcPct val="20000"/>
              </a:spcBef>
              <a:buFontTx/>
              <a:buNone/>
              <a:defRPr sz="2667" kern="1200">
                <a:solidFill>
                  <a:schemeClr val="bg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r>
              <a:rPr lang="en-AU" dirty="0">
                <a:solidFill>
                  <a:prstClr val="white"/>
                </a:solidFill>
              </a:rPr>
              <a:t>Drug and Alcohol Network</a:t>
            </a:r>
          </a:p>
        </p:txBody>
      </p:sp>
    </p:spTree>
    <p:extLst>
      <p:ext uri="{BB962C8B-B14F-4D97-AF65-F5344CB8AC3E}">
        <p14:creationId xmlns:p14="http://schemas.microsoft.com/office/powerpoint/2010/main" val="2481146101"/>
      </p:ext>
    </p:extLst>
  </p:cSld>
  <p:clrMap bg1="lt1" tx1="dk1" bg2="lt2" tx2="dk2" accent1="accent1" accent2="accent2" accent3="accent3" accent4="accent4" accent5="accent5" accent6="accent6" hlink="hlink" folHlink="folHlink"/>
  <p:sldLayoutIdLst>
    <p:sldLayoutId id="2147483706" r:id="rId1"/>
  </p:sldLayoutIdLst>
  <p:hf hdr="0" ftr="0" dt="0"/>
  <p:txStyles>
    <p:titleStyle>
      <a:lvl1pPr algn="l" defTabSz="1219170" rtl="0" eaLnBrk="1" latinLnBrk="0" hangingPunct="1">
        <a:spcBef>
          <a:spcPct val="0"/>
        </a:spcBef>
        <a:buNone/>
        <a:defRPr sz="5867" b="1" kern="1200" spc="-93" baseline="0">
          <a:solidFill>
            <a:schemeClr val="accent2"/>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hyperlink" Target="https://www.aci.health.nsw.gov.au/" TargetMode="External"/><Relationship Id="rId7" Type="http://schemas.openxmlformats.org/officeDocument/2006/relationships/image" Target="../media/image22.jpe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jpeg"/><Relationship Id="rId4" Type="http://schemas.openxmlformats.org/officeDocument/2006/relationships/image" Target="../media/image19.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Module 10: The Emotion Regulator</a:t>
            </a:r>
          </a:p>
        </p:txBody>
      </p:sp>
      <p:sp>
        <p:nvSpPr>
          <p:cNvPr id="6" name="Text Placeholder 5"/>
          <p:cNvSpPr>
            <a:spLocks noGrp="1"/>
          </p:cNvSpPr>
          <p:nvPr>
            <p:ph type="body" sz="quarter" idx="13"/>
          </p:nvPr>
        </p:nvSpPr>
        <p:spPr/>
        <p:txBody>
          <a:bodyPr/>
          <a:lstStyle/>
          <a:p>
            <a:r>
              <a:rPr lang="en-AU" dirty="0"/>
              <a:t>Alcohol and drug Cognitive Enhancement (ACE) Program</a:t>
            </a:r>
          </a:p>
        </p:txBody>
      </p:sp>
      <p:sp>
        <p:nvSpPr>
          <p:cNvPr id="13" name="Content Placeholder 12"/>
          <p:cNvSpPr>
            <a:spLocks noGrp="1"/>
          </p:cNvSpPr>
          <p:nvPr>
            <p:ph sz="quarter" idx="15"/>
          </p:nvPr>
        </p:nvSpPr>
        <p:spPr/>
        <p:txBody>
          <a:bodyPr/>
          <a:lstStyle/>
          <a:p>
            <a:endParaRPr lang="en-AU" dirty="0"/>
          </a:p>
        </p:txBody>
      </p:sp>
      <p:sp>
        <p:nvSpPr>
          <p:cNvPr id="5" name="Slide Number Placeholder 4"/>
          <p:cNvSpPr>
            <a:spLocks noGrp="1"/>
          </p:cNvSpPr>
          <p:nvPr>
            <p:ph type="sldNum" sz="quarter" idx="4294967295"/>
          </p:nvPr>
        </p:nvSpPr>
        <p:spPr>
          <a:xfrm>
            <a:off x="9347200" y="6232525"/>
            <a:ext cx="2844800" cy="365125"/>
          </a:xfrm>
          <a:prstGeom prst="rect">
            <a:avLst/>
          </a:prstGeom>
        </p:spPr>
        <p:txBody>
          <a:bodyPr/>
          <a:lstStyle/>
          <a:p>
            <a:fld id="{EAFF9662-E427-214F-A0F2-1EADCCA1E85B}" type="slidenum">
              <a:rPr lang="en-US" smtClean="0">
                <a:solidFill>
                  <a:prstClr val="white"/>
                </a:solidFill>
              </a:rPr>
              <a:pPr/>
              <a:t>1</a:t>
            </a:fld>
            <a:endParaRPr lang="en-US">
              <a:solidFill>
                <a:prstClr val="white"/>
              </a:solidFill>
            </a:endParaRPr>
          </a:p>
        </p:txBody>
      </p:sp>
    </p:spTree>
    <p:extLst>
      <p:ext uri="{BB962C8B-B14F-4D97-AF65-F5344CB8AC3E}">
        <p14:creationId xmlns:p14="http://schemas.microsoft.com/office/powerpoint/2010/main" val="1810762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51388674"/>
              </p:ext>
            </p:extLst>
          </p:nvPr>
        </p:nvGraphicFramePr>
        <p:xfrm>
          <a:off x="719138" y="1412875"/>
          <a:ext cx="10801350" cy="3866446"/>
        </p:xfrm>
        <a:graphic>
          <a:graphicData uri="http://schemas.openxmlformats.org/drawingml/2006/table">
            <a:tbl>
              <a:tblPr firstRow="1" bandRow="1">
                <a:tableStyleId>{5C22544A-7EE6-4342-B048-85BDC9FD1C3A}</a:tableStyleId>
              </a:tblPr>
              <a:tblGrid>
                <a:gridCol w="5400675">
                  <a:extLst>
                    <a:ext uri="{9D8B030D-6E8A-4147-A177-3AD203B41FA5}">
                      <a16:colId xmlns:a16="http://schemas.microsoft.com/office/drawing/2014/main" val="20000"/>
                    </a:ext>
                  </a:extLst>
                </a:gridCol>
                <a:gridCol w="5400675">
                  <a:extLst>
                    <a:ext uri="{9D8B030D-6E8A-4147-A177-3AD203B41FA5}">
                      <a16:colId xmlns:a16="http://schemas.microsoft.com/office/drawing/2014/main" val="20001"/>
                    </a:ext>
                  </a:extLst>
                </a:gridCol>
              </a:tblGrid>
              <a:tr h="193322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6600" dirty="0">
                          <a:solidFill>
                            <a:schemeClr val="bg1"/>
                          </a:solidFill>
                        </a:rPr>
                        <a:t>O</a:t>
                      </a:r>
                      <a:r>
                        <a:rPr lang="en-US" sz="6600" b="0" dirty="0">
                          <a:solidFill>
                            <a:schemeClr val="bg1"/>
                          </a:solidFill>
                        </a:rPr>
                        <a:t>RGANISE</a:t>
                      </a:r>
                    </a:p>
                  </a:txBody>
                  <a:tcPr marL="120015" marR="120015" anchor="ctr">
                    <a:solidFill>
                      <a:srgbClr val="58A3C9"/>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6600" dirty="0">
                          <a:solidFill>
                            <a:schemeClr val="bg1"/>
                          </a:solidFill>
                        </a:rPr>
                        <a:t>P</a:t>
                      </a:r>
                      <a:r>
                        <a:rPr lang="en-US" sz="6600" b="0" dirty="0">
                          <a:solidFill>
                            <a:schemeClr val="bg1"/>
                          </a:solidFill>
                        </a:rPr>
                        <a:t>LAN</a:t>
                      </a:r>
                    </a:p>
                  </a:txBody>
                  <a:tcPr marL="120015" marR="120015" anchor="ctr">
                    <a:solidFill>
                      <a:srgbClr val="58A3C9"/>
                    </a:solidFill>
                  </a:tcPr>
                </a:tc>
                <a:extLst>
                  <a:ext uri="{0D108BD9-81ED-4DB2-BD59-A6C34878D82A}">
                    <a16:rowId xmlns:a16="http://schemas.microsoft.com/office/drawing/2014/main" val="10000"/>
                  </a:ext>
                </a:extLst>
              </a:tr>
              <a:tr h="193322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7200" b="1" dirty="0">
                          <a:solidFill>
                            <a:schemeClr val="bg1"/>
                          </a:solidFill>
                        </a:rPr>
                        <a:t>S</a:t>
                      </a:r>
                      <a:r>
                        <a:rPr lang="en-US" sz="7200" b="0" dirty="0">
                          <a:solidFill>
                            <a:schemeClr val="bg1"/>
                          </a:solidFill>
                        </a:rPr>
                        <a:t>PACE</a:t>
                      </a:r>
                    </a:p>
                  </a:txBody>
                  <a:tcPr marL="120015" marR="120015" anchor="ctr">
                    <a:solidFill>
                      <a:srgbClr val="0084B9"/>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7200" b="1" dirty="0">
                          <a:solidFill>
                            <a:schemeClr val="bg1"/>
                          </a:solidFill>
                        </a:rPr>
                        <a:t>T</a:t>
                      </a:r>
                      <a:r>
                        <a:rPr lang="en-US" sz="7200" dirty="0">
                          <a:solidFill>
                            <a:schemeClr val="bg1"/>
                          </a:solidFill>
                        </a:rPr>
                        <a:t>IME</a:t>
                      </a:r>
                    </a:p>
                  </a:txBody>
                  <a:tcPr marL="120015" marR="120015" anchor="ctr">
                    <a:solidFill>
                      <a:srgbClr val="0084B9"/>
                    </a:solidFill>
                  </a:tcPr>
                </a:tc>
                <a:extLst>
                  <a:ext uri="{0D108BD9-81ED-4DB2-BD59-A6C34878D82A}">
                    <a16:rowId xmlns:a16="http://schemas.microsoft.com/office/drawing/2014/main" val="10001"/>
                  </a:ext>
                </a:extLst>
              </a:tr>
            </a:tbl>
          </a:graphicData>
        </a:graphic>
      </p:graphicFrame>
      <p:sp>
        <p:nvSpPr>
          <p:cNvPr id="2" name="Rectangle 1"/>
          <p:cNvSpPr/>
          <p:nvPr/>
        </p:nvSpPr>
        <p:spPr>
          <a:xfrm>
            <a:off x="719668" y="1412875"/>
            <a:ext cx="5389032" cy="4036343"/>
          </a:xfrm>
          <a:prstGeom prst="rect">
            <a:avLst/>
          </a:prstGeom>
          <a:solidFill>
            <a:schemeClr val="bg1"/>
          </a:solidFill>
          <a:ln>
            <a:noFill/>
          </a:ln>
          <a:effectLst/>
          <a:scene3d>
            <a:camera prst="orthographicFront" fov="0">
              <a:rot lat="0" lon="0" rev="0"/>
            </a:camera>
            <a:lightRig rig="balanced" dir="t">
              <a:rot lat="0" lon="0" rev="0"/>
            </a:lightRig>
          </a:scene3d>
          <a:sp3d prstMaterial="matte">
            <a:contourClr>
              <a:schemeClr val="accent1">
                <a:tint val="100000"/>
                <a:shade val="100000"/>
                <a:hueMod val="100000"/>
                <a:satMod val="100000"/>
              </a:schemeClr>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108700" y="1412875"/>
            <a:ext cx="5416500" cy="403634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5"/>
          </p:nvPr>
        </p:nvSpPr>
        <p:spPr/>
        <p:txBody>
          <a:bodyPr/>
          <a:lstStyle/>
          <a:p>
            <a:r>
              <a:rPr lang="en-US"/>
              <a:t>Manage your space and time</a:t>
            </a:r>
            <a:endParaRPr lang="en-AU" dirty="0"/>
          </a:p>
        </p:txBody>
      </p:sp>
      <p:sp>
        <p:nvSpPr>
          <p:cNvPr id="4" name="Slide Number Placeholder 3"/>
          <p:cNvSpPr>
            <a:spLocks noGrp="1"/>
          </p:cNvSpPr>
          <p:nvPr>
            <p:ph type="sldNum" sz="quarter" idx="4"/>
          </p:nvPr>
        </p:nvSpPr>
        <p:spPr/>
        <p:txBody>
          <a:bodyPr/>
          <a:lstStyle/>
          <a:p>
            <a:fld id="{EAFF9662-E427-214F-A0F2-1EADCCA1E85B}" type="slidenum">
              <a:rPr lang="en-US" smtClean="0"/>
              <a:pPr/>
              <a:t>10</a:t>
            </a:fld>
            <a:endParaRPr lang="en-US"/>
          </a:p>
        </p:txBody>
      </p:sp>
    </p:spTree>
    <p:extLst>
      <p:ext uri="{BB962C8B-B14F-4D97-AF65-F5344CB8AC3E}">
        <p14:creationId xmlns:p14="http://schemas.microsoft.com/office/powerpoint/2010/main" val="349447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1" nodeType="clickEffect">
                                  <p:stCondLst>
                                    <p:cond delay="0"/>
                                  </p:stCondLst>
                                  <p:childTnLst>
                                    <p:animEffect transition="out" filter="dissolv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9" presetClass="exit" presetSubtype="0" fill="hold" grpId="1" nodeType="withEffect">
                                  <p:stCondLst>
                                    <p:cond delay="0"/>
                                  </p:stCondLst>
                                  <p:childTnLst>
                                    <p:animEffect transition="out" filter="dissolv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5"/>
          </p:nvPr>
        </p:nvSpPr>
        <p:spPr/>
        <p:txBody>
          <a:bodyPr/>
          <a:lstStyle/>
          <a:p>
            <a:r>
              <a:rPr lang="en-US" dirty="0"/>
              <a:t>The POP technique</a:t>
            </a:r>
            <a:endParaRPr lang="en-AU" dirty="0"/>
          </a:p>
        </p:txBody>
      </p:sp>
      <p:sp>
        <p:nvSpPr>
          <p:cNvPr id="3" name="Content Placeholder 2"/>
          <p:cNvSpPr>
            <a:spLocks noGrp="1"/>
          </p:cNvSpPr>
          <p:nvPr>
            <p:ph idx="1"/>
          </p:nvPr>
        </p:nvSpPr>
        <p:spPr/>
        <p:txBody>
          <a:bodyPr/>
          <a:lstStyle/>
          <a:p>
            <a:pPr algn="ctr"/>
            <a:r>
              <a:rPr lang="en-AU" sz="3200" b="1" dirty="0"/>
              <a:t>Prioritise</a:t>
            </a:r>
          </a:p>
          <a:p>
            <a:pPr algn="ctr"/>
            <a:endParaRPr lang="en-AU" sz="3200" b="1" dirty="0"/>
          </a:p>
          <a:p>
            <a:pPr algn="ctr"/>
            <a:r>
              <a:rPr lang="en-AU" sz="3200" b="1" dirty="0"/>
              <a:t>Organise</a:t>
            </a:r>
          </a:p>
          <a:p>
            <a:pPr algn="ctr"/>
            <a:endParaRPr lang="en-AU" sz="3200" b="1" dirty="0"/>
          </a:p>
          <a:p>
            <a:pPr algn="ctr"/>
            <a:r>
              <a:rPr lang="en-AU" sz="3200" b="1" dirty="0"/>
              <a:t>Plan</a:t>
            </a:r>
          </a:p>
        </p:txBody>
      </p:sp>
      <p:sp>
        <p:nvSpPr>
          <p:cNvPr id="4" name="Slide Number Placeholder 3"/>
          <p:cNvSpPr>
            <a:spLocks noGrp="1"/>
          </p:cNvSpPr>
          <p:nvPr>
            <p:ph type="sldNum" sz="quarter" idx="4"/>
          </p:nvPr>
        </p:nvSpPr>
        <p:spPr/>
        <p:txBody>
          <a:bodyPr/>
          <a:lstStyle/>
          <a:p>
            <a:fld id="{EAFF9662-E427-214F-A0F2-1EADCCA1E85B}" type="slidenum">
              <a:rPr lang="en-US" smtClean="0"/>
              <a:pPr/>
              <a:t>11</a:t>
            </a:fld>
            <a:endParaRPr lang="en-US" dirty="0"/>
          </a:p>
        </p:txBody>
      </p:sp>
    </p:spTree>
    <p:extLst>
      <p:ext uri="{BB962C8B-B14F-4D97-AF65-F5344CB8AC3E}">
        <p14:creationId xmlns:p14="http://schemas.microsoft.com/office/powerpoint/2010/main" val="16029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9790186" y="6358463"/>
            <a:ext cx="1828800" cy="180000"/>
          </a:xfrm>
        </p:spPr>
        <p:txBody>
          <a:bodyPr/>
          <a:lstStyle/>
          <a:p>
            <a:fld id="{EAFF9662-E427-214F-A0F2-1EADCCA1E85B}" type="slidenum">
              <a:rPr lang="en-US" smtClean="0"/>
              <a:pPr/>
              <a:t>12</a:t>
            </a:fld>
            <a:endParaRPr lang="en-US"/>
          </a:p>
        </p:txBody>
      </p:sp>
      <p:sp>
        <p:nvSpPr>
          <p:cNvPr id="12" name="Content Placeholder 11"/>
          <p:cNvSpPr>
            <a:spLocks noGrp="1"/>
          </p:cNvSpPr>
          <p:nvPr>
            <p:ph sz="quarter" idx="16"/>
          </p:nvPr>
        </p:nvSpPr>
        <p:spPr/>
        <p:txBody>
          <a:bodyPr/>
          <a:lstStyle/>
          <a:p>
            <a:r>
              <a:rPr lang="en-US" dirty="0"/>
              <a:t>Practice POP-</a:t>
            </a:r>
            <a:r>
              <a:rPr lang="en-US" dirty="0" err="1"/>
              <a:t>ing</a:t>
            </a:r>
            <a:endParaRPr lang="en-AU" dirty="0"/>
          </a:p>
        </p:txBody>
      </p:sp>
      <p:sp>
        <p:nvSpPr>
          <p:cNvPr id="10" name="Content Placeholder 9"/>
          <p:cNvSpPr>
            <a:spLocks noGrp="1"/>
          </p:cNvSpPr>
          <p:nvPr>
            <p:ph sz="half" idx="1"/>
          </p:nvPr>
        </p:nvSpPr>
        <p:spPr>
          <a:xfrm>
            <a:off x="719667" y="1411817"/>
            <a:ext cx="4076070" cy="4512000"/>
          </a:xfrm>
        </p:spPr>
        <p:txBody>
          <a:bodyPr/>
          <a:lstStyle/>
          <a:p>
            <a:r>
              <a:rPr lang="en-US" dirty="0"/>
              <a:t>Your car registration is due today</a:t>
            </a:r>
          </a:p>
          <a:p>
            <a:endParaRPr lang="en-US" dirty="0"/>
          </a:p>
          <a:p>
            <a:r>
              <a:rPr lang="en-US" dirty="0"/>
              <a:t>You have three unpaid gas and electricity bills you can’t find and they are due for payment next week</a:t>
            </a:r>
          </a:p>
          <a:p>
            <a:endParaRPr lang="en-US" dirty="0"/>
          </a:p>
          <a:p>
            <a:r>
              <a:rPr lang="en-US" dirty="0"/>
              <a:t>You bought a gift voucher for your nephew that you have misplaced. </a:t>
            </a:r>
            <a:br>
              <a:rPr lang="en-US" dirty="0"/>
            </a:br>
            <a:r>
              <a:rPr lang="en-US" dirty="0"/>
              <a:t>It is his birthday tomorrow and you don’t want to go empty-handed</a:t>
            </a:r>
          </a:p>
          <a:p>
            <a:endParaRPr lang="en-US" dirty="0"/>
          </a:p>
          <a:p>
            <a:r>
              <a:rPr lang="en-US" dirty="0"/>
              <a:t>What will you do to POP this situation?</a:t>
            </a:r>
          </a:p>
        </p:txBody>
      </p:sp>
      <p:sp>
        <p:nvSpPr>
          <p:cNvPr id="2" name="TextBox 1"/>
          <p:cNvSpPr txBox="1"/>
          <p:nvPr/>
        </p:nvSpPr>
        <p:spPr>
          <a:xfrm>
            <a:off x="10882709" y="612163"/>
            <a:ext cx="1309291" cy="800219"/>
          </a:xfrm>
          <a:prstGeom prst="rect">
            <a:avLst/>
          </a:prstGeom>
          <a:noFill/>
        </p:spPr>
        <p:txBody>
          <a:bodyPr wrap="square" rtlCol="0">
            <a:spAutoFit/>
          </a:bodyPr>
          <a:lstStyle/>
          <a:p>
            <a:r>
              <a:rPr lang="en-AU" sz="1400" b="1" dirty="0">
                <a:solidFill>
                  <a:schemeClr val="bg1"/>
                </a:solidFill>
              </a:rPr>
              <a:t>Page 33 of workbook</a:t>
            </a:r>
          </a:p>
          <a:p>
            <a:endParaRPr lang="en-AU" dirty="0"/>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79141" y="341760"/>
            <a:ext cx="795113" cy="797883"/>
          </a:xfrm>
          <a:prstGeom prst="rect">
            <a:avLst/>
          </a:prstGeom>
        </p:spPr>
      </p:pic>
      <p:pic>
        <p:nvPicPr>
          <p:cNvPr id="6" name="Picture 5">
            <a:extLst>
              <a:ext uri="{FF2B5EF4-FFF2-40B4-BE49-F238E27FC236}">
                <a16:creationId xmlns:a16="http://schemas.microsoft.com/office/drawing/2014/main" id="{74C002A7-7496-4638-A7AB-B194CF80530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014983" y="1406953"/>
            <a:ext cx="5430766" cy="3142034"/>
          </a:xfrm>
          <a:prstGeom prst="rect">
            <a:avLst/>
          </a:prstGeom>
        </p:spPr>
      </p:pic>
    </p:spTree>
    <p:extLst>
      <p:ext uri="{BB962C8B-B14F-4D97-AF65-F5344CB8AC3E}">
        <p14:creationId xmlns:p14="http://schemas.microsoft.com/office/powerpoint/2010/main" val="204069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6F90725-867F-483C-8BC5-4A7FCDD0421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249532" y="301552"/>
            <a:ext cx="9692935" cy="5826868"/>
          </a:xfrm>
          <a:prstGeom prst="rect">
            <a:avLst/>
          </a:prstGeom>
        </p:spPr>
      </p:pic>
    </p:spTree>
    <p:extLst>
      <p:ext uri="{BB962C8B-B14F-4D97-AF65-F5344CB8AC3E}">
        <p14:creationId xmlns:p14="http://schemas.microsoft.com/office/powerpoint/2010/main" val="1965482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5"/>
          </p:nvPr>
        </p:nvSpPr>
        <p:spPr/>
        <p:txBody>
          <a:bodyPr/>
          <a:lstStyle/>
          <a:p>
            <a:r>
              <a:rPr lang="en-US"/>
              <a:t>Make your emotions work for you (not against you)</a:t>
            </a:r>
            <a:endParaRPr lang="en-AU"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Sally used to get </a:t>
            </a:r>
            <a:r>
              <a:rPr lang="en-US" b="1" dirty="0"/>
              <a:t>excited and happy </a:t>
            </a:r>
            <a:r>
              <a:rPr lang="en-US" dirty="0"/>
              <a:t>every time she went to the shopping </a:t>
            </a:r>
            <a:r>
              <a:rPr lang="en-US" dirty="0" err="1"/>
              <a:t>centre</a:t>
            </a:r>
            <a:r>
              <a:rPr lang="en-US" dirty="0"/>
              <a:t> because she would get her </a:t>
            </a:r>
            <a:r>
              <a:rPr lang="en-US" dirty="0" err="1"/>
              <a:t>favourite</a:t>
            </a:r>
            <a:r>
              <a:rPr lang="en-US" dirty="0"/>
              <a:t> treat </a:t>
            </a:r>
            <a:r>
              <a:rPr lang="mr-IN" dirty="0"/>
              <a:t>–</a:t>
            </a:r>
            <a:r>
              <a:rPr lang="en-US" dirty="0"/>
              <a:t> </a:t>
            </a:r>
          </a:p>
          <a:p>
            <a:pPr marL="342900" indent="-342900">
              <a:buFont typeface="Arial" panose="020B0604020202020204" pitchFamily="34" charset="0"/>
              <a:buChar char="•"/>
            </a:pPr>
            <a:endParaRPr lang="en-US" dirty="0"/>
          </a:p>
          <a:p>
            <a:pPr lvl="5">
              <a:buClr>
                <a:srgbClr val="006892"/>
              </a:buClr>
              <a:buFont typeface="Wingdings" panose="05000000000000000000" pitchFamily="2" charset="2"/>
              <a:buChar char="§"/>
            </a:pPr>
            <a:r>
              <a:rPr lang="en-US" sz="2000" b="1" dirty="0"/>
              <a:t>a triple choc creamy Oreo shake!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Sally now feels </a:t>
            </a:r>
            <a:r>
              <a:rPr lang="en-US" b="1" dirty="0"/>
              <a:t>disgusted </a:t>
            </a:r>
            <a:r>
              <a:rPr lang="en-US" dirty="0"/>
              <a:t>at the thought of it.</a:t>
            </a:r>
          </a:p>
          <a:p>
            <a:pPr marL="342900" indent="-342900">
              <a:buFont typeface="Arial" panose="020B0604020202020204" pitchFamily="34" charset="0"/>
              <a:buChar char="•"/>
            </a:pPr>
            <a:endParaRPr lang="en-US" dirty="0"/>
          </a:p>
          <a:p>
            <a:pPr marL="342900" indent="-342900">
              <a:buFont typeface="Wingdings" panose="05000000000000000000" pitchFamily="2" charset="2"/>
              <a:buChar char="§"/>
            </a:pPr>
            <a:r>
              <a:rPr lang="en-US" dirty="0"/>
              <a:t>Why?</a:t>
            </a:r>
          </a:p>
        </p:txBody>
      </p:sp>
      <p:sp>
        <p:nvSpPr>
          <p:cNvPr id="4" name="Slide Number Placeholder 3"/>
          <p:cNvSpPr>
            <a:spLocks noGrp="1"/>
          </p:cNvSpPr>
          <p:nvPr>
            <p:ph type="sldNum" sz="quarter" idx="4"/>
          </p:nvPr>
        </p:nvSpPr>
        <p:spPr/>
        <p:txBody>
          <a:bodyPr/>
          <a:lstStyle/>
          <a:p>
            <a:fld id="{EAFF9662-E427-214F-A0F2-1EADCCA1E85B}" type="slidenum">
              <a:rPr lang="en-US" smtClean="0"/>
              <a:pPr/>
              <a:t>14</a:t>
            </a:fld>
            <a:endParaRPr lang="en-US"/>
          </a:p>
        </p:txBody>
      </p:sp>
    </p:spTree>
    <p:extLst>
      <p:ext uri="{BB962C8B-B14F-4D97-AF65-F5344CB8AC3E}">
        <p14:creationId xmlns:p14="http://schemas.microsoft.com/office/powerpoint/2010/main" val="129473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5A7BEA-54DE-4F9B-AE38-8292200EFD3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02064" y="235055"/>
            <a:ext cx="5632055" cy="5632055"/>
          </a:xfrm>
          <a:prstGeom prst="rect">
            <a:avLst/>
          </a:prstGeom>
        </p:spPr>
      </p:pic>
      <p:sp>
        <p:nvSpPr>
          <p:cNvPr id="13" name="Content Placeholder 12"/>
          <p:cNvSpPr>
            <a:spLocks noGrp="1"/>
          </p:cNvSpPr>
          <p:nvPr>
            <p:ph sz="quarter" idx="15"/>
          </p:nvPr>
        </p:nvSpPr>
        <p:spPr/>
        <p:txBody>
          <a:bodyPr/>
          <a:lstStyle/>
          <a:p>
            <a:r>
              <a:rPr lang="en-US" dirty="0"/>
              <a:t>Sally’s emotion modification</a:t>
            </a:r>
            <a:endParaRPr lang="en-AU" dirty="0"/>
          </a:p>
        </p:txBody>
      </p:sp>
      <p:sp>
        <p:nvSpPr>
          <p:cNvPr id="4" name="Slide Number Placeholder 3"/>
          <p:cNvSpPr>
            <a:spLocks noGrp="1"/>
          </p:cNvSpPr>
          <p:nvPr>
            <p:ph type="sldNum" sz="quarter" idx="4"/>
          </p:nvPr>
        </p:nvSpPr>
        <p:spPr/>
        <p:txBody>
          <a:bodyPr/>
          <a:lstStyle/>
          <a:p>
            <a:fld id="{EAFF9662-E427-214F-A0F2-1EADCCA1E85B}" type="slidenum">
              <a:rPr lang="en-US" smtClean="0"/>
              <a:pPr/>
              <a:t>15</a:t>
            </a:fld>
            <a:endParaRPr lang="en-US"/>
          </a:p>
        </p:txBody>
      </p:sp>
      <p:sp>
        <p:nvSpPr>
          <p:cNvPr id="7" name="Right Arrow 6"/>
          <p:cNvSpPr/>
          <p:nvPr/>
        </p:nvSpPr>
        <p:spPr>
          <a:xfrm>
            <a:off x="1676020" y="2779890"/>
            <a:ext cx="3132000" cy="1188000"/>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rgbClr val="FFFFFF"/>
                </a:solidFill>
              </a:rPr>
              <a:t>HAPPINESS</a:t>
            </a:r>
          </a:p>
        </p:txBody>
      </p:sp>
      <p:sp>
        <p:nvSpPr>
          <p:cNvPr id="8" name="Right Arrow 7"/>
          <p:cNvSpPr/>
          <p:nvPr/>
        </p:nvSpPr>
        <p:spPr>
          <a:xfrm rot="10800000" flipV="1">
            <a:off x="7368119" y="2779890"/>
            <a:ext cx="3132000" cy="1198986"/>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rgbClr val="FFFFFF"/>
                </a:solidFill>
              </a:rPr>
              <a:t>DISGUST</a:t>
            </a:r>
          </a:p>
        </p:txBody>
      </p:sp>
      <p:sp>
        <p:nvSpPr>
          <p:cNvPr id="11" name="TextBox 10"/>
          <p:cNvSpPr txBox="1"/>
          <p:nvPr/>
        </p:nvSpPr>
        <p:spPr>
          <a:xfrm>
            <a:off x="2130779" y="1933223"/>
            <a:ext cx="2003777" cy="646331"/>
          </a:xfrm>
          <a:prstGeom prst="rect">
            <a:avLst/>
          </a:prstGeom>
          <a:noFill/>
        </p:spPr>
        <p:txBody>
          <a:bodyPr wrap="square" rtlCol="0">
            <a:spAutoFit/>
          </a:bodyPr>
          <a:lstStyle/>
          <a:p>
            <a:pPr algn="ctr"/>
            <a:r>
              <a:rPr lang="en-US" sz="3600" b="1" dirty="0">
                <a:solidFill>
                  <a:srgbClr val="3F3F3F"/>
                </a:solidFill>
              </a:rPr>
              <a:t>No Goal</a:t>
            </a:r>
          </a:p>
        </p:txBody>
      </p:sp>
      <p:sp>
        <p:nvSpPr>
          <p:cNvPr id="12" name="TextBox 11"/>
          <p:cNvSpPr txBox="1"/>
          <p:nvPr/>
        </p:nvSpPr>
        <p:spPr>
          <a:xfrm>
            <a:off x="8077201" y="1933223"/>
            <a:ext cx="2003777" cy="646331"/>
          </a:xfrm>
          <a:prstGeom prst="rect">
            <a:avLst/>
          </a:prstGeom>
          <a:noFill/>
        </p:spPr>
        <p:txBody>
          <a:bodyPr wrap="square" rtlCol="0">
            <a:spAutoFit/>
          </a:bodyPr>
          <a:lstStyle/>
          <a:p>
            <a:pPr algn="ctr"/>
            <a:r>
              <a:rPr lang="en-US" sz="3600" b="1" dirty="0">
                <a:solidFill>
                  <a:srgbClr val="3F3F3F"/>
                </a:solidFill>
              </a:rPr>
              <a:t>Goal</a:t>
            </a:r>
          </a:p>
        </p:txBody>
      </p:sp>
    </p:spTree>
    <p:extLst>
      <p:ext uri="{BB962C8B-B14F-4D97-AF65-F5344CB8AC3E}">
        <p14:creationId xmlns:p14="http://schemas.microsoft.com/office/powerpoint/2010/main" val="103856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5"/>
          </p:nvPr>
        </p:nvSpPr>
        <p:spPr/>
        <p:txBody>
          <a:bodyPr/>
          <a:lstStyle/>
          <a:p>
            <a:r>
              <a:rPr lang="en-US"/>
              <a:t>Make your emotions work for you (not against you)</a:t>
            </a:r>
            <a:endParaRPr lang="en-AU"/>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Simon hated his new football coach because he was harsh and rude. He used to get upset every time the coach yelled at him.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He started to become very angry and resentful toward the coach.</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Simon now has a sense of gratitude towards his coach</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Why?</a:t>
            </a:r>
          </a:p>
        </p:txBody>
      </p:sp>
      <p:sp>
        <p:nvSpPr>
          <p:cNvPr id="4" name="Slide Number Placeholder 3"/>
          <p:cNvSpPr>
            <a:spLocks noGrp="1"/>
          </p:cNvSpPr>
          <p:nvPr>
            <p:ph type="sldNum" sz="quarter" idx="4"/>
          </p:nvPr>
        </p:nvSpPr>
        <p:spPr/>
        <p:txBody>
          <a:bodyPr/>
          <a:lstStyle/>
          <a:p>
            <a:fld id="{EAFF9662-E427-214F-A0F2-1EADCCA1E85B}" type="slidenum">
              <a:rPr lang="en-US" smtClean="0"/>
              <a:pPr/>
              <a:t>16</a:t>
            </a:fld>
            <a:endParaRPr lang="en-US"/>
          </a:p>
        </p:txBody>
      </p:sp>
    </p:spTree>
    <p:extLst>
      <p:ext uri="{BB962C8B-B14F-4D97-AF65-F5344CB8AC3E}">
        <p14:creationId xmlns:p14="http://schemas.microsoft.com/office/powerpoint/2010/main" val="11923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98CA572-A975-4C85-87A2-5DA047FFD36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59813" y="694712"/>
            <a:ext cx="3653699" cy="5495204"/>
          </a:xfrm>
          <a:prstGeom prst="rect">
            <a:avLst/>
          </a:prstGeom>
        </p:spPr>
      </p:pic>
      <p:sp>
        <p:nvSpPr>
          <p:cNvPr id="10" name="Content Placeholder 9"/>
          <p:cNvSpPr>
            <a:spLocks noGrp="1"/>
          </p:cNvSpPr>
          <p:nvPr>
            <p:ph sz="quarter" idx="15"/>
          </p:nvPr>
        </p:nvSpPr>
        <p:spPr/>
        <p:txBody>
          <a:bodyPr/>
          <a:lstStyle/>
          <a:p>
            <a:r>
              <a:rPr lang="en-US" dirty="0"/>
              <a:t>Simon’s emotion modification</a:t>
            </a:r>
            <a:endParaRPr lang="en-AU" dirty="0"/>
          </a:p>
        </p:txBody>
      </p:sp>
      <p:sp>
        <p:nvSpPr>
          <p:cNvPr id="4" name="Slide Number Placeholder 3"/>
          <p:cNvSpPr>
            <a:spLocks noGrp="1"/>
          </p:cNvSpPr>
          <p:nvPr>
            <p:ph type="sldNum" sz="quarter" idx="4"/>
          </p:nvPr>
        </p:nvSpPr>
        <p:spPr/>
        <p:txBody>
          <a:bodyPr/>
          <a:lstStyle/>
          <a:p>
            <a:fld id="{EAFF9662-E427-214F-A0F2-1EADCCA1E85B}" type="slidenum">
              <a:rPr lang="en-US" smtClean="0"/>
              <a:pPr/>
              <a:t>17</a:t>
            </a:fld>
            <a:endParaRPr lang="en-US"/>
          </a:p>
        </p:txBody>
      </p:sp>
      <p:sp>
        <p:nvSpPr>
          <p:cNvPr id="7" name="Right Arrow 6"/>
          <p:cNvSpPr/>
          <p:nvPr/>
        </p:nvSpPr>
        <p:spPr>
          <a:xfrm>
            <a:off x="1700734" y="2779889"/>
            <a:ext cx="3132000" cy="1188000"/>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rgbClr val="FFFFFF"/>
                </a:solidFill>
              </a:rPr>
              <a:t>ANGER</a:t>
            </a:r>
          </a:p>
        </p:txBody>
      </p:sp>
      <p:sp>
        <p:nvSpPr>
          <p:cNvPr id="8" name="Right Arrow 7"/>
          <p:cNvSpPr/>
          <p:nvPr/>
        </p:nvSpPr>
        <p:spPr>
          <a:xfrm rot="10800000" flipV="1">
            <a:off x="7318691" y="2779889"/>
            <a:ext cx="3132000" cy="1188000"/>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rgbClr val="FFFFFF"/>
                </a:solidFill>
              </a:rPr>
              <a:t>GRATITUDE</a:t>
            </a:r>
          </a:p>
        </p:txBody>
      </p:sp>
      <p:sp>
        <p:nvSpPr>
          <p:cNvPr id="11" name="TextBox 10"/>
          <p:cNvSpPr txBox="1"/>
          <p:nvPr/>
        </p:nvSpPr>
        <p:spPr>
          <a:xfrm>
            <a:off x="2130779" y="1933223"/>
            <a:ext cx="2003777" cy="646331"/>
          </a:xfrm>
          <a:prstGeom prst="rect">
            <a:avLst/>
          </a:prstGeom>
          <a:noFill/>
        </p:spPr>
        <p:txBody>
          <a:bodyPr wrap="square" rtlCol="0">
            <a:spAutoFit/>
          </a:bodyPr>
          <a:lstStyle/>
          <a:p>
            <a:pPr algn="ctr"/>
            <a:r>
              <a:rPr lang="en-US" sz="3600" b="1" dirty="0">
                <a:solidFill>
                  <a:srgbClr val="3F3F3F"/>
                </a:solidFill>
              </a:rPr>
              <a:t>No Goal</a:t>
            </a:r>
          </a:p>
        </p:txBody>
      </p:sp>
      <p:sp>
        <p:nvSpPr>
          <p:cNvPr id="12" name="TextBox 11"/>
          <p:cNvSpPr txBox="1"/>
          <p:nvPr/>
        </p:nvSpPr>
        <p:spPr>
          <a:xfrm>
            <a:off x="8077201" y="1933223"/>
            <a:ext cx="2003777" cy="646331"/>
          </a:xfrm>
          <a:prstGeom prst="rect">
            <a:avLst/>
          </a:prstGeom>
          <a:noFill/>
        </p:spPr>
        <p:txBody>
          <a:bodyPr wrap="square" rtlCol="0">
            <a:spAutoFit/>
          </a:bodyPr>
          <a:lstStyle/>
          <a:p>
            <a:pPr algn="ctr"/>
            <a:r>
              <a:rPr lang="en-US" sz="3600" b="1" dirty="0">
                <a:solidFill>
                  <a:srgbClr val="3F3F3F"/>
                </a:solidFill>
              </a:rPr>
              <a:t>Goal</a:t>
            </a:r>
          </a:p>
        </p:txBody>
      </p:sp>
    </p:spTree>
    <p:extLst>
      <p:ext uri="{BB962C8B-B14F-4D97-AF65-F5344CB8AC3E}">
        <p14:creationId xmlns:p14="http://schemas.microsoft.com/office/powerpoint/2010/main" val="393333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5"/>
          </p:nvPr>
        </p:nvSpPr>
        <p:spPr/>
        <p:txBody>
          <a:bodyPr/>
          <a:lstStyle/>
          <a:p>
            <a:endParaRPr lang="en-AU"/>
          </a:p>
        </p:txBody>
      </p:sp>
      <p:pic>
        <p:nvPicPr>
          <p:cNvPr id="7" name="Content Placeholder 6"/>
          <p:cNvPicPr>
            <a:picLocks noGrp="1" noChangeAspect="1"/>
          </p:cNvPicPr>
          <p:nvPr>
            <p:ph idx="1"/>
          </p:nvPr>
        </p:nvPicPr>
        <p:blipFill rotWithShape="1">
          <a:blip r:embed="rId3" cstate="screen">
            <a:extLst>
              <a:ext uri="{28A0092B-C50C-407E-A947-70E740481C1C}">
                <a14:useLocalDpi xmlns:a14="http://schemas.microsoft.com/office/drawing/2010/main"/>
              </a:ext>
            </a:extLst>
          </a:blip>
          <a:stretch/>
        </p:blipFill>
        <p:spPr>
          <a:xfrm>
            <a:off x="2932217" y="1153228"/>
            <a:ext cx="6375192" cy="4511675"/>
          </a:xfrm>
        </p:spPr>
      </p:pic>
      <p:sp>
        <p:nvSpPr>
          <p:cNvPr id="8" name="Rectangle 7"/>
          <p:cNvSpPr/>
          <p:nvPr/>
        </p:nvSpPr>
        <p:spPr>
          <a:xfrm>
            <a:off x="666884" y="1081126"/>
            <a:ext cx="2426043" cy="1323439"/>
          </a:xfrm>
          <a:prstGeom prst="rect">
            <a:avLst/>
          </a:prstGeom>
        </p:spPr>
        <p:txBody>
          <a:bodyPr wrap="square">
            <a:spAutoFit/>
          </a:bodyPr>
          <a:lstStyle/>
          <a:p>
            <a:pPr algn="ctr"/>
            <a:r>
              <a:rPr lang="en-AU" sz="2000" dirty="0">
                <a:solidFill>
                  <a:srgbClr val="3F3F3F"/>
                </a:solidFill>
              </a:rPr>
              <a:t>Visualise and feel what it would be like to achieve the goal</a:t>
            </a:r>
          </a:p>
        </p:txBody>
      </p:sp>
      <p:sp>
        <p:nvSpPr>
          <p:cNvPr id="9" name="Arc 8"/>
          <p:cNvSpPr/>
          <p:nvPr/>
        </p:nvSpPr>
        <p:spPr>
          <a:xfrm>
            <a:off x="4439957" y="2498406"/>
            <a:ext cx="2599761" cy="2280157"/>
          </a:xfrm>
          <a:prstGeom prst="arc">
            <a:avLst>
              <a:gd name="adj1" fmla="val 10428363"/>
              <a:gd name="adj2" fmla="val 16140819"/>
            </a:avLst>
          </a:prstGeom>
          <a:ln w="38100">
            <a:solidFill>
              <a:srgbClr val="006892"/>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solidFill>
                <a:srgbClr val="3F3F3F"/>
              </a:solidFill>
            </a:endParaRPr>
          </a:p>
        </p:txBody>
      </p:sp>
      <p:sp>
        <p:nvSpPr>
          <p:cNvPr id="10" name="Arc 9"/>
          <p:cNvSpPr/>
          <p:nvPr/>
        </p:nvSpPr>
        <p:spPr>
          <a:xfrm flipH="1">
            <a:off x="5001226" y="2498406"/>
            <a:ext cx="2599761" cy="2280157"/>
          </a:xfrm>
          <a:prstGeom prst="arc">
            <a:avLst>
              <a:gd name="adj1" fmla="val 10428363"/>
              <a:gd name="adj2" fmla="val 16140819"/>
            </a:avLst>
          </a:prstGeom>
          <a:ln w="38100">
            <a:solidFill>
              <a:srgbClr val="006892"/>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solidFill>
                <a:srgbClr val="3F3F3F"/>
              </a:solidFill>
            </a:endParaRPr>
          </a:p>
        </p:txBody>
      </p:sp>
      <p:sp>
        <p:nvSpPr>
          <p:cNvPr id="11" name="TextBox 10"/>
          <p:cNvSpPr txBox="1"/>
          <p:nvPr/>
        </p:nvSpPr>
        <p:spPr>
          <a:xfrm>
            <a:off x="8530181" y="1081126"/>
            <a:ext cx="2267691" cy="707886"/>
          </a:xfrm>
          <a:prstGeom prst="rect">
            <a:avLst/>
          </a:prstGeom>
          <a:noFill/>
        </p:spPr>
        <p:txBody>
          <a:bodyPr wrap="square" rtlCol="0">
            <a:spAutoFit/>
          </a:bodyPr>
          <a:lstStyle/>
          <a:p>
            <a:pPr algn="ctr"/>
            <a:r>
              <a:rPr lang="en-AU" sz="2000" dirty="0">
                <a:solidFill>
                  <a:srgbClr val="3F3F3F"/>
                </a:solidFill>
              </a:rPr>
              <a:t>Use an</a:t>
            </a:r>
            <a:br>
              <a:rPr lang="en-AU" sz="2000" dirty="0">
                <a:solidFill>
                  <a:srgbClr val="3F3F3F"/>
                </a:solidFill>
              </a:rPr>
            </a:br>
            <a:r>
              <a:rPr lang="en-AU" sz="2000" dirty="0">
                <a:solidFill>
                  <a:srgbClr val="3F3F3F"/>
                </a:solidFill>
              </a:rPr>
              <a:t>If-Then plan</a:t>
            </a:r>
          </a:p>
        </p:txBody>
      </p:sp>
      <p:sp>
        <p:nvSpPr>
          <p:cNvPr id="12" name="TextBox 11"/>
          <p:cNvSpPr txBox="1"/>
          <p:nvPr/>
        </p:nvSpPr>
        <p:spPr>
          <a:xfrm>
            <a:off x="1027114" y="3599709"/>
            <a:ext cx="2267691" cy="1631216"/>
          </a:xfrm>
          <a:prstGeom prst="rect">
            <a:avLst/>
          </a:prstGeom>
          <a:noFill/>
        </p:spPr>
        <p:txBody>
          <a:bodyPr wrap="square" rtlCol="0">
            <a:spAutoFit/>
          </a:bodyPr>
          <a:lstStyle/>
          <a:p>
            <a:pPr algn="ctr"/>
            <a:r>
              <a:rPr lang="en-AU" sz="2000" dirty="0">
                <a:solidFill>
                  <a:srgbClr val="3F3F3F"/>
                </a:solidFill>
              </a:rPr>
              <a:t>Make your emotions work for your future self (goals), not your present self</a:t>
            </a:r>
          </a:p>
        </p:txBody>
      </p:sp>
      <p:sp>
        <p:nvSpPr>
          <p:cNvPr id="13" name="TextBox 12"/>
          <p:cNvSpPr txBox="1"/>
          <p:nvPr/>
        </p:nvSpPr>
        <p:spPr>
          <a:xfrm>
            <a:off x="8994956" y="3599709"/>
            <a:ext cx="2267691" cy="1323439"/>
          </a:xfrm>
          <a:prstGeom prst="rect">
            <a:avLst/>
          </a:prstGeom>
          <a:noFill/>
        </p:spPr>
        <p:txBody>
          <a:bodyPr wrap="square" rtlCol="0">
            <a:spAutoFit/>
          </a:bodyPr>
          <a:lstStyle/>
          <a:p>
            <a:pPr algn="ctr"/>
            <a:r>
              <a:rPr lang="en-AU" sz="2000" dirty="0">
                <a:solidFill>
                  <a:srgbClr val="3F3F3F"/>
                </a:solidFill>
              </a:rPr>
              <a:t>Behaviour will be more likely to be in line with your goals</a:t>
            </a:r>
          </a:p>
        </p:txBody>
      </p:sp>
    </p:spTree>
    <p:extLst>
      <p:ext uri="{BB962C8B-B14F-4D97-AF65-F5344CB8AC3E}">
        <p14:creationId xmlns:p14="http://schemas.microsoft.com/office/powerpoint/2010/main" val="151736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ssolve">
                                      <p:cBhvr>
                                        <p:cTn id="13" dur="500"/>
                                        <p:tgtEl>
                                          <p:spTgt spid="11"/>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dissolv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ssolve">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80000"/>
          </a:schemeClr>
        </a:solidFill>
        <a:effectLst/>
      </p:bgPr>
    </p:bg>
    <p:spTree>
      <p:nvGrpSpPr>
        <p:cNvPr id="1" name=""/>
        <p:cNvGrpSpPr/>
        <p:nvPr/>
      </p:nvGrpSpPr>
      <p:grpSpPr>
        <a:xfrm>
          <a:off x="0" y="0"/>
          <a:ext cx="0" cy="0"/>
          <a:chOff x="0" y="0"/>
          <a:chExt cx="0" cy="0"/>
        </a:xfrm>
      </p:grpSpPr>
      <p:sp>
        <p:nvSpPr>
          <p:cNvPr id="5" name="Content Placeholder 4"/>
          <p:cNvSpPr>
            <a:spLocks noGrp="1"/>
          </p:cNvSpPr>
          <p:nvPr>
            <p:ph sz="quarter" idx="15"/>
          </p:nvPr>
        </p:nvSpPr>
        <p:spPr/>
        <p:txBody>
          <a:bodyPr/>
          <a:lstStyle/>
          <a:p>
            <a:r>
              <a:rPr lang="en-US"/>
              <a:t>Brainwork</a:t>
            </a:r>
            <a:endParaRPr lang="en-AU" dirty="0"/>
          </a:p>
        </p:txBody>
      </p:sp>
      <p:sp>
        <p:nvSpPr>
          <p:cNvPr id="3" name="Content Placeholder 2"/>
          <p:cNvSpPr>
            <a:spLocks noGrp="1"/>
          </p:cNvSpPr>
          <p:nvPr>
            <p:ph idx="1"/>
          </p:nvPr>
        </p:nvSpPr>
        <p:spPr>
          <a:xfrm>
            <a:off x="719668" y="1412777"/>
            <a:ext cx="7848600" cy="4512017"/>
          </a:xfrm>
        </p:spPr>
        <p:txBody>
          <a:bodyPr/>
          <a:lstStyle/>
          <a:p>
            <a:pPr marL="342900" indent="-342900">
              <a:buFont typeface="Arial" panose="020B0604020202020204" pitchFamily="34" charset="0"/>
              <a:buChar char="•"/>
            </a:pPr>
            <a:r>
              <a:rPr lang="en-AU" dirty="0"/>
              <a:t>Write down two situations in which your emotions </a:t>
            </a:r>
            <a:r>
              <a:rPr lang="en-AU" b="1" dirty="0"/>
              <a:t>changed in the past </a:t>
            </a:r>
            <a:r>
              <a:rPr lang="en-AU" dirty="0"/>
              <a:t>when you developed a strong goal.</a:t>
            </a:r>
          </a:p>
          <a:p>
            <a:pPr lvl="1"/>
            <a:r>
              <a:rPr lang="en-AU" dirty="0"/>
              <a:t>Write down the original emotion and what it changed to</a:t>
            </a:r>
          </a:p>
          <a:p>
            <a:pPr lvl="1">
              <a:buFont typeface="Arial" panose="020B0604020202020204" pitchFamily="34" charset="0"/>
              <a:buChar char="•"/>
            </a:pPr>
            <a:endParaRPr lang="en-AU" dirty="0"/>
          </a:p>
          <a:p>
            <a:pPr marL="342900" indent="-342900">
              <a:buFont typeface="Arial" panose="020B0604020202020204" pitchFamily="34" charset="0"/>
              <a:buChar char="•"/>
            </a:pPr>
            <a:r>
              <a:rPr lang="en-AU" dirty="0"/>
              <a:t>Write down two situations in which your emotions </a:t>
            </a:r>
            <a:r>
              <a:rPr lang="en-AU" b="1" dirty="0"/>
              <a:t>might change in the future </a:t>
            </a:r>
            <a:r>
              <a:rPr lang="en-AU" dirty="0"/>
              <a:t>when you develop or strengthen a goal.</a:t>
            </a:r>
          </a:p>
          <a:p>
            <a:pPr lvl="1"/>
            <a:r>
              <a:rPr lang="en-AU" dirty="0"/>
              <a:t>Write down the original emotion and what it will change to</a:t>
            </a:r>
          </a:p>
          <a:p>
            <a:pPr lvl="1">
              <a:buFont typeface="Arial" panose="020B0604020202020204" pitchFamily="34" charset="0"/>
              <a:buChar char="•"/>
            </a:pPr>
            <a:endParaRPr lang="en-AU" dirty="0"/>
          </a:p>
          <a:p>
            <a:pPr marL="342900" indent="-342900">
              <a:buFont typeface="Arial" panose="020B0604020202020204" pitchFamily="34" charset="0"/>
              <a:buChar char="•"/>
            </a:pPr>
            <a:r>
              <a:rPr lang="en-AU" dirty="0"/>
              <a:t>Complete your Posture Diary</a:t>
            </a:r>
          </a:p>
        </p:txBody>
      </p:sp>
      <p:sp>
        <p:nvSpPr>
          <p:cNvPr id="4" name="Slide Number Placeholder 3"/>
          <p:cNvSpPr>
            <a:spLocks noGrp="1"/>
          </p:cNvSpPr>
          <p:nvPr>
            <p:ph type="sldNum" sz="quarter" idx="4"/>
          </p:nvPr>
        </p:nvSpPr>
        <p:spPr/>
        <p:txBody>
          <a:bodyPr/>
          <a:lstStyle/>
          <a:p>
            <a:fld id="{EAFF9662-E427-214F-A0F2-1EADCCA1E85B}" type="slidenum">
              <a:rPr lang="en-US" smtClean="0"/>
              <a:pPr/>
              <a:t>19</a:t>
            </a:fld>
            <a:endParaRPr lang="en-US"/>
          </a:p>
        </p:txBody>
      </p:sp>
      <p:sp>
        <p:nvSpPr>
          <p:cNvPr id="7" name="TextBox 6"/>
          <p:cNvSpPr txBox="1"/>
          <p:nvPr/>
        </p:nvSpPr>
        <p:spPr>
          <a:xfrm>
            <a:off x="10059507" y="479092"/>
            <a:ext cx="1594698" cy="523220"/>
          </a:xfrm>
          <a:prstGeom prst="rect">
            <a:avLst/>
          </a:prstGeom>
          <a:noFill/>
        </p:spPr>
        <p:txBody>
          <a:bodyPr wrap="square" rtlCol="0">
            <a:spAutoFit/>
          </a:bodyPr>
          <a:lstStyle/>
          <a:p>
            <a:pPr algn="ctr"/>
            <a:r>
              <a:rPr lang="en-AU" sz="1400" b="1" dirty="0">
                <a:solidFill>
                  <a:schemeClr val="accent1"/>
                </a:solidFill>
              </a:rPr>
              <a:t>Page 34 of workbook</a:t>
            </a:r>
          </a:p>
        </p:txBody>
      </p:sp>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547073" y="308207"/>
            <a:ext cx="728565" cy="731103"/>
          </a:xfrm>
          <a:prstGeom prst="rect">
            <a:avLst/>
          </a:prstGeom>
        </p:spPr>
      </p:pic>
    </p:spTree>
    <p:extLst>
      <p:ext uri="{BB962C8B-B14F-4D97-AF65-F5344CB8AC3E}">
        <p14:creationId xmlns:p14="http://schemas.microsoft.com/office/powerpoint/2010/main" val="3841099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5"/>
          </p:nvPr>
        </p:nvSpPr>
        <p:spPr/>
        <p:txBody>
          <a:bodyPr/>
          <a:lstStyle/>
          <a:p>
            <a:r>
              <a:rPr lang="en-US"/>
              <a:t>Revision</a:t>
            </a:r>
            <a:endParaRPr lang="en-AU"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AU" dirty="0"/>
              <a:t>Which part or parts of the brain are responsible for self-talk?</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AU" dirty="0"/>
              <a:t>What kind of plan would the Self-talker create and repeat to help the Visualiser stay focused on a goal?</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AU" dirty="0"/>
              <a:t>Give an example of how self-talk can influence behaviour</a:t>
            </a:r>
          </a:p>
        </p:txBody>
      </p:sp>
      <p:sp>
        <p:nvSpPr>
          <p:cNvPr id="4" name="Slide Number Placeholder 3"/>
          <p:cNvSpPr>
            <a:spLocks noGrp="1"/>
          </p:cNvSpPr>
          <p:nvPr>
            <p:ph type="sldNum" sz="quarter" idx="4"/>
          </p:nvPr>
        </p:nvSpPr>
        <p:spPr/>
        <p:txBody>
          <a:bodyPr/>
          <a:lstStyle/>
          <a:p>
            <a:fld id="{EAFF9662-E427-214F-A0F2-1EADCCA1E85B}" type="slidenum">
              <a:rPr lang="en-US" smtClean="0"/>
              <a:pPr/>
              <a:t>2</a:t>
            </a:fld>
            <a:endParaRPr lang="en-US"/>
          </a:p>
        </p:txBody>
      </p:sp>
    </p:spTree>
    <p:extLst>
      <p:ext uri="{BB962C8B-B14F-4D97-AF65-F5344CB8AC3E}">
        <p14:creationId xmlns:p14="http://schemas.microsoft.com/office/powerpoint/2010/main" val="4114802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8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sz="quarter" idx="15"/>
          </p:nvPr>
        </p:nvSpPr>
        <p:spPr/>
        <p:txBody>
          <a:bodyPr/>
          <a:lstStyle/>
          <a:p>
            <a:r>
              <a:rPr lang="en-US"/>
              <a:t>Brainwork Prediction</a:t>
            </a:r>
            <a:endParaRPr lang="en-AU" dirty="0"/>
          </a:p>
        </p:txBody>
      </p:sp>
      <p:sp>
        <p:nvSpPr>
          <p:cNvPr id="12" name="Content Placeholder 11"/>
          <p:cNvSpPr>
            <a:spLocks noGrp="1"/>
          </p:cNvSpPr>
          <p:nvPr>
            <p:ph idx="1"/>
          </p:nvPr>
        </p:nvSpPr>
        <p:spPr>
          <a:xfrm>
            <a:off x="724597" y="5338600"/>
            <a:ext cx="10800603" cy="1207331"/>
          </a:xfrm>
        </p:spPr>
        <p:txBody>
          <a:bodyPr/>
          <a:lstStyle/>
          <a:p>
            <a:pPr marL="342900" indent="-342900">
              <a:spcBef>
                <a:spcPts val="0"/>
              </a:spcBef>
              <a:buFont typeface="Arial" panose="020B0604020202020204" pitchFamily="34" charset="0"/>
              <a:buChar char="•"/>
            </a:pPr>
            <a:r>
              <a:rPr lang="en-US" dirty="0"/>
              <a:t>The closer to zero, the more accurate your predictions</a:t>
            </a:r>
          </a:p>
          <a:p>
            <a:pPr marL="342900" indent="-342900">
              <a:spcBef>
                <a:spcPts val="0"/>
              </a:spcBef>
              <a:buFont typeface="Arial" panose="020B0604020202020204" pitchFamily="34" charset="0"/>
              <a:buChar char="•"/>
            </a:pPr>
            <a:r>
              <a:rPr lang="en-US" dirty="0"/>
              <a:t>Negative number: You overestimated your performance</a:t>
            </a:r>
          </a:p>
          <a:p>
            <a:pPr marL="342900" indent="-342900">
              <a:spcBef>
                <a:spcPts val="0"/>
              </a:spcBef>
              <a:buFont typeface="Arial" panose="020B0604020202020204" pitchFamily="34" charset="0"/>
              <a:buChar char="•"/>
            </a:pPr>
            <a:r>
              <a:rPr lang="en-US" dirty="0"/>
              <a:t>Positive number: You underestimated your performance</a:t>
            </a:r>
          </a:p>
        </p:txBody>
      </p:sp>
      <p:sp>
        <p:nvSpPr>
          <p:cNvPr id="4" name="Slide Number Placeholder 3"/>
          <p:cNvSpPr>
            <a:spLocks noGrp="1"/>
          </p:cNvSpPr>
          <p:nvPr>
            <p:ph type="sldNum" sz="quarter" idx="4"/>
          </p:nvPr>
        </p:nvSpPr>
        <p:spPr/>
        <p:txBody>
          <a:bodyPr/>
          <a:lstStyle/>
          <a:p>
            <a:fld id="{EAFF9662-E427-214F-A0F2-1EADCCA1E85B}" type="slidenum">
              <a:rPr lang="en-US" smtClean="0"/>
              <a:pPr/>
              <a:t>20</a:t>
            </a:fld>
            <a:endParaRPr lang="en-US" dirty="0"/>
          </a:p>
        </p:txBody>
      </p:sp>
      <p:graphicFrame>
        <p:nvGraphicFramePr>
          <p:cNvPr id="18" name="Table 17"/>
          <p:cNvGraphicFramePr>
            <a:graphicFrameLocks noGrp="1"/>
          </p:cNvGraphicFramePr>
          <p:nvPr>
            <p:extLst>
              <p:ext uri="{D42A27DB-BD31-4B8C-83A1-F6EECF244321}">
                <p14:modId xmlns:p14="http://schemas.microsoft.com/office/powerpoint/2010/main" val="2812909468"/>
              </p:ext>
            </p:extLst>
          </p:nvPr>
        </p:nvGraphicFramePr>
        <p:xfrm>
          <a:off x="695325" y="1166273"/>
          <a:ext cx="10800000" cy="4128000"/>
        </p:xfrm>
        <a:graphic>
          <a:graphicData uri="http://schemas.openxmlformats.org/drawingml/2006/table">
            <a:tbl>
              <a:tblPr firstRow="1">
                <a:tableStyleId>{5C22544A-7EE6-4342-B048-85BDC9FD1C3A}</a:tableStyleId>
              </a:tblPr>
              <a:tblGrid>
                <a:gridCol w="6228000">
                  <a:extLst>
                    <a:ext uri="{9D8B030D-6E8A-4147-A177-3AD203B41FA5}">
                      <a16:colId xmlns:a16="http://schemas.microsoft.com/office/drawing/2014/main" val="20000"/>
                    </a:ext>
                  </a:extLst>
                </a:gridCol>
                <a:gridCol w="1386000">
                  <a:extLst>
                    <a:ext uri="{9D8B030D-6E8A-4147-A177-3AD203B41FA5}">
                      <a16:colId xmlns:a16="http://schemas.microsoft.com/office/drawing/2014/main" val="20001"/>
                    </a:ext>
                  </a:extLst>
                </a:gridCol>
                <a:gridCol w="1386000">
                  <a:extLst>
                    <a:ext uri="{9D8B030D-6E8A-4147-A177-3AD203B41FA5}">
                      <a16:colId xmlns:a16="http://schemas.microsoft.com/office/drawing/2014/main" val="20002"/>
                    </a:ext>
                  </a:extLst>
                </a:gridCol>
                <a:gridCol w="1800000">
                  <a:extLst>
                    <a:ext uri="{9D8B030D-6E8A-4147-A177-3AD203B41FA5}">
                      <a16:colId xmlns:a16="http://schemas.microsoft.com/office/drawing/2014/main" val="20003"/>
                    </a:ext>
                  </a:extLst>
                </a:gridCol>
              </a:tblGrid>
              <a:tr h="370840">
                <a:tc>
                  <a:txBody>
                    <a:bodyPr/>
                    <a:lstStyle/>
                    <a:p>
                      <a:r>
                        <a:rPr lang="en-AU" sz="2000" dirty="0"/>
                        <a:t>Description</a:t>
                      </a:r>
                    </a:p>
                  </a:txBody>
                  <a:tcPr marL="72000" marR="72000" marT="108000" marB="108000">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AU" sz="2000" dirty="0"/>
                        <a:t>Actual outcome</a:t>
                      </a:r>
                    </a:p>
                  </a:txBody>
                  <a:tcPr marL="72000" marR="72000" marT="108000" marB="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AU" sz="2000" dirty="0"/>
                        <a:t>Predicted outcome</a:t>
                      </a:r>
                    </a:p>
                  </a:txBody>
                  <a:tcPr marL="72000" marR="72000" marT="108000" marB="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AU" sz="2000" dirty="0"/>
                        <a:t>Actual minus</a:t>
                      </a:r>
                      <a:r>
                        <a:rPr lang="en-AU" sz="2000" baseline="0" dirty="0"/>
                        <a:t> </a:t>
                      </a:r>
                      <a:r>
                        <a:rPr lang="en-AU" sz="2000" dirty="0"/>
                        <a:t>Predicted</a:t>
                      </a:r>
                    </a:p>
                  </a:txBody>
                  <a:tcPr marL="72000" marR="72000" marT="108000" marB="108000">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Wrote down and described emotion changes for </a:t>
                      </a:r>
                      <a:br>
                        <a:rPr lang="en-US" sz="2000" dirty="0"/>
                      </a:br>
                      <a:r>
                        <a:rPr lang="en-US" sz="2000" dirty="0"/>
                        <a:t>4 situations</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3</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3</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4">
                  <a:txBody>
                    <a:bodyPr/>
                    <a:lstStyle/>
                    <a:p>
                      <a:pPr algn="ctr"/>
                      <a:endParaRPr lang="en-AU" sz="2000" b="1" dirty="0"/>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7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Wrote down and described emotion changes for </a:t>
                      </a:r>
                      <a:br>
                        <a:rPr lang="en-US" sz="2000" dirty="0"/>
                      </a:br>
                      <a:r>
                        <a:rPr lang="en-US" sz="2000" dirty="0"/>
                        <a:t>3 situations</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2</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2</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algn="ctr"/>
                      <a:endParaRPr lang="en-AU" dirty="0"/>
                    </a:p>
                  </a:txBody>
                  <a:tcPr marL="72000" marR="72000" marT="108000" marB="108000" anchor="ctr"/>
                </a:tc>
                <a:extLst>
                  <a:ext uri="{0D108BD9-81ED-4DB2-BD59-A6C34878D82A}">
                    <a16:rowId xmlns:a16="http://schemas.microsoft.com/office/drawing/2014/main" val="10002"/>
                  </a:ext>
                </a:extLst>
              </a:tr>
              <a:tr h="792000">
                <a:tc>
                  <a:txBody>
                    <a:bodyPr/>
                    <a:lstStyle/>
                    <a:p>
                      <a:r>
                        <a:rPr lang="en-US" sz="2000" dirty="0"/>
                        <a:t>Wrote down and described emotion changes for </a:t>
                      </a:r>
                    </a:p>
                    <a:p>
                      <a:r>
                        <a:rPr lang="en-US" sz="2000" dirty="0"/>
                        <a:t>2 situations</a:t>
                      </a:r>
                      <a:r>
                        <a:rPr lang="en-AU" sz="2000" dirty="0"/>
                        <a:t> </a:t>
                      </a:r>
                      <a:endParaRPr lang="en-US" sz="2000" dirty="0"/>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1</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1</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algn="ctr"/>
                      <a:endParaRPr lang="en-AU" dirty="0"/>
                    </a:p>
                  </a:txBody>
                  <a:tcPr marL="72000" marR="72000" marT="108000" marB="108000" anchor="ctr"/>
                </a:tc>
                <a:extLst>
                  <a:ext uri="{0D108BD9-81ED-4DB2-BD59-A6C34878D82A}">
                    <a16:rowId xmlns:a16="http://schemas.microsoft.com/office/drawing/2014/main" val="10003"/>
                  </a:ext>
                </a:extLst>
              </a:tr>
              <a:tr h="792000">
                <a:tc>
                  <a:txBody>
                    <a:bodyPr/>
                    <a:lstStyle/>
                    <a:p>
                      <a:r>
                        <a:rPr lang="en-US" sz="2000" dirty="0"/>
                        <a:t>Wrote down and described emotion changes for </a:t>
                      </a:r>
                      <a:br>
                        <a:rPr lang="en-US" sz="2000" dirty="0"/>
                      </a:br>
                      <a:r>
                        <a:rPr lang="en-US" sz="2000" dirty="0"/>
                        <a:t>0-1 situations</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0</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0</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algn="ctr"/>
                      <a:endParaRPr lang="en-AU" dirty="0"/>
                    </a:p>
                  </a:txBody>
                  <a:tcPr marL="72000" marR="72000" marT="108000" marB="108000" anchor="ctr"/>
                </a:tc>
                <a:extLst>
                  <a:ext uri="{0D108BD9-81ED-4DB2-BD59-A6C34878D82A}">
                    <a16:rowId xmlns:a16="http://schemas.microsoft.com/office/drawing/2014/main" val="10004"/>
                  </a:ext>
                </a:extLst>
              </a:tr>
            </a:tbl>
          </a:graphicData>
        </a:graphic>
      </p:graphicFrame>
      <p:sp>
        <p:nvSpPr>
          <p:cNvPr id="6" name="TextBox 5"/>
          <p:cNvSpPr txBox="1"/>
          <p:nvPr/>
        </p:nvSpPr>
        <p:spPr>
          <a:xfrm>
            <a:off x="719668" y="735384"/>
            <a:ext cx="4155064" cy="400110"/>
          </a:xfrm>
          <a:prstGeom prst="rect">
            <a:avLst/>
          </a:prstGeom>
          <a:noFill/>
        </p:spPr>
        <p:txBody>
          <a:bodyPr wrap="square" lIns="0" rtlCol="0">
            <a:spAutoFit/>
          </a:bodyPr>
          <a:lstStyle/>
          <a:p>
            <a:r>
              <a:rPr lang="en-US" sz="2000" b="1" dirty="0">
                <a:solidFill>
                  <a:srgbClr val="3F3F3F"/>
                </a:solidFill>
              </a:rPr>
              <a:t>Goals changing emotions</a:t>
            </a:r>
          </a:p>
        </p:txBody>
      </p:sp>
      <p:sp>
        <p:nvSpPr>
          <p:cNvPr id="3" name="Rounded Rectangle 2"/>
          <p:cNvSpPr/>
          <p:nvPr/>
        </p:nvSpPr>
        <p:spPr>
          <a:xfrm>
            <a:off x="8280635" y="1092410"/>
            <a:ext cx="1458098" cy="430826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sp>
        <p:nvSpPr>
          <p:cNvPr id="8" name="TextBox 7">
            <a:extLst>
              <a:ext uri="{FF2B5EF4-FFF2-40B4-BE49-F238E27FC236}">
                <a16:creationId xmlns:a16="http://schemas.microsoft.com/office/drawing/2014/main" id="{A9E03B15-15F3-4A3C-A5B8-CD9F4D1C9E80}"/>
              </a:ext>
            </a:extLst>
          </p:cNvPr>
          <p:cNvSpPr txBox="1"/>
          <p:nvPr/>
        </p:nvSpPr>
        <p:spPr>
          <a:xfrm>
            <a:off x="10628439" y="515084"/>
            <a:ext cx="1257675" cy="523220"/>
          </a:xfrm>
          <a:prstGeom prst="rect">
            <a:avLst/>
          </a:prstGeom>
          <a:noFill/>
        </p:spPr>
        <p:txBody>
          <a:bodyPr wrap="square" rtlCol="0">
            <a:spAutoFit/>
          </a:bodyPr>
          <a:lstStyle/>
          <a:p>
            <a:r>
              <a:rPr lang="en-AU" sz="1400" b="1" dirty="0">
                <a:solidFill>
                  <a:schemeClr val="accent1"/>
                </a:solidFill>
              </a:rPr>
              <a:t>Page 39 in workbook </a:t>
            </a:r>
          </a:p>
        </p:txBody>
      </p:sp>
      <p:pic>
        <p:nvPicPr>
          <p:cNvPr id="9" name="Picture 8">
            <a:extLst>
              <a:ext uri="{FF2B5EF4-FFF2-40B4-BE49-F238E27FC236}">
                <a16:creationId xmlns:a16="http://schemas.microsoft.com/office/drawing/2014/main" id="{7F33548A-C807-4D2B-8B32-58568AF0BA4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74200" y="351672"/>
            <a:ext cx="792339" cy="795099"/>
          </a:xfrm>
          <a:prstGeom prst="rect">
            <a:avLst/>
          </a:prstGeom>
        </p:spPr>
      </p:pic>
    </p:spTree>
    <p:extLst>
      <p:ext uri="{BB962C8B-B14F-4D97-AF65-F5344CB8AC3E}">
        <p14:creationId xmlns:p14="http://schemas.microsoft.com/office/powerpoint/2010/main" val="3511597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5"/>
          </p:nvPr>
        </p:nvSpPr>
        <p:spPr/>
        <p:txBody>
          <a:bodyPr/>
          <a:lstStyle/>
          <a:p>
            <a:r>
              <a:rPr lang="en-AU" dirty="0"/>
              <a:t>End of Module 10</a:t>
            </a:r>
          </a:p>
        </p:txBody>
      </p:sp>
      <p:sp>
        <p:nvSpPr>
          <p:cNvPr id="4" name="Content Placeholder 2"/>
          <p:cNvSpPr>
            <a:spLocks noGrp="1"/>
          </p:cNvSpPr>
          <p:nvPr>
            <p:ph sz="quarter" idx="16"/>
          </p:nvPr>
        </p:nvSpPr>
        <p:spPr>
          <a:prstGeom prst="rect">
            <a:avLst/>
          </a:prstGeom>
        </p:spPr>
        <p:txBody>
          <a:bodyPr anchor="ctr"/>
          <a:lstStyle>
            <a:lvl1pPr marL="0" indent="0" algn="r" defTabSz="1219170" rtl="0" eaLnBrk="1" latinLnBrk="0" hangingPunct="1">
              <a:spcBef>
                <a:spcPts val="800"/>
              </a:spcBef>
              <a:buClr>
                <a:schemeClr val="accent2"/>
              </a:buClr>
              <a:buFontTx/>
              <a:buNone/>
              <a:defRPr sz="2400" b="0" kern="1200" spc="0" baseline="0">
                <a:solidFill>
                  <a:schemeClr val="bg1"/>
                </a:solidFill>
                <a:latin typeface="Arial" panose="020B0604020202020204" pitchFamily="34" charset="0"/>
                <a:ea typeface="+mn-ea"/>
                <a:cs typeface="Arial" panose="020B0604020202020204" pitchFamily="34" charset="0"/>
              </a:defRPr>
            </a:lvl1pPr>
            <a:lvl2pPr marL="609585" indent="0" algn="l" defTabSz="1219170" rtl="0" eaLnBrk="1" latinLnBrk="0" hangingPunct="1">
              <a:spcBef>
                <a:spcPts val="800"/>
              </a:spcBef>
              <a:buClr>
                <a:schemeClr val="accent2"/>
              </a:buClr>
              <a:buFontTx/>
              <a:buNone/>
              <a:defRPr sz="2400" kern="1200" spc="0" baseline="0">
                <a:solidFill>
                  <a:schemeClr val="bg1"/>
                </a:solidFill>
                <a:latin typeface="Arial" panose="020B0604020202020204" pitchFamily="34" charset="0"/>
                <a:ea typeface="+mn-ea"/>
                <a:cs typeface="Arial" panose="020B0604020202020204" pitchFamily="34" charset="0"/>
              </a:defRPr>
            </a:lvl2pPr>
            <a:lvl3pPr marL="1219170" indent="0" algn="l" defTabSz="1219170" rtl="0" eaLnBrk="1" latinLnBrk="0" hangingPunct="1">
              <a:spcBef>
                <a:spcPts val="800"/>
              </a:spcBef>
              <a:buClr>
                <a:schemeClr val="accent2"/>
              </a:buClr>
              <a:buFontTx/>
              <a:buNone/>
              <a:defRPr sz="2400" kern="1200" spc="0" baseline="0">
                <a:solidFill>
                  <a:schemeClr val="bg1"/>
                </a:solidFill>
                <a:latin typeface="Arial" panose="020B0604020202020204" pitchFamily="34" charset="0"/>
                <a:ea typeface="+mn-ea"/>
                <a:cs typeface="Arial" panose="020B0604020202020204" pitchFamily="34" charset="0"/>
              </a:defRPr>
            </a:lvl3pPr>
            <a:lvl4pPr marL="1828754" indent="0" algn="l" defTabSz="1219170" rtl="0" eaLnBrk="1" latinLnBrk="0" hangingPunct="1">
              <a:spcBef>
                <a:spcPts val="800"/>
              </a:spcBef>
              <a:buClr>
                <a:schemeClr val="accent2"/>
              </a:buClr>
              <a:buFontTx/>
              <a:buNone/>
              <a:defRPr sz="2400" kern="1200" spc="0" baseline="0">
                <a:solidFill>
                  <a:schemeClr val="bg1"/>
                </a:solidFill>
                <a:latin typeface="Arial" panose="020B0604020202020204" pitchFamily="34" charset="0"/>
                <a:ea typeface="+mn-ea"/>
                <a:cs typeface="Arial" panose="020B0604020202020204" pitchFamily="34" charset="0"/>
              </a:defRPr>
            </a:lvl4pPr>
            <a:lvl5pPr marL="2438339" indent="0" algn="l" defTabSz="1219170" rtl="0" eaLnBrk="1" latinLnBrk="0" hangingPunct="1">
              <a:spcBef>
                <a:spcPts val="800"/>
              </a:spcBef>
              <a:buClr>
                <a:schemeClr val="accent2"/>
              </a:buClr>
              <a:buFontTx/>
              <a:buNone/>
              <a:defRPr sz="2400" kern="1200" spc="0" baseline="0">
                <a:solidFill>
                  <a:schemeClr val="bg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endParaRPr lang="en-US" sz="1200" dirty="0"/>
          </a:p>
          <a:p>
            <a:r>
              <a:rPr lang="en-US" sz="1200" dirty="0"/>
              <a:t>July 2020</a:t>
            </a:r>
            <a:endParaRPr lang="en-AU" sz="1200" dirty="0"/>
          </a:p>
        </p:txBody>
      </p:sp>
    </p:spTree>
    <p:extLst>
      <p:ext uri="{BB962C8B-B14F-4D97-AF65-F5344CB8AC3E}">
        <p14:creationId xmlns:p14="http://schemas.microsoft.com/office/powerpoint/2010/main" val="3616094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p:cNvSpPr>
            <a:spLocks noGrp="1"/>
          </p:cNvSpPr>
          <p:nvPr>
            <p:ph sz="quarter" idx="15"/>
          </p:nvPr>
        </p:nvSpPr>
        <p:spPr/>
        <p:txBody>
          <a:bodyPr/>
          <a:lstStyle/>
          <a:p>
            <a:r>
              <a:rPr lang="en-AU" dirty="0"/>
              <a:t>Copyright</a:t>
            </a:r>
          </a:p>
        </p:txBody>
      </p:sp>
      <p:sp>
        <p:nvSpPr>
          <p:cNvPr id="6" name="Content Placeholder 5"/>
          <p:cNvSpPr>
            <a:spLocks noGrp="1"/>
          </p:cNvSpPr>
          <p:nvPr>
            <p:ph idx="1"/>
          </p:nvPr>
        </p:nvSpPr>
        <p:spPr/>
        <p:txBody>
          <a:bodyPr/>
          <a:lstStyle/>
          <a:p>
            <a:endParaRPr lang="en-AU" dirty="0"/>
          </a:p>
          <a:p>
            <a:endParaRPr lang="en-AU" dirty="0"/>
          </a:p>
          <a:p>
            <a:endParaRPr lang="en-AU" dirty="0"/>
          </a:p>
          <a:p>
            <a:endParaRPr lang="en-AU" dirty="0"/>
          </a:p>
          <a:p>
            <a:endParaRPr lang="en-AU" dirty="0"/>
          </a:p>
          <a:p>
            <a:endParaRPr lang="en-AU" sz="1800" dirty="0">
              <a:latin typeface="+mn-lt"/>
              <a:cs typeface="+mn-cs"/>
            </a:endParaRPr>
          </a:p>
          <a:p>
            <a:endParaRPr lang="en-AU" sz="1800" dirty="0">
              <a:latin typeface="+mn-lt"/>
              <a:cs typeface="+mn-cs"/>
            </a:endParaRPr>
          </a:p>
          <a:p>
            <a:endParaRPr lang="en-AU" dirty="0"/>
          </a:p>
          <a:p>
            <a:endParaRPr lang="en-AU" dirty="0"/>
          </a:p>
          <a:p>
            <a:endParaRPr lang="en-AU" dirty="0"/>
          </a:p>
        </p:txBody>
      </p:sp>
      <p:sp>
        <p:nvSpPr>
          <p:cNvPr id="3" name="Rectangle 2"/>
          <p:cNvSpPr/>
          <p:nvPr/>
        </p:nvSpPr>
        <p:spPr>
          <a:xfrm>
            <a:off x="695324" y="1139710"/>
            <a:ext cx="10824945" cy="3231654"/>
          </a:xfrm>
          <a:prstGeom prst="rect">
            <a:avLst/>
          </a:prstGeom>
        </p:spPr>
        <p:txBody>
          <a:bodyPr wrap="square">
            <a:spAutoFit/>
          </a:bodyPr>
          <a:lstStyle/>
          <a:p>
            <a:r>
              <a:rPr lang="en-AU" dirty="0"/>
              <a:t>This presentation is for use as part of the Alcohol and Drug Cognitive Enhancement (ACE) Program. No part may be copied or used for any other purpose without permission from the NSW Agency for Clinical Innovation. Contact via </a:t>
            </a:r>
            <a:r>
              <a:rPr lang="en-AU" dirty="0">
                <a:hlinkClick r:id="rId3"/>
              </a:rPr>
              <a:t>https://www.aci.health.nsw.gov.au/</a:t>
            </a:r>
            <a:r>
              <a:rPr lang="en-AU" dirty="0"/>
              <a:t> </a:t>
            </a:r>
          </a:p>
          <a:p>
            <a:endParaRPr lang="en-AU" dirty="0"/>
          </a:p>
          <a:p>
            <a:r>
              <a:rPr lang="en-AU" dirty="0"/>
              <a:t>The examples may be amended to suit local conditions.  </a:t>
            </a:r>
          </a:p>
          <a:p>
            <a:endParaRPr lang="en-AU" dirty="0"/>
          </a:p>
          <a:p>
            <a:endParaRPr lang="en-AU" dirty="0"/>
          </a:p>
          <a:p>
            <a:r>
              <a:rPr lang="en-AU" sz="2400" b="1" dirty="0">
                <a:solidFill>
                  <a:schemeClr val="accent1"/>
                </a:solidFill>
                <a:latin typeface="Arial" panose="020B0604020202020204" pitchFamily="34" charset="0"/>
                <a:cs typeface="Arial" panose="020B0604020202020204" pitchFamily="34" charset="0"/>
              </a:rPr>
              <a:t>Image credits</a:t>
            </a:r>
          </a:p>
          <a:p>
            <a:endParaRPr lang="en-AU" dirty="0"/>
          </a:p>
          <a:p>
            <a:r>
              <a:rPr lang="en-AU" dirty="0"/>
              <a:t>Shutterstock.com</a:t>
            </a:r>
          </a:p>
          <a:p>
            <a:endParaRPr lang="en-AU" dirty="0"/>
          </a:p>
        </p:txBody>
      </p:sp>
      <p:pic>
        <p:nvPicPr>
          <p:cNvPr id="5" name="Content Placeholder 6">
            <a:extLst>
              <a:ext uri="{FF2B5EF4-FFF2-40B4-BE49-F238E27FC236}">
                <a16:creationId xmlns:a16="http://schemas.microsoft.com/office/drawing/2014/main" id="{C52E2115-2A00-4BEE-98B2-2B85E1AD4E18}"/>
              </a:ext>
            </a:extLst>
          </p:cNvPr>
          <p:cNvPicPr/>
          <p:nvPr/>
        </p:nvPicPr>
        <p:blipFill>
          <a:blip r:embed="rId4" cstate="screen">
            <a:extLst>
              <a:ext uri="{28A0092B-C50C-407E-A947-70E740481C1C}">
                <a14:useLocalDpi xmlns:a14="http://schemas.microsoft.com/office/drawing/2010/main"/>
              </a:ext>
            </a:extLst>
          </a:blip>
          <a:stretch>
            <a:fillRect/>
          </a:stretch>
        </p:blipFill>
        <p:spPr>
          <a:xfrm>
            <a:off x="577350" y="4142240"/>
            <a:ext cx="1087755" cy="815975"/>
          </a:xfrm>
          <a:prstGeom prst="rect">
            <a:avLst/>
          </a:prstGeom>
        </p:spPr>
      </p:pic>
      <p:pic>
        <p:nvPicPr>
          <p:cNvPr id="8" name="Picture 7">
            <a:extLst>
              <a:ext uri="{FF2B5EF4-FFF2-40B4-BE49-F238E27FC236}">
                <a16:creationId xmlns:a16="http://schemas.microsoft.com/office/drawing/2014/main" id="{74C002A7-7496-4638-A7AB-B194CF805302}"/>
              </a:ext>
            </a:extLst>
          </p:cNvPr>
          <p:cNvPicPr/>
          <p:nvPr/>
        </p:nvPicPr>
        <p:blipFill>
          <a:blip r:embed="rId5" cstate="screen">
            <a:extLst>
              <a:ext uri="{28A0092B-C50C-407E-A947-70E740481C1C}">
                <a14:useLocalDpi xmlns:a14="http://schemas.microsoft.com/office/drawing/2010/main"/>
              </a:ext>
            </a:extLst>
          </a:blip>
          <a:stretch>
            <a:fillRect/>
          </a:stretch>
        </p:blipFill>
        <p:spPr>
          <a:xfrm>
            <a:off x="1783079" y="4235584"/>
            <a:ext cx="1087755" cy="629285"/>
          </a:xfrm>
          <a:prstGeom prst="rect">
            <a:avLst/>
          </a:prstGeom>
        </p:spPr>
      </p:pic>
      <p:pic>
        <p:nvPicPr>
          <p:cNvPr id="9" name="Picture 8"/>
          <p:cNvPicPr/>
          <p:nvPr/>
        </p:nvPicPr>
        <p:blipFill>
          <a:blip r:embed="rId6" cstate="screen">
            <a:extLst>
              <a:ext uri="{28A0092B-C50C-407E-A947-70E740481C1C}">
                <a14:useLocalDpi xmlns:a14="http://schemas.microsoft.com/office/drawing/2010/main"/>
              </a:ext>
            </a:extLst>
          </a:blip>
          <a:stretch>
            <a:fillRect/>
          </a:stretch>
        </p:blipFill>
        <p:spPr>
          <a:xfrm>
            <a:off x="3091951" y="4033108"/>
            <a:ext cx="946649" cy="898642"/>
          </a:xfrm>
          <a:prstGeom prst="rect">
            <a:avLst/>
          </a:prstGeom>
        </p:spPr>
      </p:pic>
      <p:pic>
        <p:nvPicPr>
          <p:cNvPr id="10" name="Picture 9">
            <a:extLst>
              <a:ext uri="{FF2B5EF4-FFF2-40B4-BE49-F238E27FC236}">
                <a16:creationId xmlns:a16="http://schemas.microsoft.com/office/drawing/2014/main" id="{B98CA572-A975-4C85-87A2-5DA047FFD36B}"/>
              </a:ext>
            </a:extLst>
          </p:cNvPr>
          <p:cNvPicPr/>
          <p:nvPr/>
        </p:nvPicPr>
        <p:blipFill>
          <a:blip r:embed="rId7" cstate="screen">
            <a:extLst>
              <a:ext uri="{28A0092B-C50C-407E-A947-70E740481C1C}">
                <a14:useLocalDpi xmlns:a14="http://schemas.microsoft.com/office/drawing/2010/main"/>
              </a:ext>
            </a:extLst>
          </a:blip>
          <a:stretch>
            <a:fillRect/>
          </a:stretch>
        </p:blipFill>
        <p:spPr>
          <a:xfrm>
            <a:off x="4256111" y="4113870"/>
            <a:ext cx="543878" cy="817880"/>
          </a:xfrm>
          <a:prstGeom prst="rect">
            <a:avLst/>
          </a:prstGeom>
        </p:spPr>
      </p:pic>
      <p:sp>
        <p:nvSpPr>
          <p:cNvPr id="2" name="TextBox 1">
            <a:extLst>
              <a:ext uri="{FF2B5EF4-FFF2-40B4-BE49-F238E27FC236}">
                <a16:creationId xmlns:a16="http://schemas.microsoft.com/office/drawing/2014/main" id="{6684CD7D-99A8-C2A7-2256-5395E7376F0B}"/>
              </a:ext>
            </a:extLst>
          </p:cNvPr>
          <p:cNvSpPr txBox="1"/>
          <p:nvPr/>
        </p:nvSpPr>
        <p:spPr>
          <a:xfrm>
            <a:off x="695323" y="2732442"/>
            <a:ext cx="5242897" cy="400110"/>
          </a:xfrm>
          <a:prstGeom prst="rect">
            <a:avLst/>
          </a:prstGeom>
          <a:noFill/>
        </p:spPr>
        <p:txBody>
          <a:bodyPr wrap="square" rtlCol="0">
            <a:spAutoFit/>
          </a:bodyPr>
          <a:lstStyle/>
          <a:p>
            <a:r>
              <a:rPr lang="en-AU" sz="1000" dirty="0"/>
              <a:t>Published Mar 2018. Next Review 2028. © State of NSW (Agency for Clinical Innovation) and Advanced Neuropsychological Treatment Services</a:t>
            </a:r>
          </a:p>
        </p:txBody>
      </p:sp>
    </p:spTree>
    <p:extLst>
      <p:ext uri="{BB962C8B-B14F-4D97-AF65-F5344CB8AC3E}">
        <p14:creationId xmlns:p14="http://schemas.microsoft.com/office/powerpoint/2010/main" val="283048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80000"/>
          </a:schemeClr>
        </a:solidFill>
        <a:effectLst/>
      </p:bgPr>
    </p:bg>
    <p:spTree>
      <p:nvGrpSpPr>
        <p:cNvPr id="1" name=""/>
        <p:cNvGrpSpPr/>
        <p:nvPr/>
      </p:nvGrpSpPr>
      <p:grpSpPr>
        <a:xfrm>
          <a:off x="0" y="0"/>
          <a:ext cx="0" cy="0"/>
          <a:chOff x="0" y="0"/>
          <a:chExt cx="0" cy="0"/>
        </a:xfrm>
      </p:grpSpPr>
      <p:graphicFrame>
        <p:nvGraphicFramePr>
          <p:cNvPr id="19" name="Table 18"/>
          <p:cNvGraphicFramePr>
            <a:graphicFrameLocks noGrp="1"/>
          </p:cNvGraphicFramePr>
          <p:nvPr>
            <p:extLst>
              <p:ext uri="{D42A27DB-BD31-4B8C-83A1-F6EECF244321}">
                <p14:modId xmlns:p14="http://schemas.microsoft.com/office/powerpoint/2010/main" val="2091618847"/>
              </p:ext>
            </p:extLst>
          </p:nvPr>
        </p:nvGraphicFramePr>
        <p:xfrm>
          <a:off x="719668" y="1166649"/>
          <a:ext cx="10800000" cy="4128000"/>
        </p:xfrm>
        <a:graphic>
          <a:graphicData uri="http://schemas.openxmlformats.org/drawingml/2006/table">
            <a:tbl>
              <a:tblPr firstRow="1">
                <a:tableStyleId>{5C22544A-7EE6-4342-B048-85BDC9FD1C3A}</a:tableStyleId>
              </a:tblPr>
              <a:tblGrid>
                <a:gridCol w="6228000">
                  <a:extLst>
                    <a:ext uri="{9D8B030D-6E8A-4147-A177-3AD203B41FA5}">
                      <a16:colId xmlns:a16="http://schemas.microsoft.com/office/drawing/2014/main" val="20001"/>
                    </a:ext>
                  </a:extLst>
                </a:gridCol>
                <a:gridCol w="1386000">
                  <a:extLst>
                    <a:ext uri="{9D8B030D-6E8A-4147-A177-3AD203B41FA5}">
                      <a16:colId xmlns:a16="http://schemas.microsoft.com/office/drawing/2014/main" val="20002"/>
                    </a:ext>
                  </a:extLst>
                </a:gridCol>
                <a:gridCol w="1386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4"/>
                    </a:ext>
                  </a:extLst>
                </a:gridCol>
              </a:tblGrid>
              <a:tr h="370840">
                <a:tc>
                  <a:txBody>
                    <a:bodyPr/>
                    <a:lstStyle/>
                    <a:p>
                      <a:r>
                        <a:rPr lang="en-AU" sz="2000" dirty="0"/>
                        <a:t>Description</a:t>
                      </a:r>
                    </a:p>
                  </a:txBody>
                  <a:tcPr marL="72000" marR="72000" marT="108000" marB="108000">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AU" sz="2000" dirty="0"/>
                        <a:t>Actual outcome</a:t>
                      </a:r>
                    </a:p>
                  </a:txBody>
                  <a:tcPr marL="72000" marR="72000" marT="108000" marB="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AU" sz="2000" dirty="0"/>
                        <a:t>Predicted outcome</a:t>
                      </a:r>
                    </a:p>
                  </a:txBody>
                  <a:tcPr marL="72000" marR="72000" marT="108000" marB="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AU" sz="2000" dirty="0"/>
                        <a:t>Actual minus Predicted</a:t>
                      </a:r>
                    </a:p>
                  </a:txBody>
                  <a:tcPr marL="72000" marR="72000" marT="108000" marB="108000">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2000" dirty="0"/>
                        <a:t>Added 4 difficult situations and accompanying positive statements or coping thoughts</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3</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AU" sz="2000" dirty="0"/>
                        <a:t>3</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rowSpan="4">
                  <a:txBody>
                    <a:bodyPr/>
                    <a:lstStyle/>
                    <a:p>
                      <a:pPr algn="ctr"/>
                      <a:r>
                        <a:rPr lang="en-AU" sz="2000" b="0" dirty="0"/>
                        <a:t>1</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r>
                        <a:rPr lang="en-US" sz="2000" dirty="0"/>
                        <a:t>Added 3 difficult situations and accompanying positive statements or coping thoughts</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2</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AU" sz="2000" dirty="0"/>
                        <a:t>2</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algn="ctr"/>
                      <a:endParaRPr lang="en-AU" dirty="0"/>
                    </a:p>
                  </a:txBody>
                  <a:tcPr marL="72000" marR="72000" marT="108000" marB="108000" anchor="ctr"/>
                </a:tc>
                <a:extLst>
                  <a:ext uri="{0D108BD9-81ED-4DB2-BD59-A6C34878D82A}">
                    <a16:rowId xmlns:a16="http://schemas.microsoft.com/office/drawing/2014/main" val="10002"/>
                  </a:ext>
                </a:extLst>
              </a:tr>
              <a:tr h="370840">
                <a:tc>
                  <a:txBody>
                    <a:bodyPr/>
                    <a:lstStyle/>
                    <a:p>
                      <a:r>
                        <a:rPr lang="en-US" sz="2000" dirty="0"/>
                        <a:t>Added 2 difficult situations and accompanying positive statements or coping thoughts</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1</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AU" sz="2000" dirty="0"/>
                        <a:t>1</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algn="ctr"/>
                      <a:endParaRPr lang="en-AU" dirty="0"/>
                    </a:p>
                  </a:txBody>
                  <a:tcPr marL="72000" marR="72000" marT="108000" marB="108000" anchor="ctr"/>
                </a:tc>
                <a:extLst>
                  <a:ext uri="{0D108BD9-81ED-4DB2-BD59-A6C34878D82A}">
                    <a16:rowId xmlns:a16="http://schemas.microsoft.com/office/drawing/2014/main" val="10003"/>
                  </a:ext>
                </a:extLst>
              </a:tr>
              <a:tr h="370840">
                <a:tc>
                  <a:txBody>
                    <a:bodyPr/>
                    <a:lstStyle/>
                    <a:p>
                      <a:r>
                        <a:rPr lang="en-US" sz="2000" dirty="0"/>
                        <a:t>Added 0-1 difficult situations and accompanying positive statements or coping thoughts</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AU" sz="2000" dirty="0"/>
                        <a:t>0</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AU" sz="2000" dirty="0"/>
                        <a:t>0</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vMerge="1">
                  <a:txBody>
                    <a:bodyPr/>
                    <a:lstStyle/>
                    <a:p>
                      <a:pPr algn="ctr"/>
                      <a:endParaRPr lang="en-AU" dirty="0"/>
                    </a:p>
                  </a:txBody>
                  <a:tcPr marL="72000" marR="72000" marT="108000" marB="108000" anchor="ctr"/>
                </a:tc>
                <a:extLst>
                  <a:ext uri="{0D108BD9-81ED-4DB2-BD59-A6C34878D82A}">
                    <a16:rowId xmlns:a16="http://schemas.microsoft.com/office/drawing/2014/main" val="10004"/>
                  </a:ext>
                </a:extLst>
              </a:tr>
            </a:tbl>
          </a:graphicData>
        </a:graphic>
      </p:graphicFrame>
      <p:sp>
        <p:nvSpPr>
          <p:cNvPr id="2" name="Content Placeholder 1"/>
          <p:cNvSpPr>
            <a:spLocks noGrp="1"/>
          </p:cNvSpPr>
          <p:nvPr>
            <p:ph sz="quarter" idx="15"/>
          </p:nvPr>
        </p:nvSpPr>
        <p:spPr/>
        <p:txBody>
          <a:bodyPr/>
          <a:lstStyle/>
          <a:p>
            <a:r>
              <a:rPr lang="en-US" dirty="0"/>
              <a:t>Brainwork outcome</a:t>
            </a:r>
            <a:endParaRPr lang="en-AU" dirty="0"/>
          </a:p>
        </p:txBody>
      </p:sp>
      <p:sp>
        <p:nvSpPr>
          <p:cNvPr id="12" name="Content Placeholder 11"/>
          <p:cNvSpPr>
            <a:spLocks noGrp="1"/>
          </p:cNvSpPr>
          <p:nvPr>
            <p:ph idx="1"/>
          </p:nvPr>
        </p:nvSpPr>
        <p:spPr>
          <a:xfrm>
            <a:off x="724597" y="5356060"/>
            <a:ext cx="10800603" cy="1051563"/>
          </a:xfrm>
        </p:spPr>
        <p:txBody>
          <a:bodyPr/>
          <a:lstStyle/>
          <a:p>
            <a:pPr marL="342900" indent="-342900">
              <a:spcBef>
                <a:spcPts val="0"/>
              </a:spcBef>
              <a:buFont typeface="Arial" panose="020B0604020202020204" pitchFamily="34" charset="0"/>
              <a:buChar char="•"/>
            </a:pPr>
            <a:r>
              <a:rPr lang="en-US" dirty="0"/>
              <a:t>The closer to zero, the more accurate your predictions</a:t>
            </a:r>
          </a:p>
          <a:p>
            <a:pPr marL="342900" indent="-342900">
              <a:spcBef>
                <a:spcPts val="0"/>
              </a:spcBef>
              <a:buFont typeface="Arial" panose="020B0604020202020204" pitchFamily="34" charset="0"/>
              <a:buChar char="•"/>
            </a:pPr>
            <a:r>
              <a:rPr lang="en-US" dirty="0"/>
              <a:t>Negative number: You overestimated your performance</a:t>
            </a:r>
          </a:p>
          <a:p>
            <a:pPr marL="342900" indent="-342900">
              <a:spcBef>
                <a:spcPts val="0"/>
              </a:spcBef>
              <a:buFont typeface="Arial" panose="020B0604020202020204" pitchFamily="34" charset="0"/>
              <a:buChar char="•"/>
            </a:pPr>
            <a:r>
              <a:rPr lang="en-US" dirty="0"/>
              <a:t>Positive number: You underestimated your performance</a:t>
            </a:r>
          </a:p>
        </p:txBody>
      </p:sp>
      <p:sp>
        <p:nvSpPr>
          <p:cNvPr id="4" name="Slide Number Placeholder 3"/>
          <p:cNvSpPr>
            <a:spLocks noGrp="1"/>
          </p:cNvSpPr>
          <p:nvPr>
            <p:ph type="sldNum" sz="quarter" idx="4"/>
          </p:nvPr>
        </p:nvSpPr>
        <p:spPr/>
        <p:txBody>
          <a:bodyPr/>
          <a:lstStyle/>
          <a:p>
            <a:fld id="{EAFF9662-E427-214F-A0F2-1EADCCA1E85B}" type="slidenum">
              <a:rPr lang="en-US" smtClean="0"/>
              <a:pPr/>
              <a:t>3</a:t>
            </a:fld>
            <a:endParaRPr lang="en-US"/>
          </a:p>
        </p:txBody>
      </p:sp>
      <p:sp>
        <p:nvSpPr>
          <p:cNvPr id="8" name="Oval 7"/>
          <p:cNvSpPr/>
          <p:nvPr/>
        </p:nvSpPr>
        <p:spPr>
          <a:xfrm>
            <a:off x="8856521" y="3873386"/>
            <a:ext cx="360000" cy="360000"/>
          </a:xfrm>
          <a:prstGeom prst="ellipse">
            <a:avLst/>
          </a:prstGeom>
          <a:noFill/>
          <a:ln w="28575"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7455142" y="3048373"/>
            <a:ext cx="360000" cy="360000"/>
          </a:xfrm>
          <a:prstGeom prst="ellipse">
            <a:avLst/>
          </a:prstGeom>
          <a:noFill/>
          <a:ln w="28575"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2E5DABC-63DF-7B4A-81AF-08FAE091A3E8}"/>
              </a:ext>
            </a:extLst>
          </p:cNvPr>
          <p:cNvSpPr txBox="1"/>
          <p:nvPr/>
        </p:nvSpPr>
        <p:spPr>
          <a:xfrm>
            <a:off x="8145083" y="2879386"/>
            <a:ext cx="354421" cy="1477328"/>
          </a:xfrm>
          <a:prstGeom prst="rect">
            <a:avLst/>
          </a:prstGeom>
          <a:solidFill>
            <a:schemeClr val="bg1"/>
          </a:solidFill>
          <a:ln w="34925">
            <a:solidFill>
              <a:schemeClr val="accent1"/>
            </a:solidFill>
          </a:ln>
        </p:spPr>
        <p:txBody>
          <a:bodyPr wrap="square" rtlCol="0">
            <a:spAutoFit/>
          </a:bodyPr>
          <a:lstStyle/>
          <a:p>
            <a:pPr algn="ctr"/>
            <a:r>
              <a:rPr lang="en-US"/>
              <a:t>MINUS</a:t>
            </a:r>
          </a:p>
        </p:txBody>
      </p:sp>
      <p:sp>
        <p:nvSpPr>
          <p:cNvPr id="18" name="TextBox 17">
            <a:extLst>
              <a:ext uri="{FF2B5EF4-FFF2-40B4-BE49-F238E27FC236}">
                <a16:creationId xmlns:a16="http://schemas.microsoft.com/office/drawing/2014/main" id="{385BD7BA-9151-BF42-8EF2-2C9478824C6C}"/>
              </a:ext>
            </a:extLst>
          </p:cNvPr>
          <p:cNvSpPr txBox="1"/>
          <p:nvPr/>
        </p:nvSpPr>
        <p:spPr>
          <a:xfrm>
            <a:off x="637618" y="781037"/>
            <a:ext cx="6783089" cy="400110"/>
          </a:xfrm>
          <a:prstGeom prst="rect">
            <a:avLst/>
          </a:prstGeom>
          <a:noFill/>
        </p:spPr>
        <p:txBody>
          <a:bodyPr wrap="square" rtlCol="0">
            <a:spAutoFit/>
          </a:bodyPr>
          <a:lstStyle/>
          <a:p>
            <a:r>
              <a:rPr lang="en-US" sz="2000" b="1" dirty="0"/>
              <a:t>Positive self-statements and coping thoughts</a:t>
            </a:r>
          </a:p>
        </p:txBody>
      </p:sp>
      <p:sp>
        <p:nvSpPr>
          <p:cNvPr id="13" name="Oval 12"/>
          <p:cNvSpPr/>
          <p:nvPr/>
        </p:nvSpPr>
        <p:spPr>
          <a:xfrm>
            <a:off x="10448439" y="3461375"/>
            <a:ext cx="360000" cy="360000"/>
          </a:xfrm>
          <a:prstGeom prst="ellipse">
            <a:avLst/>
          </a:prstGeom>
          <a:noFill/>
          <a:ln w="28575"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9E03B15-15F3-4A3C-A5B8-CD9F4D1C9E80}"/>
              </a:ext>
            </a:extLst>
          </p:cNvPr>
          <p:cNvSpPr txBox="1"/>
          <p:nvPr/>
        </p:nvSpPr>
        <p:spPr>
          <a:xfrm>
            <a:off x="10628439" y="467459"/>
            <a:ext cx="1257675" cy="523220"/>
          </a:xfrm>
          <a:prstGeom prst="rect">
            <a:avLst/>
          </a:prstGeom>
          <a:noFill/>
        </p:spPr>
        <p:txBody>
          <a:bodyPr wrap="square" rtlCol="0">
            <a:spAutoFit/>
          </a:bodyPr>
          <a:lstStyle/>
          <a:p>
            <a:r>
              <a:rPr lang="en-AU" sz="1400" b="1" dirty="0">
                <a:solidFill>
                  <a:schemeClr val="accent1"/>
                </a:solidFill>
              </a:rPr>
              <a:t>Page 39 in workbook </a:t>
            </a:r>
          </a:p>
        </p:txBody>
      </p:sp>
      <p:pic>
        <p:nvPicPr>
          <p:cNvPr id="14" name="Picture 13">
            <a:extLst>
              <a:ext uri="{FF2B5EF4-FFF2-40B4-BE49-F238E27FC236}">
                <a16:creationId xmlns:a16="http://schemas.microsoft.com/office/drawing/2014/main" id="{7F33548A-C807-4D2B-8B32-58568AF0BA4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74200" y="304047"/>
            <a:ext cx="792339" cy="795099"/>
          </a:xfrm>
          <a:prstGeom prst="rect">
            <a:avLst/>
          </a:prstGeom>
        </p:spPr>
      </p:pic>
    </p:spTree>
    <p:extLst>
      <p:ext uri="{BB962C8B-B14F-4D97-AF65-F5344CB8AC3E}">
        <p14:creationId xmlns:p14="http://schemas.microsoft.com/office/powerpoint/2010/main" val="4272581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5"/>
          </p:nvPr>
        </p:nvSpPr>
        <p:spPr/>
        <p:txBody>
          <a:bodyPr/>
          <a:lstStyle/>
          <a:p>
            <a:r>
              <a:rPr lang="en-US" dirty="0"/>
              <a:t>Your Executive team</a:t>
            </a:r>
            <a:endParaRPr lang="en-AU" dirty="0"/>
          </a:p>
        </p:txBody>
      </p:sp>
      <p:sp>
        <p:nvSpPr>
          <p:cNvPr id="4" name="Slide Number Placeholder 3"/>
          <p:cNvSpPr>
            <a:spLocks noGrp="1"/>
          </p:cNvSpPr>
          <p:nvPr>
            <p:ph type="sldNum" sz="quarter" idx="4"/>
          </p:nvPr>
        </p:nvSpPr>
        <p:spPr/>
        <p:txBody>
          <a:bodyPr/>
          <a:lstStyle/>
          <a:p>
            <a:fld id="{EAFF9662-E427-214F-A0F2-1EADCCA1E85B}" type="slidenum">
              <a:rPr lang="en-US" smtClean="0"/>
              <a:pPr/>
              <a:t>4</a:t>
            </a:fld>
            <a:endParaRPr lang="en-US"/>
          </a:p>
        </p:txBody>
      </p:sp>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597344" y="887846"/>
            <a:ext cx="4997311" cy="4866505"/>
          </a:xfrm>
          <a:prstGeom prst="rect">
            <a:avLst/>
          </a:prstGeom>
        </p:spPr>
      </p:pic>
    </p:spTree>
    <p:extLst>
      <p:ext uri="{BB962C8B-B14F-4D97-AF65-F5344CB8AC3E}">
        <p14:creationId xmlns:p14="http://schemas.microsoft.com/office/powerpoint/2010/main" val="343202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C52E2115-2A00-4BEE-98B2-2B85E1AD4E18}"/>
              </a:ext>
            </a:extLst>
          </p:cNvPr>
          <p:cNvPicPr>
            <a:picLocks noGrp="1" noChangeAspect="1"/>
          </p:cNvPicPr>
          <p:nvPr>
            <p:ph sz="half" idx="1"/>
          </p:nvPr>
        </p:nvPicPr>
        <p:blipFill>
          <a:blip r:embed="rId3" cstate="screen">
            <a:extLst>
              <a:ext uri="{28A0092B-C50C-407E-A947-70E740481C1C}">
                <a14:useLocalDpi xmlns:a14="http://schemas.microsoft.com/office/drawing/2010/main"/>
              </a:ext>
            </a:extLst>
          </a:blip>
          <a:stretch>
            <a:fillRect/>
          </a:stretch>
        </p:blipFill>
        <p:spPr>
          <a:xfrm>
            <a:off x="0" y="1113694"/>
            <a:ext cx="5998020" cy="4498515"/>
          </a:xfrm>
        </p:spPr>
      </p:pic>
      <p:sp>
        <p:nvSpPr>
          <p:cNvPr id="3" name="Slide Number Placeholder 2"/>
          <p:cNvSpPr>
            <a:spLocks noGrp="1"/>
          </p:cNvSpPr>
          <p:nvPr>
            <p:ph type="sldNum" sz="quarter" idx="4"/>
          </p:nvPr>
        </p:nvSpPr>
        <p:spPr/>
        <p:txBody>
          <a:bodyPr/>
          <a:lstStyle/>
          <a:p>
            <a:fld id="{EAFF9662-E427-214F-A0F2-1EADCCA1E85B}" type="slidenum">
              <a:rPr lang="en-US" smtClean="0"/>
              <a:pPr/>
              <a:t>5</a:t>
            </a:fld>
            <a:endParaRPr lang="en-US"/>
          </a:p>
        </p:txBody>
      </p:sp>
      <p:sp>
        <p:nvSpPr>
          <p:cNvPr id="12" name="Content Placeholder 11"/>
          <p:cNvSpPr>
            <a:spLocks noGrp="1"/>
          </p:cNvSpPr>
          <p:nvPr>
            <p:ph sz="quarter" idx="15"/>
          </p:nvPr>
        </p:nvSpPr>
        <p:spPr/>
        <p:txBody>
          <a:bodyPr/>
          <a:lstStyle/>
          <a:p>
            <a:r>
              <a:rPr lang="en-US" dirty="0"/>
              <a:t>The primary emotions?</a:t>
            </a:r>
            <a:endParaRPr lang="en-AU" dirty="0"/>
          </a:p>
        </p:txBody>
      </p:sp>
      <p:pic>
        <p:nvPicPr>
          <p:cNvPr id="10" name="Picture 9">
            <a:extLst>
              <a:ext uri="{FF2B5EF4-FFF2-40B4-BE49-F238E27FC236}">
                <a16:creationId xmlns:a16="http://schemas.microsoft.com/office/drawing/2014/main" id="{38FC238C-2E69-4075-B4CC-CB27E442B21B}"/>
              </a:ext>
            </a:extLst>
          </p:cNvPr>
          <p:cNvPicPr>
            <a:picLocks noChangeAspect="1"/>
          </p:cNvPicPr>
          <p:nvPr/>
        </p:nvPicPr>
        <p:blipFill>
          <a:blip r:embed="rId4"/>
          <a:stretch>
            <a:fillRect/>
          </a:stretch>
        </p:blipFill>
        <p:spPr>
          <a:xfrm>
            <a:off x="6096000" y="1113694"/>
            <a:ext cx="5280942" cy="4560101"/>
          </a:xfrm>
          <a:prstGeom prst="rect">
            <a:avLst/>
          </a:prstGeom>
        </p:spPr>
      </p:pic>
    </p:spTree>
    <p:extLst>
      <p:ext uri="{BB962C8B-B14F-4D97-AF65-F5344CB8AC3E}">
        <p14:creationId xmlns:p14="http://schemas.microsoft.com/office/powerpoint/2010/main" val="288090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5"/>
          </p:nvPr>
        </p:nvSpPr>
        <p:spPr/>
        <p:txBody>
          <a:bodyPr/>
          <a:lstStyle/>
          <a:p>
            <a:pPr lvl="0"/>
            <a:r>
              <a:rPr lang="en-US"/>
              <a:t>The functions of emotions</a:t>
            </a:r>
            <a:endParaRPr lang="en-AU" dirty="0"/>
          </a:p>
        </p:txBody>
      </p:sp>
      <p:sp>
        <p:nvSpPr>
          <p:cNvPr id="4" name="Content Placeholder 3"/>
          <p:cNvSpPr>
            <a:spLocks noGrp="1"/>
          </p:cNvSpPr>
          <p:nvPr>
            <p:ph idx="1"/>
          </p:nvPr>
        </p:nvSpPr>
        <p:spPr/>
        <p:txBody>
          <a:bodyPr/>
          <a:lstStyle/>
          <a:p>
            <a:r>
              <a:rPr lang="en-US" dirty="0"/>
              <a:t>Basically, to </a:t>
            </a:r>
            <a:r>
              <a:rPr lang="en-AU" dirty="0"/>
              <a:t>move us closer to what is good for us and further away from what is bad for us (in the present moment)</a:t>
            </a:r>
          </a:p>
          <a:p>
            <a:endParaRPr lang="en-AU" dirty="0"/>
          </a:p>
          <a:p>
            <a:pPr lvl="0"/>
            <a:r>
              <a:rPr lang="en-AU" b="1" dirty="0"/>
              <a:t>Fear 		</a:t>
            </a:r>
          </a:p>
          <a:p>
            <a:pPr lvl="0"/>
            <a:r>
              <a:rPr lang="en-AU" b="1" dirty="0"/>
              <a:t>Happiness 	</a:t>
            </a:r>
          </a:p>
          <a:p>
            <a:pPr lvl="0"/>
            <a:r>
              <a:rPr lang="en-AU" b="1" dirty="0"/>
              <a:t>Anger 	</a:t>
            </a:r>
          </a:p>
          <a:p>
            <a:pPr lvl="0"/>
            <a:r>
              <a:rPr lang="en-AU" b="1" dirty="0"/>
              <a:t>Disgust	</a:t>
            </a:r>
          </a:p>
          <a:p>
            <a:r>
              <a:rPr lang="en-AU" b="1" dirty="0"/>
              <a:t>Surprise 	</a:t>
            </a:r>
          </a:p>
          <a:p>
            <a:r>
              <a:rPr lang="en-AU" b="1" dirty="0"/>
              <a:t>Sadness </a:t>
            </a:r>
            <a:r>
              <a:rPr lang="en-AU" dirty="0"/>
              <a:t>	</a:t>
            </a:r>
          </a:p>
        </p:txBody>
      </p:sp>
      <p:sp>
        <p:nvSpPr>
          <p:cNvPr id="2" name="Slide Number Placeholder 1"/>
          <p:cNvSpPr>
            <a:spLocks noGrp="1"/>
          </p:cNvSpPr>
          <p:nvPr>
            <p:ph type="sldNum" sz="quarter" idx="4"/>
          </p:nvPr>
        </p:nvSpPr>
        <p:spPr/>
        <p:txBody>
          <a:bodyPr/>
          <a:lstStyle/>
          <a:p>
            <a:fld id="{EAFF9662-E427-214F-A0F2-1EADCCA1E85B}" type="slidenum">
              <a:rPr lang="en-US" smtClean="0"/>
              <a:pPr/>
              <a:t>6</a:t>
            </a:fld>
            <a:endParaRPr lang="en-US"/>
          </a:p>
        </p:txBody>
      </p:sp>
      <p:sp>
        <p:nvSpPr>
          <p:cNvPr id="6" name="Content Placeholder 3"/>
          <p:cNvSpPr txBox="1">
            <a:spLocks/>
          </p:cNvSpPr>
          <p:nvPr/>
        </p:nvSpPr>
        <p:spPr>
          <a:xfrm>
            <a:off x="2520773" y="2553095"/>
            <a:ext cx="10800603" cy="2359620"/>
          </a:xfrm>
          <a:prstGeom prst="rect">
            <a:avLst/>
          </a:prstGeom>
        </p:spPr>
        <p:txBody>
          <a:bodyPr lIns="0" tIns="0" rIns="0" bIns="0">
            <a:spAutoFit/>
          </a:bodyPr>
          <a:lstStyle>
            <a:lvl1pPr marL="0" indent="0" algn="l" defTabSz="914400" rtl="0" eaLnBrk="1" latinLnBrk="0" hangingPunct="1">
              <a:spcBef>
                <a:spcPts val="600"/>
              </a:spcBef>
              <a:buClr>
                <a:schemeClr val="accent2"/>
              </a:buClr>
              <a:buFont typeface="Wingdings" panose="05000000000000000000" pitchFamily="2" charset="2"/>
              <a:buNone/>
              <a:defRPr sz="1800" b="0" i="0" kern="1200" spc="0" baseline="0">
                <a:solidFill>
                  <a:schemeClr val="tx1"/>
                </a:solidFill>
                <a:latin typeface="Arial" panose="020B0604020202020204" pitchFamily="34" charset="0"/>
                <a:ea typeface="+mn-ea"/>
                <a:cs typeface="Arial" panose="020B0604020202020204" pitchFamily="34" charset="0"/>
              </a:defRPr>
            </a:lvl1pPr>
            <a:lvl2pPr marL="720000" indent="-360000" algn="l" defTabSz="914400" rtl="0" eaLnBrk="1" latinLnBrk="0" hangingPunct="1">
              <a:spcBef>
                <a:spcPts val="600"/>
              </a:spcBef>
              <a:buClr>
                <a:schemeClr val="accent2"/>
              </a:buClr>
              <a:buFont typeface="Wingdings" panose="05000000000000000000" pitchFamily="2" charset="2"/>
              <a:buChar char="§"/>
              <a:defRPr sz="1800" kern="1200" spc="0" baseline="0">
                <a:solidFill>
                  <a:schemeClr val="tx1"/>
                </a:solidFill>
                <a:latin typeface="Arial" panose="020B0604020202020204" pitchFamily="34" charset="0"/>
                <a:ea typeface="+mn-ea"/>
                <a:cs typeface="Arial" panose="020B0604020202020204" pitchFamily="34" charset="0"/>
              </a:defRPr>
            </a:lvl2pPr>
            <a:lvl3pPr marL="1080000" indent="-360000" algn="l" defTabSz="914400" rtl="0" eaLnBrk="1" latinLnBrk="0" hangingPunct="1">
              <a:spcBef>
                <a:spcPts val="600"/>
              </a:spcBef>
              <a:buClr>
                <a:schemeClr val="accent2"/>
              </a:buClr>
              <a:buFont typeface="Wingdings" panose="05000000000000000000" pitchFamily="2" charset="2"/>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440000" indent="-360000" algn="l" defTabSz="914400" rtl="0" eaLnBrk="1" latinLnBrk="0" hangingPunct="1">
              <a:spcBef>
                <a:spcPts val="600"/>
              </a:spcBef>
              <a:buClr>
                <a:schemeClr val="accent2"/>
              </a:buClr>
              <a:buFont typeface="Wingdings" panose="05000000000000000000" pitchFamily="2" charset="2"/>
              <a:buChar char="§"/>
              <a:defRPr sz="1800" kern="1200" spc="0" baseline="0">
                <a:solidFill>
                  <a:schemeClr val="tx1"/>
                </a:solidFill>
                <a:latin typeface="Arial" panose="020B0604020202020204" pitchFamily="34" charset="0"/>
                <a:ea typeface="+mn-ea"/>
                <a:cs typeface="Arial" panose="020B0604020202020204" pitchFamily="34" charset="0"/>
              </a:defRPr>
            </a:lvl4pPr>
            <a:lvl5pPr marL="1800000" indent="-360000" algn="l" defTabSz="914400" rtl="0" eaLnBrk="1" latinLnBrk="0" hangingPunct="1">
              <a:spcBef>
                <a:spcPts val="600"/>
              </a:spcBef>
              <a:buClr>
                <a:schemeClr val="accent2"/>
              </a:buClr>
              <a:buFont typeface="Wingdings" panose="05000000000000000000" pitchFamily="2" charset="2"/>
              <a:buChar char="§"/>
              <a:defRPr sz="1800" kern="1200" spc="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896938">
              <a:spcBef>
                <a:spcPts val="800"/>
              </a:spcBef>
            </a:pPr>
            <a:r>
              <a:rPr lang="en-AU" sz="2000" dirty="0">
                <a:sym typeface="Symbol" panose="05050102010706020507" pitchFamily="18" charset="2"/>
              </a:rPr>
              <a:t></a:t>
            </a:r>
            <a:r>
              <a:rPr lang="en-AU" sz="2000" dirty="0"/>
              <a:t> to move us away from immediate danger</a:t>
            </a:r>
          </a:p>
          <a:p>
            <a:pPr defTabSz="896938">
              <a:spcBef>
                <a:spcPts val="800"/>
              </a:spcBef>
            </a:pPr>
            <a:r>
              <a:rPr lang="en-AU" sz="2000" dirty="0">
                <a:sym typeface="Symbol" panose="05050102010706020507" pitchFamily="18" charset="2"/>
              </a:rPr>
              <a:t> </a:t>
            </a:r>
            <a:r>
              <a:rPr lang="en-AU" sz="2000" dirty="0"/>
              <a:t>to draw us towards something rewarding</a:t>
            </a:r>
          </a:p>
          <a:p>
            <a:pPr defTabSz="896938">
              <a:spcBef>
                <a:spcPts val="800"/>
              </a:spcBef>
            </a:pPr>
            <a:r>
              <a:rPr lang="en-AU" sz="2000" dirty="0">
                <a:sym typeface="Symbol" panose="05050102010706020507" pitchFamily="18" charset="2"/>
              </a:rPr>
              <a:t> </a:t>
            </a:r>
            <a:r>
              <a:rPr lang="en-AU" sz="2000" dirty="0"/>
              <a:t>to take action against injustice</a:t>
            </a:r>
          </a:p>
          <a:p>
            <a:pPr defTabSz="896938">
              <a:spcBef>
                <a:spcPts val="800"/>
              </a:spcBef>
            </a:pPr>
            <a:r>
              <a:rPr lang="en-AU" sz="2000" dirty="0">
                <a:sym typeface="Symbol" panose="05050102010706020507" pitchFamily="18" charset="2"/>
              </a:rPr>
              <a:t> </a:t>
            </a:r>
            <a:r>
              <a:rPr lang="en-AU" sz="2000" dirty="0"/>
              <a:t>to move us away from toxic things</a:t>
            </a:r>
          </a:p>
          <a:p>
            <a:pPr marL="354013" indent="-354013" defTabSz="896938">
              <a:spcBef>
                <a:spcPts val="800"/>
              </a:spcBef>
              <a:tabLst>
                <a:tab pos="182563" algn="l"/>
                <a:tab pos="536575" algn="l"/>
                <a:tab pos="1792288" algn="l"/>
              </a:tabLst>
            </a:pPr>
            <a:r>
              <a:rPr lang="en-AU" sz="2000" dirty="0">
                <a:sym typeface="Symbol" panose="05050102010706020507" pitchFamily="18" charset="2"/>
              </a:rPr>
              <a:t> </a:t>
            </a:r>
            <a:r>
              <a:rPr lang="en-AU" sz="2000" dirty="0"/>
              <a:t>to catch or hold our attention on an unexpected event</a:t>
            </a:r>
          </a:p>
          <a:p>
            <a:pPr defTabSz="896938">
              <a:spcBef>
                <a:spcPts val="800"/>
              </a:spcBef>
            </a:pPr>
            <a:r>
              <a:rPr lang="en-AU" sz="2000" dirty="0">
                <a:sym typeface="Symbol" panose="05050102010706020507" pitchFamily="18" charset="2"/>
              </a:rPr>
              <a:t> </a:t>
            </a:r>
            <a:r>
              <a:rPr lang="en-AU" sz="2000" dirty="0"/>
              <a:t>to solve problems related to loss or failure</a:t>
            </a:r>
          </a:p>
        </p:txBody>
      </p:sp>
      <p:sp>
        <p:nvSpPr>
          <p:cNvPr id="7" name="Content Placeholder 3"/>
          <p:cNvSpPr txBox="1">
            <a:spLocks/>
          </p:cNvSpPr>
          <p:nvPr/>
        </p:nvSpPr>
        <p:spPr>
          <a:xfrm>
            <a:off x="695699" y="5151538"/>
            <a:ext cx="10800603" cy="987113"/>
          </a:xfrm>
          <a:prstGeom prst="rect">
            <a:avLst/>
          </a:prstGeom>
        </p:spPr>
        <p:txBody>
          <a:bodyPr lIns="0" tIns="0" rIns="0" bIns="0">
            <a:normAutofit/>
          </a:bodyPr>
          <a:lstStyle>
            <a:lvl1pPr marL="0" indent="0" algn="l" defTabSz="914400" rtl="0" eaLnBrk="1" latinLnBrk="0" hangingPunct="1">
              <a:spcBef>
                <a:spcPts val="600"/>
              </a:spcBef>
              <a:buClr>
                <a:schemeClr val="accent2"/>
              </a:buClr>
              <a:buFont typeface="Wingdings" panose="05000000000000000000" pitchFamily="2" charset="2"/>
              <a:buNone/>
              <a:defRPr sz="1800" b="0" i="0" kern="1200" spc="0" baseline="0">
                <a:solidFill>
                  <a:schemeClr val="tx1"/>
                </a:solidFill>
                <a:latin typeface="Arial" panose="020B0604020202020204" pitchFamily="34" charset="0"/>
                <a:ea typeface="+mn-ea"/>
                <a:cs typeface="Arial" panose="020B0604020202020204" pitchFamily="34" charset="0"/>
              </a:defRPr>
            </a:lvl1pPr>
            <a:lvl2pPr marL="720000" indent="-360000" algn="l" defTabSz="914400" rtl="0" eaLnBrk="1" latinLnBrk="0" hangingPunct="1">
              <a:spcBef>
                <a:spcPts val="600"/>
              </a:spcBef>
              <a:buClr>
                <a:schemeClr val="accent2"/>
              </a:buClr>
              <a:buFont typeface="Wingdings" panose="05000000000000000000" pitchFamily="2" charset="2"/>
              <a:buChar char="§"/>
              <a:defRPr sz="1800" kern="1200" spc="0" baseline="0">
                <a:solidFill>
                  <a:schemeClr val="tx1"/>
                </a:solidFill>
                <a:latin typeface="Arial" panose="020B0604020202020204" pitchFamily="34" charset="0"/>
                <a:ea typeface="+mn-ea"/>
                <a:cs typeface="Arial" panose="020B0604020202020204" pitchFamily="34" charset="0"/>
              </a:defRPr>
            </a:lvl2pPr>
            <a:lvl3pPr marL="1080000" indent="-360000" algn="l" defTabSz="914400" rtl="0" eaLnBrk="1" latinLnBrk="0" hangingPunct="1">
              <a:spcBef>
                <a:spcPts val="600"/>
              </a:spcBef>
              <a:buClr>
                <a:schemeClr val="accent2"/>
              </a:buClr>
              <a:buFont typeface="Wingdings" panose="05000000000000000000" pitchFamily="2" charset="2"/>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440000" indent="-360000" algn="l" defTabSz="914400" rtl="0" eaLnBrk="1" latinLnBrk="0" hangingPunct="1">
              <a:spcBef>
                <a:spcPts val="600"/>
              </a:spcBef>
              <a:buClr>
                <a:schemeClr val="accent2"/>
              </a:buClr>
              <a:buFont typeface="Wingdings" panose="05000000000000000000" pitchFamily="2" charset="2"/>
              <a:buChar char="§"/>
              <a:defRPr sz="1800" kern="1200" spc="0" baseline="0">
                <a:solidFill>
                  <a:schemeClr val="tx1"/>
                </a:solidFill>
                <a:latin typeface="Arial" panose="020B0604020202020204" pitchFamily="34" charset="0"/>
                <a:ea typeface="+mn-ea"/>
                <a:cs typeface="Arial" panose="020B0604020202020204" pitchFamily="34" charset="0"/>
              </a:defRPr>
            </a:lvl4pPr>
            <a:lvl5pPr marL="1800000" indent="-360000" algn="l" defTabSz="914400" rtl="0" eaLnBrk="1" latinLnBrk="0" hangingPunct="1">
              <a:spcBef>
                <a:spcPts val="600"/>
              </a:spcBef>
              <a:buClr>
                <a:schemeClr val="accent2"/>
              </a:buClr>
              <a:buFont typeface="Wingdings" panose="05000000000000000000" pitchFamily="2" charset="2"/>
              <a:buChar char="§"/>
              <a:defRPr sz="1800" kern="1200" spc="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AU" sz="2400" b="1" dirty="0"/>
              <a:t>Let’s try some exercises that may bring about </a:t>
            </a:r>
          </a:p>
          <a:p>
            <a:pPr algn="ctr"/>
            <a:r>
              <a:rPr lang="en-AU" sz="2400" b="1" dirty="0"/>
              <a:t>an emotional change in you!</a:t>
            </a:r>
          </a:p>
        </p:txBody>
      </p:sp>
    </p:spTree>
    <p:extLst>
      <p:ext uri="{BB962C8B-B14F-4D97-AF65-F5344CB8AC3E}">
        <p14:creationId xmlns:p14="http://schemas.microsoft.com/office/powerpoint/2010/main" val="235207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EAFF9662-E427-214F-A0F2-1EADCCA1E85B}" type="slidenum">
              <a:rPr lang="en-US" smtClean="0"/>
              <a:pPr/>
              <a:t>7</a:t>
            </a:fld>
            <a:endParaRPr lang="en-US"/>
          </a:p>
        </p:txBody>
      </p:sp>
      <p:sp>
        <p:nvSpPr>
          <p:cNvPr id="2" name="Content Placeholder 1"/>
          <p:cNvSpPr>
            <a:spLocks noGrp="1"/>
          </p:cNvSpPr>
          <p:nvPr>
            <p:ph sz="quarter" idx="16"/>
          </p:nvPr>
        </p:nvSpPr>
        <p:spPr/>
        <p:txBody>
          <a:bodyPr/>
          <a:lstStyle/>
          <a:p>
            <a:r>
              <a:rPr lang="en-US" dirty="0"/>
              <a:t>Find-a-Word</a:t>
            </a:r>
            <a:endParaRPr lang="en-AU" dirty="0"/>
          </a:p>
        </p:txBody>
      </p:sp>
      <p:sp>
        <p:nvSpPr>
          <p:cNvPr id="7" name="Content Placeholder 6"/>
          <p:cNvSpPr>
            <a:spLocks noGrp="1"/>
          </p:cNvSpPr>
          <p:nvPr>
            <p:ph idx="1"/>
          </p:nvPr>
        </p:nvSpPr>
        <p:spPr/>
        <p:txBody>
          <a:bodyPr/>
          <a:lstStyle/>
          <a:p>
            <a:r>
              <a:rPr lang="en-US" dirty="0"/>
              <a:t>You have one minute to get the highest score</a:t>
            </a:r>
          </a:p>
          <a:p>
            <a:endParaRPr lang="en-US" dirty="0"/>
          </a:p>
          <a:p>
            <a:pPr lvl="1">
              <a:buFont typeface="Arial" panose="020B0604020202020204" pitchFamily="34" charset="0"/>
              <a:buChar char="•"/>
            </a:pPr>
            <a:r>
              <a:rPr lang="en-US" dirty="0"/>
              <a:t>	3-5 letter words worth     </a:t>
            </a:r>
            <a:r>
              <a:rPr lang="en-US" b="1" dirty="0"/>
              <a:t>1 point </a:t>
            </a:r>
            <a:r>
              <a:rPr lang="en-US" dirty="0"/>
              <a:t>each</a:t>
            </a:r>
          </a:p>
          <a:p>
            <a:pPr marL="342900" indent="-342900">
              <a:buFont typeface="Arial" panose="020B0604020202020204" pitchFamily="34" charset="0"/>
              <a:buChar char="•"/>
            </a:pPr>
            <a:endParaRPr lang="en-US" dirty="0"/>
          </a:p>
          <a:p>
            <a:pPr lvl="1">
              <a:buFont typeface="Arial" panose="020B0604020202020204" pitchFamily="34" charset="0"/>
              <a:buChar char="•"/>
            </a:pPr>
            <a:r>
              <a:rPr lang="en-US" dirty="0"/>
              <a:t>	6-7 letter words worth     </a:t>
            </a:r>
            <a:r>
              <a:rPr lang="en-US" b="1" dirty="0"/>
              <a:t>2 points </a:t>
            </a:r>
            <a:r>
              <a:rPr lang="en-US" dirty="0"/>
              <a:t>each</a:t>
            </a:r>
          </a:p>
          <a:p>
            <a:pPr marL="342900" indent="-342900">
              <a:buFont typeface="Arial" panose="020B0604020202020204" pitchFamily="34" charset="0"/>
              <a:buChar char="•"/>
            </a:pPr>
            <a:endParaRPr lang="en-US" dirty="0"/>
          </a:p>
          <a:p>
            <a:pPr lvl="1">
              <a:buFont typeface="Arial" panose="020B0604020202020204" pitchFamily="34" charset="0"/>
              <a:buChar char="•"/>
            </a:pPr>
            <a:r>
              <a:rPr lang="en-US" dirty="0"/>
              <a:t>	8-9 letter words worth    </a:t>
            </a:r>
            <a:r>
              <a:rPr lang="en-US" b="1" dirty="0"/>
              <a:t>10 points </a:t>
            </a:r>
            <a:r>
              <a:rPr lang="en-US" dirty="0"/>
              <a:t>each</a:t>
            </a:r>
          </a:p>
          <a:p>
            <a:endParaRPr lang="en-US" dirty="0"/>
          </a:p>
        </p:txBody>
      </p:sp>
      <p:sp>
        <p:nvSpPr>
          <p:cNvPr id="6" name="TextBox 1"/>
          <p:cNvSpPr txBox="1"/>
          <p:nvPr/>
        </p:nvSpPr>
        <p:spPr>
          <a:xfrm>
            <a:off x="10432051" y="609662"/>
            <a:ext cx="1365421"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AU" sz="1400" b="1" dirty="0">
                <a:solidFill>
                  <a:schemeClr val="bg1"/>
                </a:solidFill>
              </a:rPr>
              <a:t>Page 31 of  workbook</a:t>
            </a:r>
          </a:p>
        </p:txBody>
      </p:sp>
      <p:pic>
        <p:nvPicPr>
          <p:cNvPr id="11" name="Pictur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50233" y="389829"/>
            <a:ext cx="781818" cy="784542"/>
          </a:xfrm>
          <a:prstGeom prst="rect">
            <a:avLst/>
          </a:prstGeom>
        </p:spPr>
      </p:pic>
    </p:spTree>
    <p:extLst>
      <p:ext uri="{BB962C8B-B14F-4D97-AF65-F5344CB8AC3E}">
        <p14:creationId xmlns:p14="http://schemas.microsoft.com/office/powerpoint/2010/main" val="156609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EAFF9662-E427-214F-A0F2-1EADCCA1E85B}" type="slidenum">
              <a:rPr lang="en-US" smtClean="0"/>
              <a:pPr/>
              <a:t>8</a:t>
            </a:fld>
            <a:endParaRPr lang="en-US"/>
          </a:p>
        </p:txBody>
      </p:sp>
      <p:sp>
        <p:nvSpPr>
          <p:cNvPr id="11" name="Content Placeholder 10"/>
          <p:cNvSpPr>
            <a:spLocks noGrp="1"/>
          </p:cNvSpPr>
          <p:nvPr>
            <p:ph sz="quarter" idx="16"/>
          </p:nvPr>
        </p:nvSpPr>
        <p:spPr/>
        <p:txBody>
          <a:bodyPr/>
          <a:lstStyle/>
          <a:p>
            <a:endParaRPr lang="en-AU" dirty="0"/>
          </a:p>
        </p:txBody>
      </p:sp>
      <p:pic>
        <p:nvPicPr>
          <p:cNvPr id="3" name="Content Placeholder 2">
            <a:extLst>
              <a:ext uri="{FF2B5EF4-FFF2-40B4-BE49-F238E27FC236}">
                <a16:creationId xmlns:a16="http://schemas.microsoft.com/office/drawing/2014/main" id="{8BB61982-A3A7-4861-B2A5-2DE02AADBAD9}"/>
              </a:ext>
            </a:extLst>
          </p:cNvPr>
          <p:cNvPicPr>
            <a:picLocks noGrp="1" noChangeAspect="1"/>
          </p:cNvPicPr>
          <p:nvPr>
            <p:ph sz="half" idx="1"/>
          </p:nvPr>
        </p:nvPicPr>
        <p:blipFill rotWithShape="1">
          <a:blip r:embed="rId3" cstate="screen">
            <a:extLst>
              <a:ext uri="{28A0092B-C50C-407E-A947-70E740481C1C}">
                <a14:useLocalDpi xmlns:a14="http://schemas.microsoft.com/office/drawing/2010/main"/>
              </a:ext>
            </a:extLst>
          </a:blip>
          <a:srcRect/>
          <a:stretch/>
        </p:blipFill>
        <p:spPr>
          <a:xfrm>
            <a:off x="719666" y="923511"/>
            <a:ext cx="6363829" cy="5211196"/>
          </a:xfrm>
        </p:spPr>
      </p:pic>
      <p:sp>
        <p:nvSpPr>
          <p:cNvPr id="12" name="Content Placeholder 11"/>
          <p:cNvSpPr>
            <a:spLocks noGrp="1"/>
          </p:cNvSpPr>
          <p:nvPr>
            <p:ph sz="half" idx="2"/>
          </p:nvPr>
        </p:nvSpPr>
        <p:spPr>
          <a:xfrm>
            <a:off x="7392588" y="2479064"/>
            <a:ext cx="2408587" cy="1286338"/>
          </a:xfrm>
        </p:spPr>
        <p:txBody>
          <a:bodyPr/>
          <a:lstStyle/>
          <a:p>
            <a:r>
              <a:rPr lang="en-US" dirty="0"/>
              <a:t>You have one minute to copy as much of this as you can</a:t>
            </a:r>
          </a:p>
          <a:p>
            <a:endParaRPr lang="en-AU" dirty="0"/>
          </a:p>
        </p:txBody>
      </p:sp>
      <p:pic>
        <p:nvPicPr>
          <p:cNvPr id="13" name="Picture 1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920422" y="446476"/>
            <a:ext cx="690378" cy="692783"/>
          </a:xfrm>
          <a:prstGeom prst="rect">
            <a:avLst/>
          </a:prstGeom>
        </p:spPr>
      </p:pic>
      <p:sp>
        <p:nvSpPr>
          <p:cNvPr id="7" name="TextBox 1"/>
          <p:cNvSpPr txBox="1"/>
          <p:nvPr/>
        </p:nvSpPr>
        <p:spPr>
          <a:xfrm>
            <a:off x="10610800" y="524454"/>
            <a:ext cx="1365421"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AU" sz="1400" b="1" dirty="0">
                <a:solidFill>
                  <a:schemeClr val="bg1"/>
                </a:solidFill>
              </a:rPr>
              <a:t>Page 32 of  workbook</a:t>
            </a:r>
          </a:p>
        </p:txBody>
      </p:sp>
    </p:spTree>
    <p:extLst>
      <p:ext uri="{BB962C8B-B14F-4D97-AF65-F5344CB8AC3E}">
        <p14:creationId xmlns:p14="http://schemas.microsoft.com/office/powerpoint/2010/main" val="3808741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5"/>
          </p:nvPr>
        </p:nvSpPr>
        <p:spPr/>
        <p:txBody>
          <a:bodyPr/>
          <a:lstStyle/>
          <a:p>
            <a:r>
              <a:rPr lang="en-US"/>
              <a:t>Overload or overwhelm</a:t>
            </a:r>
            <a:endParaRPr lang="en-AU" dirty="0"/>
          </a:p>
        </p:txBody>
      </p:sp>
      <p:sp>
        <p:nvSpPr>
          <p:cNvPr id="3" name="Content Placeholder 2"/>
          <p:cNvSpPr>
            <a:spLocks noGrp="1"/>
          </p:cNvSpPr>
          <p:nvPr>
            <p:ph idx="1"/>
          </p:nvPr>
        </p:nvSpPr>
        <p:spPr/>
        <p:txBody>
          <a:bodyPr/>
          <a:lstStyle/>
          <a:p>
            <a:r>
              <a:rPr lang="en-AU" dirty="0"/>
              <a:t>A sense of overload can result in:</a:t>
            </a:r>
          </a:p>
          <a:p>
            <a:pPr lvl="1">
              <a:buFont typeface="Arial" panose="020B0604020202020204" pitchFamily="34" charset="0"/>
              <a:buChar char="•"/>
            </a:pPr>
            <a:r>
              <a:rPr lang="en-AU" dirty="0"/>
              <a:t>inaction</a:t>
            </a:r>
          </a:p>
          <a:p>
            <a:pPr lvl="2"/>
            <a:r>
              <a:rPr lang="en-AU" dirty="0"/>
              <a:t>ignoring </a:t>
            </a:r>
          </a:p>
          <a:p>
            <a:pPr lvl="2"/>
            <a:r>
              <a:rPr lang="en-AU" dirty="0"/>
              <a:t>denying</a:t>
            </a:r>
          </a:p>
          <a:p>
            <a:pPr lvl="2"/>
            <a:r>
              <a:rPr lang="en-AU" dirty="0"/>
              <a:t>avoiding</a:t>
            </a:r>
          </a:p>
          <a:p>
            <a:pPr marL="479988" lvl="1" indent="0">
              <a:buNone/>
            </a:pPr>
            <a:r>
              <a:rPr lang="en-AU" dirty="0"/>
              <a:t>or</a:t>
            </a:r>
          </a:p>
          <a:p>
            <a:pPr lvl="1">
              <a:buFont typeface="Arial" panose="020B0604020202020204" pitchFamily="34" charset="0"/>
              <a:buChar char="•"/>
            </a:pPr>
            <a:r>
              <a:rPr lang="en-AU" dirty="0"/>
              <a:t>impulsive (habitual) behaviour such as:</a:t>
            </a:r>
          </a:p>
          <a:p>
            <a:pPr lvl="2"/>
            <a:r>
              <a:rPr lang="en-AU" dirty="0"/>
              <a:t>pathological gambling</a:t>
            </a:r>
          </a:p>
          <a:p>
            <a:pPr lvl="2"/>
            <a:r>
              <a:rPr lang="en-AU" dirty="0"/>
              <a:t>pathological sexual behaviour</a:t>
            </a:r>
          </a:p>
          <a:p>
            <a:pPr lvl="2"/>
            <a:r>
              <a:rPr lang="en-AU" dirty="0"/>
              <a:t>problematic substance use</a:t>
            </a:r>
          </a:p>
          <a:p>
            <a:endParaRPr lang="en-AU" dirty="0"/>
          </a:p>
        </p:txBody>
      </p:sp>
      <p:sp>
        <p:nvSpPr>
          <p:cNvPr id="4" name="Slide Number Placeholder 3"/>
          <p:cNvSpPr>
            <a:spLocks noGrp="1"/>
          </p:cNvSpPr>
          <p:nvPr>
            <p:ph type="sldNum" sz="quarter" idx="4"/>
          </p:nvPr>
        </p:nvSpPr>
        <p:spPr/>
        <p:txBody>
          <a:bodyPr/>
          <a:lstStyle/>
          <a:p>
            <a:fld id="{EAFF9662-E427-214F-A0F2-1EADCCA1E85B}" type="slidenum">
              <a:rPr lang="en-US" smtClean="0"/>
              <a:pPr/>
              <a:t>9</a:t>
            </a:fld>
            <a:endParaRPr lang="en-US" dirty="0"/>
          </a:p>
        </p:txBody>
      </p:sp>
    </p:spTree>
    <p:extLst>
      <p:ext uri="{BB962C8B-B14F-4D97-AF65-F5344CB8AC3E}">
        <p14:creationId xmlns:p14="http://schemas.microsoft.com/office/powerpoint/2010/main" val="376735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1_Content Slide_no logo">
  <a:themeElements>
    <a:clrScheme name="Custom 2">
      <a:dk1>
        <a:srgbClr val="3F3F3F"/>
      </a:dk1>
      <a:lt1>
        <a:srgbClr val="FFFFFF"/>
      </a:lt1>
      <a:dk2>
        <a:srgbClr val="006892"/>
      </a:dk2>
      <a:lt2>
        <a:srgbClr val="5AA3C4"/>
      </a:lt2>
      <a:accent1>
        <a:srgbClr val="006892"/>
      </a:accent1>
      <a:accent2>
        <a:srgbClr val="0082AA"/>
      </a:accent2>
      <a:accent3>
        <a:srgbClr val="5AA3C4"/>
      </a:accent3>
      <a:accent4>
        <a:srgbClr val="CED8DA"/>
      </a:accent4>
      <a:accent5>
        <a:srgbClr val="4CBABF"/>
      </a:accent5>
      <a:accent6>
        <a:srgbClr val="FCAF1D"/>
      </a:accent6>
      <a:hlink>
        <a:srgbClr val="4CBABF"/>
      </a:hlink>
      <a:folHlink>
        <a:srgbClr val="B2AA8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C71152DD-7803-4D47-8622-50DEA75D2C76}" vid="{BF7DA11B-A0FC-44BB-A89E-EEBCE657ECF8}"/>
    </a:ext>
  </a:extLst>
</a:theme>
</file>

<file path=ppt/theme/theme2.xml><?xml version="1.0" encoding="utf-8"?>
<a:theme xmlns:a="http://schemas.openxmlformats.org/drawingml/2006/main" name="1_Content Slide_Blue_No Banner">
  <a:themeElements>
    <a:clrScheme name="Custom 2">
      <a:dk1>
        <a:srgbClr val="3F3F3F"/>
      </a:dk1>
      <a:lt1>
        <a:srgbClr val="FFFFFF"/>
      </a:lt1>
      <a:dk2>
        <a:srgbClr val="006892"/>
      </a:dk2>
      <a:lt2>
        <a:srgbClr val="5AA3C4"/>
      </a:lt2>
      <a:accent1>
        <a:srgbClr val="006892"/>
      </a:accent1>
      <a:accent2>
        <a:srgbClr val="0082AA"/>
      </a:accent2>
      <a:accent3>
        <a:srgbClr val="5AA3C4"/>
      </a:accent3>
      <a:accent4>
        <a:srgbClr val="CED8DA"/>
      </a:accent4>
      <a:accent5>
        <a:srgbClr val="4CBABF"/>
      </a:accent5>
      <a:accent6>
        <a:srgbClr val="FCAF1D"/>
      </a:accent6>
      <a:hlink>
        <a:srgbClr val="4CBABF"/>
      </a:hlink>
      <a:folHlink>
        <a:srgbClr val="B2AA8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C71152DD-7803-4D47-8622-50DEA75D2C76}" vid="{BD4F6616-5876-4396-AB62-3B5EC98C0AA3}"/>
    </a:ext>
  </a:extLst>
</a:theme>
</file>

<file path=ppt/theme/theme3.xml><?xml version="1.0" encoding="utf-8"?>
<a:theme xmlns:a="http://schemas.openxmlformats.org/drawingml/2006/main" name="2_Cov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fontScale="62500" lnSpcReduction="20000"/>
      </a:bodyPr>
      <a:lstStyle>
        <a:defPPr>
          <a:defRPr b="0" dirty="0" smtClean="0"/>
        </a:defPPr>
      </a:lstStyle>
    </a:txDef>
  </a:objectDefaults>
  <a:extraClrSchemeLst/>
  <a:extLst>
    <a:ext uri="{05A4C25C-085E-4340-85A3-A5531E510DB2}">
      <thm15:themeFamily xmlns:thm15="http://schemas.microsoft.com/office/thememl/2012/main" name="Presentation3" id="{C71152DD-7803-4D47-8622-50DEA75D2C76}" vid="{5046D5F4-E62F-457E-94DE-B710A96D6D9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6D28EE2C6A8647B82B44CF8CCBE857" ma:contentTypeVersion="5" ma:contentTypeDescription="Create a new document." ma:contentTypeScope="" ma:versionID="db56242bc51a065486d413c05ba845ba">
  <xsd:schema xmlns:xsd="http://www.w3.org/2001/XMLSchema" xmlns:xs="http://www.w3.org/2001/XMLSchema" xmlns:p="http://schemas.microsoft.com/office/2006/metadata/properties" xmlns:ns2="58ead461-8b71-4d91-ae50-328c1b3418b2" targetNamespace="http://schemas.microsoft.com/office/2006/metadata/properties" ma:root="true" ma:fieldsID="ddba7d0f9d650eb8f54044a1c8a6d4c1" ns2:_="">
    <xsd:import namespace="58ead461-8b71-4d91-ae50-328c1b3418b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ead461-8b71-4d91-ae50-328c1b3418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4BBB18-90DD-4BC2-9C59-932EBE8013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ead461-8b71-4d91-ae50-328c1b3418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6A689E-301A-4684-B145-F9EC84C986D6}">
  <ds:schemaRefs>
    <ds:schemaRef ds:uri="http://purl.org/dc/dcmitype/"/>
    <ds:schemaRef ds:uri="http://www.w3.org/XML/1998/namespace"/>
    <ds:schemaRef ds:uri="http://purl.org/dc/elements/1.1/"/>
    <ds:schemaRef ds:uri="http://schemas.openxmlformats.org/package/2006/metadata/core-properties"/>
    <ds:schemaRef ds:uri="58ead461-8b71-4d91-ae50-328c1b3418b2"/>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663844CE-2ACE-4779-89DB-980A3D9FB7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ACI-Template-2018_16-9</Template>
  <TotalTime>61022</TotalTime>
  <Words>3195</Words>
  <Application>Microsoft Office PowerPoint</Application>
  <PresentationFormat>Widescreen</PresentationFormat>
  <Paragraphs>397</Paragraphs>
  <Slides>22</Slides>
  <Notes>22</Notes>
  <HiddenSlides>1</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22</vt:i4>
      </vt:variant>
    </vt:vector>
  </HeadingPairs>
  <TitlesOfParts>
    <vt:vector size="29" baseType="lpstr">
      <vt:lpstr>Arial</vt:lpstr>
      <vt:lpstr>Calibri</vt:lpstr>
      <vt:lpstr>Franklin Gothic Medium</vt:lpstr>
      <vt:lpstr>Wingdings</vt:lpstr>
      <vt:lpstr>1_Content Slide_no logo</vt:lpstr>
      <vt:lpstr>1_Content Slide_Blue_No Banner</vt:lpstr>
      <vt:lpstr>2_Cover Slide</vt:lpstr>
      <vt:lpstr>Module 10: The Emotion Regulator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Advanced Neuropsychological Treatment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and Drug Cognitive Enhancement Program Module 10: The Emotion Regulator</dc:title>
  <dc:creator>NSW Agency for Clinical Innovation;Advanced Neuropsychological Treatment Services</dc:creator>
  <cp:lastModifiedBy>Bronwyn Potter (Agency for Clinical Innovation)</cp:lastModifiedBy>
  <cp:revision>548</cp:revision>
  <cp:lastPrinted>2019-01-14T01:03:29Z</cp:lastPrinted>
  <dcterms:created xsi:type="dcterms:W3CDTF">2015-05-28T01:25:17Z</dcterms:created>
  <dcterms:modified xsi:type="dcterms:W3CDTF">2023-05-23T01:40:33Z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0x010100846D28EE2C6A8647B82B44CF8CCBE857</vt:lpwstr>
  </property>
</Properties>
</file>