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3" r:id="rId4"/>
    <p:sldMasterId id="2147483722" r:id="rId5"/>
    <p:sldMasterId id="2147483751" r:id="rId6"/>
    <p:sldMasterId id="2147483726" r:id="rId7"/>
  </p:sldMasterIdLst>
  <p:notesMasterIdLst>
    <p:notesMasterId r:id="rId31"/>
  </p:notesMasterIdLst>
  <p:handoutMasterIdLst>
    <p:handoutMasterId r:id="rId32"/>
  </p:handoutMasterIdLst>
  <p:sldIdLst>
    <p:sldId id="809" r:id="rId8"/>
    <p:sldId id="807" r:id="rId9"/>
    <p:sldId id="530" r:id="rId10"/>
    <p:sldId id="808" r:id="rId11"/>
    <p:sldId id="257" r:id="rId12"/>
    <p:sldId id="801" r:id="rId13"/>
    <p:sldId id="531" r:id="rId14"/>
    <p:sldId id="698" r:id="rId15"/>
    <p:sldId id="802" r:id="rId16"/>
    <p:sldId id="794" r:id="rId17"/>
    <p:sldId id="803" r:id="rId18"/>
    <p:sldId id="511" r:id="rId19"/>
    <p:sldId id="261" r:id="rId20"/>
    <p:sldId id="702" r:id="rId21"/>
    <p:sldId id="793" r:id="rId22"/>
    <p:sldId id="804" r:id="rId23"/>
    <p:sldId id="805" r:id="rId24"/>
    <p:sldId id="707" r:id="rId25"/>
    <p:sldId id="262" r:id="rId26"/>
    <p:sldId id="789" r:id="rId27"/>
    <p:sldId id="791" r:id="rId28"/>
    <p:sldId id="800" r:id="rId29"/>
    <p:sldId id="810" r:id="rId30"/>
  </p:sldIdLst>
  <p:sldSz cx="12192000" cy="6858000"/>
  <p:notesSz cx="6807200" cy="9939338"/>
  <p:defaultTex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Knight" initials="CK" lastIdx="2" clrIdx="0">
    <p:extLst>
      <p:ext uri="{19B8F6BF-5375-455C-9EA6-DF929625EA0E}">
        <p15:presenceInfo xmlns:p15="http://schemas.microsoft.com/office/powerpoint/2012/main" userId="S-1-5-21-3772680477-1142385537-1250377330-1575" providerId="AD"/>
      </p:ext>
    </p:extLst>
  </p:cmAuthor>
  <p:cmAuthor id="2" name="Erin Mcarthur" initials="EM" lastIdx="1" clrIdx="1">
    <p:extLst>
      <p:ext uri="{19B8F6BF-5375-455C-9EA6-DF929625EA0E}">
        <p15:presenceInfo xmlns:p15="http://schemas.microsoft.com/office/powerpoint/2012/main" userId="S-1-5-21-1645522239-1647877149-682003330-5423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6892"/>
    <a:srgbClr val="000000"/>
    <a:srgbClr val="90278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41" autoAdjust="0"/>
    <p:restoredTop sz="95265" autoAdjust="0"/>
  </p:normalViewPr>
  <p:slideViewPr>
    <p:cSldViewPr snapToGrid="0" snapToObjects="1">
      <p:cViewPr varScale="1">
        <p:scale>
          <a:sx n="72" d="100"/>
          <a:sy n="72" d="100"/>
        </p:scale>
        <p:origin x="648" y="60"/>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9" d="100"/>
          <a:sy n="79" d="100"/>
        </p:scale>
        <p:origin x="3954" y="10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31ED7B34-EEDD-E24D-BD46-1597653B9BF8}" type="datetimeFigureOut">
              <a:rPr lang="en-US" smtClean="0"/>
              <a:t>5/23/2023</a:t>
            </a:fld>
            <a:endParaRPr lang="en-US"/>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83FD9064-53CC-654E-9ACC-F75C60F22DE4}" type="slidenum">
              <a:rPr lang="en-US" smtClean="0"/>
              <a:t>‹#›</a:t>
            </a:fld>
            <a:endParaRPr lang="en-US"/>
          </a:p>
        </p:txBody>
      </p:sp>
    </p:spTree>
    <p:extLst>
      <p:ext uri="{BB962C8B-B14F-4D97-AF65-F5344CB8AC3E}">
        <p14:creationId xmlns:p14="http://schemas.microsoft.com/office/powerpoint/2010/main" val="3144471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AC26B5D1-E978-3F4A-991B-C5331B632E8E}" type="datetimeFigureOut">
              <a:rPr lang="en-US" smtClean="0"/>
              <a:t>5/23/2023</a:t>
            </a:fld>
            <a:endParaRPr lang="en-US"/>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65B1F220-AC8F-0940-8CE6-971FDE532671}" type="slidenum">
              <a:rPr lang="en-US" smtClean="0"/>
              <a:t>‹#›</a:t>
            </a:fld>
            <a:endParaRPr lang="en-US"/>
          </a:p>
        </p:txBody>
      </p:sp>
    </p:spTree>
    <p:extLst>
      <p:ext uri="{BB962C8B-B14F-4D97-AF65-F5344CB8AC3E}">
        <p14:creationId xmlns:p14="http://schemas.microsoft.com/office/powerpoint/2010/main" val="1891100567"/>
      </p:ext>
    </p:extLst>
  </p:cSld>
  <p:clrMap bg1="lt1" tx1="dk1" bg2="lt2" tx2="dk2" accent1="accent1" accent2="accent2" accent3="accent3" accent4="accent4" accent5="accent5" accent6="accent6" hlink="hlink" folHlink="folHlink"/>
  <p:hf hdr="0" ftr="0" dt="0"/>
  <p:notesStyle>
    <a:lvl1pPr marL="0" algn="l" defTabSz="457189" rtl="0" eaLnBrk="1" latinLnBrk="0" hangingPunct="1">
      <a:defRPr sz="1200" kern="1200">
        <a:solidFill>
          <a:schemeClr val="tx1"/>
        </a:solidFill>
        <a:latin typeface="+mn-lt"/>
        <a:ea typeface="+mn-ea"/>
        <a:cs typeface="+mn-cs"/>
      </a:defRPr>
    </a:lvl1pPr>
    <a:lvl2pPr marL="457189" algn="l" defTabSz="457189" rtl="0" eaLnBrk="1" latinLnBrk="0" hangingPunct="1">
      <a:defRPr sz="1200" kern="1200">
        <a:solidFill>
          <a:schemeClr val="tx1"/>
        </a:solidFill>
        <a:latin typeface="+mn-lt"/>
        <a:ea typeface="+mn-ea"/>
        <a:cs typeface="+mn-cs"/>
      </a:defRPr>
    </a:lvl2pPr>
    <a:lvl3pPr marL="914377" algn="l" defTabSz="457189" rtl="0" eaLnBrk="1" latinLnBrk="0" hangingPunct="1">
      <a:defRPr sz="1200" kern="1200">
        <a:solidFill>
          <a:schemeClr val="tx1"/>
        </a:solidFill>
        <a:latin typeface="+mn-lt"/>
        <a:ea typeface="+mn-ea"/>
        <a:cs typeface="+mn-cs"/>
      </a:defRPr>
    </a:lvl3pPr>
    <a:lvl4pPr marL="1371566" algn="l" defTabSz="457189" rtl="0" eaLnBrk="1" latinLnBrk="0" hangingPunct="1">
      <a:defRPr sz="1200" kern="1200">
        <a:solidFill>
          <a:schemeClr val="tx1"/>
        </a:solidFill>
        <a:latin typeface="+mn-lt"/>
        <a:ea typeface="+mn-ea"/>
        <a:cs typeface="+mn-cs"/>
      </a:defRPr>
    </a:lvl4pPr>
    <a:lvl5pPr marL="1828754" algn="l" defTabSz="457189" rtl="0" eaLnBrk="1" latinLnBrk="0" hangingPunct="1">
      <a:defRPr sz="1200" kern="1200">
        <a:solidFill>
          <a:schemeClr val="tx1"/>
        </a:solidFill>
        <a:latin typeface="+mn-lt"/>
        <a:ea typeface="+mn-ea"/>
        <a:cs typeface="+mn-cs"/>
      </a:defRPr>
    </a:lvl5pPr>
    <a:lvl6pPr marL="2285943" algn="l" defTabSz="457189" rtl="0" eaLnBrk="1" latinLnBrk="0" hangingPunct="1">
      <a:defRPr sz="1200" kern="1200">
        <a:solidFill>
          <a:schemeClr val="tx1"/>
        </a:solidFill>
        <a:latin typeface="+mn-lt"/>
        <a:ea typeface="+mn-ea"/>
        <a:cs typeface="+mn-cs"/>
      </a:defRPr>
    </a:lvl6pPr>
    <a:lvl7pPr marL="2743131" algn="l" defTabSz="457189" rtl="0" eaLnBrk="1" latinLnBrk="0" hangingPunct="1">
      <a:defRPr sz="1200" kern="1200">
        <a:solidFill>
          <a:schemeClr val="tx1"/>
        </a:solidFill>
        <a:latin typeface="+mn-lt"/>
        <a:ea typeface="+mn-ea"/>
        <a:cs typeface="+mn-cs"/>
      </a:defRPr>
    </a:lvl7pPr>
    <a:lvl8pPr marL="3200320" algn="l" defTabSz="457189" rtl="0" eaLnBrk="1" latinLnBrk="0" hangingPunct="1">
      <a:defRPr sz="1200" kern="1200">
        <a:solidFill>
          <a:schemeClr val="tx1"/>
        </a:solidFill>
        <a:latin typeface="+mn-lt"/>
        <a:ea typeface="+mn-ea"/>
        <a:cs typeface="+mn-cs"/>
      </a:defRPr>
    </a:lvl8pPr>
    <a:lvl9pPr marL="3657509" algn="l" defTabSz="45718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174138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kern="1200" dirty="0">
                <a:solidFill>
                  <a:schemeClr val="tx1"/>
                </a:solidFill>
                <a:effectLst/>
                <a:latin typeface="+mn-lt"/>
                <a:ea typeface="+mn-ea"/>
                <a:cs typeface="+mn-cs"/>
              </a:rPr>
              <a:t>[click to animate slide</a:t>
            </a:r>
            <a:r>
              <a:rPr lang="en-AU" kern="1200" baseline="0" dirty="0">
                <a:solidFill>
                  <a:schemeClr val="tx1"/>
                </a:solidFill>
                <a:effectLst/>
                <a:latin typeface="+mn-lt"/>
                <a:ea typeface="+mn-ea"/>
                <a:cs typeface="+mn-cs"/>
              </a:rPr>
              <a:t>]</a:t>
            </a:r>
            <a:endParaRPr lang="en-AU" kern="1200" dirty="0">
              <a:solidFill>
                <a:schemeClr val="tx1"/>
              </a:solidFill>
              <a:effectLst/>
              <a:latin typeface="+mn-lt"/>
              <a:ea typeface="+mn-ea"/>
              <a:cs typeface="+mn-cs"/>
            </a:endParaRPr>
          </a:p>
          <a:p>
            <a:r>
              <a:rPr lang="en-AU" kern="1200" dirty="0">
                <a:solidFill>
                  <a:schemeClr val="tx1"/>
                </a:solidFill>
                <a:effectLst/>
                <a:latin typeface="+mn-lt"/>
                <a:ea typeface="+mn-ea"/>
                <a:cs typeface="+mn-cs"/>
              </a:rPr>
              <a:t>So emotion, as the word suggests, is about motion – moving an animal closer to what is good for it (things causing positive emotions like pleasure) and away from what is bad for it (things causing negative emotions like fear).</a:t>
            </a:r>
          </a:p>
          <a:p>
            <a:endParaRPr lang="en-AU" kern="1200" dirty="0">
              <a:solidFill>
                <a:schemeClr val="tx1"/>
              </a:solidFill>
              <a:effectLst/>
              <a:latin typeface="+mn-lt"/>
              <a:ea typeface="+mn-ea"/>
              <a:cs typeface="+mn-cs"/>
            </a:endParaRPr>
          </a:p>
          <a:p>
            <a:r>
              <a:rPr lang="en-AU" kern="1200" dirty="0">
                <a:solidFill>
                  <a:schemeClr val="tx1"/>
                </a:solidFill>
                <a:effectLst/>
                <a:latin typeface="+mn-lt"/>
                <a:ea typeface="+mn-ea"/>
                <a:cs typeface="+mn-cs"/>
              </a:rPr>
              <a:t>[click to animate slide] </a:t>
            </a:r>
          </a:p>
          <a:p>
            <a:r>
              <a:rPr lang="en-AU" kern="1200" dirty="0">
                <a:solidFill>
                  <a:schemeClr val="tx1"/>
                </a:solidFill>
                <a:effectLst/>
                <a:latin typeface="+mn-lt"/>
                <a:ea typeface="+mn-ea"/>
                <a:cs typeface="+mn-cs"/>
              </a:rPr>
              <a:t>In which directions do the complex emotions of empathy, shame and disgust move us?</a:t>
            </a:r>
          </a:p>
          <a:p>
            <a:endParaRPr lang="en-AU" kern="1200" dirty="0">
              <a:solidFill>
                <a:schemeClr val="tx1"/>
              </a:solidFill>
              <a:effectLst/>
              <a:latin typeface="+mn-lt"/>
              <a:ea typeface="+mn-ea"/>
              <a:cs typeface="+mn-cs"/>
            </a:endParaRPr>
          </a:p>
          <a:p>
            <a:r>
              <a:rPr lang="en-AU" kern="1200" dirty="0">
                <a:solidFill>
                  <a:schemeClr val="tx1"/>
                </a:solidFill>
                <a:effectLst/>
                <a:latin typeface="+mn-lt"/>
                <a:ea typeface="+mn-ea"/>
                <a:cs typeface="+mn-cs"/>
              </a:rPr>
              <a:t>[Answer: Empathy usually creates approach behaviour]</a:t>
            </a:r>
          </a:p>
          <a:p>
            <a:r>
              <a:rPr lang="en-AU" kern="1200" dirty="0">
                <a:solidFill>
                  <a:schemeClr val="tx1"/>
                </a:solidFill>
                <a:effectLst/>
                <a:latin typeface="+mn-lt"/>
                <a:ea typeface="+mn-ea"/>
                <a:cs typeface="+mn-cs"/>
              </a:rPr>
              <a:t>[Answer: Shame and disgust usually create avoidance behaviours]</a:t>
            </a:r>
          </a:p>
        </p:txBody>
      </p:sp>
      <p:sp>
        <p:nvSpPr>
          <p:cNvPr id="4" name="Slide Number Placeholder 3"/>
          <p:cNvSpPr>
            <a:spLocks noGrp="1"/>
          </p:cNvSpPr>
          <p:nvPr>
            <p:ph type="sldNum" sz="quarter" idx="10"/>
          </p:nvPr>
        </p:nvSpPr>
        <p:spPr/>
        <p:txBody>
          <a:bodyPr/>
          <a:lstStyle/>
          <a:p>
            <a:fld id="{65B1F220-AC8F-0940-8CE6-971FDE532671}" type="slidenum">
              <a:rPr lang="en-US" smtClean="0"/>
              <a:t>10</a:t>
            </a:fld>
            <a:endParaRPr lang="en-US"/>
          </a:p>
        </p:txBody>
      </p:sp>
    </p:spTree>
    <p:extLst>
      <p:ext uri="{BB962C8B-B14F-4D97-AF65-F5344CB8AC3E}">
        <p14:creationId xmlns:p14="http://schemas.microsoft.com/office/powerpoint/2010/main" val="2095990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kern="1200" dirty="0">
                <a:solidFill>
                  <a:schemeClr val="tx1"/>
                </a:solidFill>
                <a:effectLst/>
                <a:latin typeface="+mn-lt"/>
                <a:ea typeface="+mn-ea"/>
                <a:cs typeface="+mn-cs"/>
              </a:rPr>
              <a:t>So, through the limbic system, an animal may act either on the basis of a stimulus, such as an environmental trigger, </a:t>
            </a:r>
          </a:p>
          <a:p>
            <a:endParaRPr lang="en-GB" kern="1200" dirty="0">
              <a:solidFill>
                <a:schemeClr val="tx1"/>
              </a:solidFill>
              <a:effectLst/>
              <a:latin typeface="+mn-lt"/>
              <a:ea typeface="+mn-ea"/>
              <a:cs typeface="+mn-cs"/>
            </a:endParaRPr>
          </a:p>
          <a:p>
            <a:r>
              <a:rPr lang="en-GB" kern="1200" dirty="0">
                <a:solidFill>
                  <a:schemeClr val="tx1"/>
                </a:solidFill>
                <a:effectLst/>
                <a:latin typeface="+mn-lt"/>
                <a:ea typeface="+mn-ea"/>
                <a:cs typeface="+mn-cs"/>
              </a:rPr>
              <a:t>[click to animate slide] - or based on what emotion that trigger creates. </a:t>
            </a:r>
          </a:p>
          <a:p>
            <a:endParaRPr lang="en-GB"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B1F220-AC8F-0940-8CE6-971FDE532671}" type="slidenum">
              <a:rPr lang="en-US" smtClean="0"/>
              <a:t>11</a:t>
            </a:fld>
            <a:endParaRPr lang="en-US"/>
          </a:p>
        </p:txBody>
      </p:sp>
    </p:spTree>
    <p:extLst>
      <p:ext uri="{BB962C8B-B14F-4D97-AF65-F5344CB8AC3E}">
        <p14:creationId xmlns:p14="http://schemas.microsoft.com/office/powerpoint/2010/main" val="3201071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[Ask question on slide] and allow for group discussion</a:t>
            </a:r>
          </a:p>
        </p:txBody>
      </p:sp>
      <p:sp>
        <p:nvSpPr>
          <p:cNvPr id="4" name="Slide Number Placeholder 3"/>
          <p:cNvSpPr>
            <a:spLocks noGrp="1"/>
          </p:cNvSpPr>
          <p:nvPr>
            <p:ph type="sldNum" sz="quarter" idx="10"/>
          </p:nvPr>
        </p:nvSpPr>
        <p:spPr/>
        <p:txBody>
          <a:bodyPr/>
          <a:lstStyle/>
          <a:p>
            <a:fld id="{65B1F220-AC8F-0940-8CE6-971FDE532671}" type="slidenum">
              <a:rPr lang="en-US" smtClean="0"/>
              <a:t>12</a:t>
            </a:fld>
            <a:endParaRPr lang="en-US"/>
          </a:p>
        </p:txBody>
      </p:sp>
    </p:spTree>
    <p:extLst>
      <p:ext uri="{BB962C8B-B14F-4D97-AF65-F5344CB8AC3E}">
        <p14:creationId xmlns:p14="http://schemas.microsoft.com/office/powerpoint/2010/main" val="3158265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cortex, or more specifically the neo-cortex, is called the ’new brain’, neo meaning ‘new’ in Latin. And ‘cortex’ meaning ‘covering’.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Humans have the largest neocortex of all animals, accounting for 90% of our brain size.</a:t>
            </a:r>
          </a:p>
          <a:p>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t>13</a:t>
            </a:fld>
            <a:endParaRPr lang="en-US"/>
          </a:p>
        </p:txBody>
      </p:sp>
    </p:spTree>
    <p:extLst>
      <p:ext uri="{BB962C8B-B14F-4D97-AF65-F5344CB8AC3E}">
        <p14:creationId xmlns:p14="http://schemas.microsoft.com/office/powerpoint/2010/main" val="4207663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kern="1200" dirty="0">
                <a:solidFill>
                  <a:schemeClr val="tx1"/>
                </a:solidFill>
                <a:effectLst/>
              </a:rPr>
              <a:t>[</a:t>
            </a:r>
            <a:r>
              <a:rPr lang="en-GB" b="1" kern="1200" dirty="0">
                <a:solidFill>
                  <a:schemeClr val="tx1"/>
                </a:solidFill>
                <a:effectLst/>
              </a:rPr>
              <a:t>Facilitator tip: </a:t>
            </a:r>
            <a:r>
              <a:rPr lang="en-GB" b="0" kern="1200" dirty="0">
                <a:solidFill>
                  <a:schemeClr val="tx1"/>
                </a:solidFill>
                <a:effectLst/>
              </a:rPr>
              <a:t>An</a:t>
            </a:r>
            <a:r>
              <a:rPr lang="en-GB" b="0" kern="1200" baseline="0" dirty="0">
                <a:solidFill>
                  <a:schemeClr val="tx1"/>
                </a:solidFill>
                <a:effectLst/>
              </a:rPr>
              <a:t> option is to i</a:t>
            </a:r>
            <a:r>
              <a:rPr lang="en-GB" b="0" kern="1200" dirty="0">
                <a:solidFill>
                  <a:schemeClr val="tx1"/>
                </a:solidFill>
                <a:effectLst/>
              </a:rPr>
              <a:t>ntroduce this slide by describing what each</a:t>
            </a:r>
            <a:r>
              <a:rPr lang="en-GB" b="0" kern="1200" baseline="0" dirty="0">
                <a:solidFill>
                  <a:schemeClr val="tx1"/>
                </a:solidFill>
                <a:effectLst/>
              </a:rPr>
              <a:t> lobe does, as outlined in the Facilitator Manual]</a:t>
            </a:r>
            <a:endParaRPr lang="en-GB" kern="1200" dirty="0">
              <a:solidFill>
                <a:schemeClr val="tx1"/>
              </a:solidFill>
              <a:effectLst/>
            </a:endParaRPr>
          </a:p>
          <a:p>
            <a:endParaRPr lang="en-GB" kern="1200" dirty="0">
              <a:solidFill>
                <a:schemeClr val="tx1"/>
              </a:solidFill>
              <a:effectLst/>
            </a:endParaRPr>
          </a:p>
          <a:p>
            <a:r>
              <a:rPr lang="en-GB" kern="1200" dirty="0">
                <a:solidFill>
                  <a:schemeClr val="tx1"/>
                </a:solidFill>
                <a:effectLst/>
              </a:rPr>
              <a:t>If we divide the brain into the front and back parts like this [click to animate slide], we can say that the back parts ask the questions, [click to animate slide] “What is happening right now?” and [click to animate slide] “What has happened in the past?”</a:t>
            </a:r>
          </a:p>
          <a:p>
            <a:endParaRPr lang="en-GB" kern="1200" dirty="0">
              <a:solidFill>
                <a:schemeClr val="tx1"/>
              </a:solidFill>
              <a:effectLst/>
            </a:endParaRPr>
          </a:p>
          <a:p>
            <a:r>
              <a:rPr lang="en-GB" kern="1200" dirty="0">
                <a:solidFill>
                  <a:schemeClr val="tx1"/>
                </a:solidFill>
                <a:effectLst/>
              </a:rPr>
              <a:t>They then relay that information to the frontal lobes to answer the question, [click to animate slide] “What should I do next?”</a:t>
            </a:r>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t>14</a:t>
            </a:fld>
            <a:endParaRPr lang="en-US"/>
          </a:p>
        </p:txBody>
      </p:sp>
    </p:spTree>
    <p:extLst>
      <p:ext uri="{BB962C8B-B14F-4D97-AF65-F5344CB8AC3E}">
        <p14:creationId xmlns:p14="http://schemas.microsoft.com/office/powerpoint/2010/main" val="769774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kern="1200" dirty="0">
                <a:solidFill>
                  <a:schemeClr val="tx1"/>
                </a:solidFill>
                <a:effectLst/>
              </a:rPr>
              <a:t>[click to animate slide] - (highlights the frontal lobes)</a:t>
            </a:r>
            <a:endParaRPr lang="en-AU" kern="1200" dirty="0">
              <a:solidFill>
                <a:schemeClr val="tx1"/>
              </a:solidFill>
              <a:effectLst/>
            </a:endParaRPr>
          </a:p>
          <a:p>
            <a:r>
              <a:rPr lang="en-GB" kern="1200" dirty="0">
                <a:solidFill>
                  <a:schemeClr val="tx1"/>
                </a:solidFill>
                <a:effectLst/>
              </a:rPr>
              <a:t> </a:t>
            </a:r>
            <a:endParaRPr lang="en-AU" kern="1200" dirty="0">
              <a:solidFill>
                <a:schemeClr val="tx1"/>
              </a:solidFill>
              <a:effectLst/>
            </a:endParaRPr>
          </a:p>
          <a:p>
            <a:r>
              <a:rPr lang="en-GB" kern="1200" dirty="0">
                <a:solidFill>
                  <a:schemeClr val="tx1"/>
                </a:solidFill>
                <a:effectLst/>
              </a:rPr>
              <a:t>So, the main job of the frontal lobe is to help us to decide and take action on what we need to do in the future. </a:t>
            </a:r>
            <a:endParaRPr lang="en-AU" kern="1200" dirty="0">
              <a:solidFill>
                <a:schemeClr val="tx1"/>
              </a:solidFill>
              <a:effectLst/>
            </a:endParaRPr>
          </a:p>
          <a:p>
            <a:r>
              <a:rPr lang="en-GB" kern="1200" dirty="0">
                <a:solidFill>
                  <a:schemeClr val="tx1"/>
                </a:solidFill>
                <a:effectLst/>
              </a:rPr>
              <a:t> </a:t>
            </a:r>
            <a:endParaRPr lang="en-AU" kern="1200" dirty="0">
              <a:solidFill>
                <a:schemeClr val="tx1"/>
              </a:solidFill>
              <a:effectLst/>
            </a:endParaRPr>
          </a:p>
          <a:p>
            <a:r>
              <a:rPr lang="en-GB" kern="1200" dirty="0">
                <a:solidFill>
                  <a:schemeClr val="tx1"/>
                </a:solidFill>
                <a:effectLst/>
              </a:rPr>
              <a:t>[click to animate slide]</a:t>
            </a:r>
          </a:p>
          <a:p>
            <a:endParaRPr lang="en-GB" kern="1200" dirty="0">
              <a:solidFill>
                <a:schemeClr val="tx1"/>
              </a:solidFill>
              <a:effectLst/>
            </a:endParaRPr>
          </a:p>
          <a:p>
            <a:r>
              <a:rPr lang="en-GB" kern="1200" dirty="0">
                <a:solidFill>
                  <a:schemeClr val="tx1"/>
                </a:solidFill>
                <a:effectLst/>
              </a:rPr>
              <a:t>So, we could think of it as being the “Future Lobe”</a:t>
            </a:r>
            <a:endParaRPr lang="en-AU" kern="1200" dirty="0">
              <a:solidFill>
                <a:schemeClr val="tx1"/>
              </a:solidFill>
              <a:effectLst/>
            </a:endParaRPr>
          </a:p>
        </p:txBody>
      </p:sp>
      <p:sp>
        <p:nvSpPr>
          <p:cNvPr id="4" name="Slide Number Placeholder 3"/>
          <p:cNvSpPr>
            <a:spLocks noGrp="1"/>
          </p:cNvSpPr>
          <p:nvPr>
            <p:ph type="sldNum" sz="quarter" idx="10"/>
          </p:nvPr>
        </p:nvSpPr>
        <p:spPr/>
        <p:txBody>
          <a:bodyPr/>
          <a:lstStyle/>
          <a:p>
            <a:fld id="{65B1F220-AC8F-0940-8CE6-971FDE532671}" type="slidenum">
              <a:rPr lang="en-US" smtClean="0"/>
              <a:t>15</a:t>
            </a:fld>
            <a:endParaRPr lang="en-US"/>
          </a:p>
        </p:txBody>
      </p:sp>
    </p:spTree>
    <p:extLst>
      <p:ext uri="{BB962C8B-B14F-4D97-AF65-F5344CB8AC3E}">
        <p14:creationId xmlns:p14="http://schemas.microsoft.com/office/powerpoint/2010/main" val="2173283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kern="1200" dirty="0">
                <a:solidFill>
                  <a:schemeClr val="tx1"/>
                </a:solidFill>
                <a:effectLst/>
                <a:latin typeface="+mn-lt"/>
                <a:ea typeface="+mn-ea"/>
                <a:cs typeface="+mn-cs"/>
              </a:rPr>
              <a:t>So, humans can alter their behaviour based on thoughts, particularly thoughts about the future they want.</a:t>
            </a:r>
          </a:p>
          <a:p>
            <a:endParaRPr lang="en-AU" kern="1200" dirty="0">
              <a:solidFill>
                <a:schemeClr val="tx1"/>
              </a:solidFill>
              <a:effectLst/>
              <a:latin typeface="+mn-lt"/>
              <a:ea typeface="+mn-ea"/>
              <a:cs typeface="+mn-cs"/>
            </a:endParaRPr>
          </a:p>
          <a:p>
            <a:r>
              <a:rPr lang="en-AU" kern="1200" dirty="0">
                <a:solidFill>
                  <a:schemeClr val="tx1"/>
                </a:solidFill>
                <a:effectLst/>
                <a:latin typeface="+mn-lt"/>
                <a:ea typeface="+mn-ea"/>
                <a:cs typeface="+mn-cs"/>
              </a:rPr>
              <a:t>[click to animate slide twice]</a:t>
            </a:r>
          </a:p>
          <a:p>
            <a:r>
              <a:rPr lang="en-AU" kern="1200" dirty="0">
                <a:solidFill>
                  <a:schemeClr val="tx1"/>
                </a:solidFill>
                <a:effectLst/>
                <a:latin typeface="+mn-lt"/>
                <a:ea typeface="+mn-ea"/>
                <a:cs typeface="+mn-cs"/>
              </a:rPr>
              <a:t> </a:t>
            </a:r>
          </a:p>
          <a:p>
            <a:r>
              <a:rPr lang="en-AU" kern="1200" dirty="0">
                <a:solidFill>
                  <a:schemeClr val="tx1"/>
                </a:solidFill>
                <a:effectLst/>
                <a:latin typeface="+mn-lt"/>
                <a:ea typeface="+mn-ea"/>
                <a:cs typeface="+mn-cs"/>
              </a:rPr>
              <a:t>This can be achieved directly by over-riding or changing the environment…</a:t>
            </a:r>
          </a:p>
          <a:p>
            <a:endParaRPr lang="en-AU" kern="1200" dirty="0">
              <a:solidFill>
                <a:schemeClr val="tx1"/>
              </a:solidFill>
              <a:effectLst/>
              <a:latin typeface="+mn-lt"/>
              <a:ea typeface="+mn-ea"/>
              <a:cs typeface="+mn-cs"/>
            </a:endParaRPr>
          </a:p>
          <a:p>
            <a:r>
              <a:rPr lang="en-AU" kern="1200" dirty="0">
                <a:solidFill>
                  <a:schemeClr val="tx1"/>
                </a:solidFill>
                <a:effectLst/>
                <a:latin typeface="+mn-lt"/>
                <a:ea typeface="+mn-ea"/>
                <a:cs typeface="+mn-cs"/>
              </a:rPr>
              <a:t>[click to animate slide]</a:t>
            </a:r>
          </a:p>
          <a:p>
            <a:r>
              <a:rPr lang="en-AU" kern="1200" dirty="0">
                <a:solidFill>
                  <a:schemeClr val="tx1"/>
                </a:solidFill>
                <a:effectLst/>
                <a:latin typeface="+mn-lt"/>
                <a:ea typeface="+mn-ea"/>
                <a:cs typeface="+mn-cs"/>
              </a:rPr>
              <a:t> </a:t>
            </a:r>
          </a:p>
          <a:p>
            <a:r>
              <a:rPr lang="en-AU" kern="1200" dirty="0">
                <a:solidFill>
                  <a:schemeClr val="tx1"/>
                </a:solidFill>
                <a:effectLst/>
                <a:latin typeface="+mn-lt"/>
                <a:ea typeface="+mn-ea"/>
                <a:cs typeface="+mn-cs"/>
              </a:rPr>
              <a:t>…or indirectly by altering emotions that might otherwise drive certain behaviours.</a:t>
            </a:r>
          </a:p>
        </p:txBody>
      </p:sp>
      <p:sp>
        <p:nvSpPr>
          <p:cNvPr id="4" name="Slide Number Placeholder 3"/>
          <p:cNvSpPr>
            <a:spLocks noGrp="1"/>
          </p:cNvSpPr>
          <p:nvPr>
            <p:ph type="sldNum" sz="quarter" idx="10"/>
          </p:nvPr>
        </p:nvSpPr>
        <p:spPr/>
        <p:txBody>
          <a:bodyPr/>
          <a:lstStyle/>
          <a:p>
            <a:fld id="{65B1F220-AC8F-0940-8CE6-971FDE532671}" type="slidenum">
              <a:rPr lang="en-US" smtClean="0"/>
              <a:t>16</a:t>
            </a:fld>
            <a:endParaRPr lang="en-US"/>
          </a:p>
        </p:txBody>
      </p:sp>
    </p:spTree>
    <p:extLst>
      <p:ext uri="{BB962C8B-B14F-4D97-AF65-F5344CB8AC3E}">
        <p14:creationId xmlns:p14="http://schemas.microsoft.com/office/powerpoint/2010/main" val="3935661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kern="1200" dirty="0">
                <a:solidFill>
                  <a:schemeClr val="tx1"/>
                </a:solidFill>
                <a:effectLst/>
              </a:rPr>
              <a:t>So, are you the type of person who is driven by whatever is happening in the environment you happen to be in? </a:t>
            </a:r>
          </a:p>
          <a:p>
            <a:r>
              <a:rPr lang="en-AU" kern="1200" dirty="0">
                <a:solidFill>
                  <a:schemeClr val="tx1"/>
                </a:solidFill>
                <a:effectLst/>
              </a:rPr>
              <a:t> </a:t>
            </a:r>
          </a:p>
          <a:p>
            <a:r>
              <a:rPr lang="en-AU" kern="1200" dirty="0">
                <a:solidFill>
                  <a:schemeClr val="tx1"/>
                </a:solidFill>
                <a:effectLst/>
              </a:rPr>
              <a:t>[click to animate slide]</a:t>
            </a:r>
          </a:p>
          <a:p>
            <a:r>
              <a:rPr lang="en-AU" kern="1200" dirty="0">
                <a:solidFill>
                  <a:schemeClr val="tx1"/>
                </a:solidFill>
                <a:effectLst/>
              </a:rPr>
              <a:t> </a:t>
            </a:r>
          </a:p>
          <a:p>
            <a:r>
              <a:rPr lang="en-AU" kern="1200" dirty="0">
                <a:solidFill>
                  <a:schemeClr val="tx1"/>
                </a:solidFill>
                <a:effectLst/>
              </a:rPr>
              <a:t>Or do you tend to be driven by how you are feeling at the time? </a:t>
            </a:r>
          </a:p>
          <a:p>
            <a:r>
              <a:rPr lang="en-AU" kern="1200" dirty="0">
                <a:solidFill>
                  <a:schemeClr val="tx1"/>
                </a:solidFill>
                <a:effectLst/>
              </a:rPr>
              <a:t>  </a:t>
            </a:r>
          </a:p>
          <a:p>
            <a:r>
              <a:rPr lang="en-AU" kern="1200" dirty="0">
                <a:solidFill>
                  <a:schemeClr val="tx1"/>
                </a:solidFill>
                <a:effectLst/>
              </a:rPr>
              <a:t>Or, do your thoughts determine how you act?</a:t>
            </a:r>
          </a:p>
          <a:p>
            <a:r>
              <a:rPr lang="en-AU" kern="1200" dirty="0">
                <a:solidFill>
                  <a:schemeClr val="tx1"/>
                </a:solidFill>
                <a:effectLst/>
              </a:rPr>
              <a:t> </a:t>
            </a:r>
          </a:p>
          <a:p>
            <a:r>
              <a:rPr lang="en-AU" kern="1200" dirty="0">
                <a:solidFill>
                  <a:schemeClr val="tx1"/>
                </a:solidFill>
                <a:effectLst/>
              </a:rPr>
              <a:t>[Invite a short group discussion if people would like to reflect on the material.]</a:t>
            </a:r>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t>17</a:t>
            </a:fld>
            <a:endParaRPr lang="en-US"/>
          </a:p>
        </p:txBody>
      </p:sp>
    </p:spTree>
    <p:extLst>
      <p:ext uri="{BB962C8B-B14F-4D97-AF65-F5344CB8AC3E}">
        <p14:creationId xmlns:p14="http://schemas.microsoft.com/office/powerpoint/2010/main" val="1877687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AU" dirty="0"/>
              <a:t>Lead a brief discussion on each question.</a:t>
            </a:r>
          </a:p>
          <a:p>
            <a:r>
              <a:rPr lang="en-AU" dirty="0"/>
              <a:t>[Refer to page</a:t>
            </a:r>
            <a:r>
              <a:rPr lang="en-AU" baseline="0" dirty="0"/>
              <a:t> 2 in workbook and encourage participants to write down their thoughts]</a:t>
            </a:r>
            <a:endParaRPr lang="en-AU" dirty="0"/>
          </a:p>
          <a:p>
            <a:r>
              <a:rPr lang="en-AU" dirty="0"/>
              <a:t>[Click to introduce next question</a:t>
            </a:r>
            <a:r>
              <a:rPr lang="en-AU" baseline="0" dirty="0"/>
              <a:t> after each discussion.]</a:t>
            </a:r>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t>18</a:t>
            </a:fld>
            <a:endParaRPr lang="en-US"/>
          </a:p>
        </p:txBody>
      </p:sp>
    </p:spTree>
    <p:extLst>
      <p:ext uri="{BB962C8B-B14F-4D97-AF65-F5344CB8AC3E}">
        <p14:creationId xmlns:p14="http://schemas.microsoft.com/office/powerpoint/2010/main" val="313540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So let’s review the main differences between the three levels of brain that we all possess.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[click to animate slide]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 reptile’s behaviour is based on what is happening right now. A reptile does not think, it just moves to what is good for it and away from what is bad for it. It has no sense of time. So, whatever is immediately seen as good or bad is what drives its behaviour. It is aware of the present moment only.</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[click to animate slide]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 small mammal’s behaviour is based on what is happening right now and what has happened in the past. Mammals have more complex emotions and are able to remember past experiences. For example, a dog will remember that its new owner has given it food before, causing positive emotions, so will be more likely to approach that owner in the future. So, these emotions, as well as what is happening in the environment may drive a small mammal’s behaviour. Its behaviour is based on the present moment as well as what it has learned in the past, based on good and bad outcomes from previous experiences.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[click to animate slide]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Humans have the option of acting based on what is happening right now, what has happened in the past and what is desirable in the future. We can override any environmental triggers or behaviour patterns based on emotional responses, especially if we establish clear and strong goals.</a:t>
            </a:r>
          </a:p>
        </p:txBody>
      </p:sp>
      <p:sp>
        <p:nvSpPr>
          <p:cNvPr id="4" name="Slide Number Placeholder 3"/>
          <p:cNvSpPr>
            <a:spLocks noGrp="1"/>
          </p:cNvSpPr>
          <p:nvPr>
            <p:ph type="sldNum" sz="quarter" idx="10"/>
          </p:nvPr>
        </p:nvSpPr>
        <p:spPr/>
        <p:txBody>
          <a:bodyPr/>
          <a:lstStyle/>
          <a:p>
            <a:fld id="{65B1F220-AC8F-0940-8CE6-971FDE532671}" type="slidenum">
              <a:rPr lang="en-US" smtClean="0"/>
              <a:t>19</a:t>
            </a:fld>
            <a:endParaRPr lang="en-US"/>
          </a:p>
        </p:txBody>
      </p:sp>
    </p:spTree>
    <p:extLst>
      <p:ext uri="{BB962C8B-B14F-4D97-AF65-F5344CB8AC3E}">
        <p14:creationId xmlns:p14="http://schemas.microsoft.com/office/powerpoint/2010/main" val="638382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This program has been designed specifically to improve executive or frontal lobe functioning, which is often weakened in people who access drug and alcohol treatment.</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This program is comprised of 12 sessions in total</a:t>
            </a:r>
            <a:r>
              <a:rPr lang="en-AU" sz="1200" strike="sngStrike" kern="1200" dirty="0">
                <a:solidFill>
                  <a:srgbClr val="FF0000"/>
                </a:solidFill>
                <a:effectLst/>
                <a:latin typeface="+mn-lt"/>
                <a:ea typeface="+mn-ea"/>
                <a:cs typeface="+mn-cs"/>
              </a:rPr>
              <a:t>.</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Each session will go for one hour.</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The sessions will include learning, discussion, group work, games and other activities.</a:t>
            </a:r>
          </a:p>
          <a:p>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t>2</a:t>
            </a:fld>
            <a:endParaRPr lang="en-US"/>
          </a:p>
        </p:txBody>
      </p:sp>
    </p:spTree>
    <p:extLst>
      <p:ext uri="{BB962C8B-B14F-4D97-AF65-F5344CB8AC3E}">
        <p14:creationId xmlns:p14="http://schemas.microsoft.com/office/powerpoint/2010/main" val="350960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brainwork tasks for this program and</a:t>
            </a:r>
            <a:r>
              <a:rPr lang="en-US" sz="1200" kern="1200" baseline="0" dirty="0">
                <a:solidFill>
                  <a:schemeClr val="tx1"/>
                </a:solidFill>
                <a:effectLst/>
                <a:latin typeface="+mn-lt"/>
                <a:ea typeface="+mn-ea"/>
                <a:cs typeface="+mn-cs"/>
              </a:rPr>
              <a:t> y</a:t>
            </a:r>
            <a:r>
              <a:rPr lang="en-US" sz="1200" kern="1200" dirty="0">
                <a:solidFill>
                  <a:schemeClr val="tx1"/>
                </a:solidFill>
                <a:effectLst/>
                <a:latin typeface="+mn-lt"/>
                <a:ea typeface="+mn-ea"/>
                <a:cs typeface="+mn-cs"/>
              </a:rPr>
              <a:t>our first brainwork task is to get a notebook.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[Provide instructions about where and when participants should pick up the notebook. There needs to be a pre-agreement with the relevant service staff from whom the notebooks are to be picked up.]</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t>20</a:t>
            </a:fld>
            <a:endParaRPr lang="en-US"/>
          </a:p>
        </p:txBody>
      </p:sp>
    </p:spTree>
    <p:extLst>
      <p:ext uri="{BB962C8B-B14F-4D97-AF65-F5344CB8AC3E}">
        <p14:creationId xmlns:p14="http://schemas.microsoft.com/office/powerpoint/2010/main" val="2342073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kern="1200" dirty="0">
                <a:solidFill>
                  <a:schemeClr val="tx1"/>
                </a:solidFill>
                <a:effectLst/>
              </a:rPr>
              <a:t>Turn to page 37 in your workbook to where it says “Brainwork Prediction Form”. </a:t>
            </a:r>
          </a:p>
          <a:p>
            <a:r>
              <a:rPr lang="en-AU" kern="1200" dirty="0">
                <a:solidFill>
                  <a:schemeClr val="tx1"/>
                </a:solidFill>
                <a:effectLst/>
              </a:rPr>
              <a:t> </a:t>
            </a:r>
          </a:p>
          <a:p>
            <a:r>
              <a:rPr lang="en-AU" kern="1200" dirty="0">
                <a:solidFill>
                  <a:schemeClr val="tx1"/>
                </a:solidFill>
                <a:effectLst/>
              </a:rPr>
              <a:t>Each Brainwork task has a name, like “Getting a Notebook”.</a:t>
            </a:r>
          </a:p>
          <a:p>
            <a:r>
              <a:rPr lang="en-AU" kern="1200" dirty="0">
                <a:solidFill>
                  <a:schemeClr val="tx1"/>
                </a:solidFill>
                <a:effectLst/>
              </a:rPr>
              <a:t> </a:t>
            </a:r>
          </a:p>
          <a:p>
            <a:r>
              <a:rPr lang="en-AU" kern="1200" dirty="0">
                <a:solidFill>
                  <a:schemeClr val="tx1"/>
                </a:solidFill>
                <a:effectLst/>
              </a:rPr>
              <a:t>[click to animate slide]</a:t>
            </a:r>
          </a:p>
          <a:p>
            <a:r>
              <a:rPr lang="en-AU" kern="1200" dirty="0">
                <a:solidFill>
                  <a:schemeClr val="tx1"/>
                </a:solidFill>
                <a:effectLst/>
              </a:rPr>
              <a:t> </a:t>
            </a:r>
          </a:p>
          <a:p>
            <a:r>
              <a:rPr lang="en-AU" kern="1200" dirty="0">
                <a:solidFill>
                  <a:schemeClr val="tx1"/>
                </a:solidFill>
                <a:effectLst/>
              </a:rPr>
              <a:t>Firstly, record the date next to the brainwork task. So go ahead and put today’s date next to the Getting a Notebook Brainwork Task. </a:t>
            </a:r>
          </a:p>
          <a:p>
            <a:endParaRPr lang="en-AU" kern="1200" dirty="0">
              <a:solidFill>
                <a:schemeClr val="tx1"/>
              </a:solidFill>
              <a:effectLst/>
            </a:endParaRPr>
          </a:p>
          <a:p>
            <a:pPr marL="0" marR="0" lvl="0" indent="0" algn="l" defTabSz="457189" rtl="0" eaLnBrk="1" fontAlgn="auto" latinLnBrk="0" hangingPunct="1">
              <a:lnSpc>
                <a:spcPct val="100000"/>
              </a:lnSpc>
              <a:spcBef>
                <a:spcPts val="0"/>
              </a:spcBef>
              <a:spcAft>
                <a:spcPts val="0"/>
              </a:spcAft>
              <a:buClrTx/>
              <a:buSzTx/>
              <a:buFontTx/>
              <a:buNone/>
              <a:tabLst/>
              <a:defRPr/>
            </a:pPr>
            <a:r>
              <a:rPr lang="en-AU" kern="1200" dirty="0">
                <a:solidFill>
                  <a:schemeClr val="tx1"/>
                </a:solidFill>
                <a:effectLst/>
              </a:rPr>
              <a:t>[click to animate slide]</a:t>
            </a:r>
          </a:p>
          <a:p>
            <a:endParaRPr lang="en-AU" kern="1200" dirty="0">
              <a:solidFill>
                <a:schemeClr val="tx1"/>
              </a:solidFill>
              <a:effectLst/>
            </a:endParaRPr>
          </a:p>
          <a:p>
            <a:r>
              <a:rPr lang="en-AU" kern="1200" dirty="0">
                <a:solidFill>
                  <a:schemeClr val="tx1"/>
                </a:solidFill>
                <a:effectLst/>
              </a:rPr>
              <a:t>Where it says Predicted outcome, circle 3, 2, 1, or 0 depending on how much of the brainwork task you think you will do. </a:t>
            </a:r>
          </a:p>
          <a:p>
            <a:r>
              <a:rPr lang="en-AU" kern="1200" dirty="0">
                <a:solidFill>
                  <a:schemeClr val="tx1"/>
                </a:solidFill>
                <a:effectLst/>
              </a:rPr>
              <a:t> </a:t>
            </a:r>
          </a:p>
          <a:p>
            <a:r>
              <a:rPr lang="en-AU" kern="1200" dirty="0">
                <a:solidFill>
                  <a:schemeClr val="tx1"/>
                </a:solidFill>
                <a:effectLst/>
              </a:rPr>
              <a:t>For example, if you think you will take some action towards getting the notebook but won’t actually get it, circle 2 under Predicted outcome.</a:t>
            </a:r>
          </a:p>
          <a:p>
            <a:r>
              <a:rPr lang="en-AU" kern="1200" dirty="0">
                <a:solidFill>
                  <a:schemeClr val="tx1"/>
                </a:solidFill>
                <a:effectLst/>
              </a:rPr>
              <a:t> </a:t>
            </a:r>
          </a:p>
          <a:p>
            <a:r>
              <a:rPr lang="en-AU" kern="1200" dirty="0">
                <a:solidFill>
                  <a:schemeClr val="tx1"/>
                </a:solidFill>
                <a:effectLst/>
              </a:rPr>
              <a:t>[click to animate slide]</a:t>
            </a:r>
          </a:p>
          <a:p>
            <a:r>
              <a:rPr lang="en-AU" kern="1200" dirty="0">
                <a:solidFill>
                  <a:schemeClr val="tx1"/>
                </a:solidFill>
                <a:effectLst/>
              </a:rPr>
              <a:t> </a:t>
            </a:r>
          </a:p>
          <a:p>
            <a:r>
              <a:rPr lang="en-AU" kern="1200" dirty="0">
                <a:solidFill>
                  <a:schemeClr val="tx1"/>
                </a:solidFill>
                <a:effectLst/>
              </a:rPr>
              <a:t>In the next session, you will be asked to (honestly) circle the number for how much of the brainwork you actually did. </a:t>
            </a:r>
          </a:p>
          <a:p>
            <a:r>
              <a:rPr lang="en-AU" kern="1200" dirty="0">
                <a:solidFill>
                  <a:schemeClr val="tx1"/>
                </a:solidFill>
                <a:effectLst/>
              </a:rPr>
              <a:t> </a:t>
            </a:r>
          </a:p>
          <a:p>
            <a:r>
              <a:rPr lang="en-AU" kern="1200" dirty="0">
                <a:solidFill>
                  <a:schemeClr val="tx1"/>
                </a:solidFill>
                <a:effectLst/>
              </a:rPr>
              <a:t>For example, if you ended up completing the task and got the notebook, you would circle 3 under Actual outcome.</a:t>
            </a:r>
          </a:p>
          <a:p>
            <a:r>
              <a:rPr lang="en-AU" kern="1200" dirty="0">
                <a:solidFill>
                  <a:schemeClr val="tx1"/>
                </a:solidFill>
                <a:effectLst/>
              </a:rPr>
              <a:t> </a:t>
            </a:r>
          </a:p>
          <a:p>
            <a:r>
              <a:rPr lang="en-AU" kern="1200" dirty="0">
                <a:solidFill>
                  <a:schemeClr val="tx1"/>
                </a:solidFill>
                <a:effectLst/>
              </a:rPr>
              <a:t>[click to animate slide]</a:t>
            </a:r>
          </a:p>
          <a:p>
            <a:r>
              <a:rPr lang="en-AU" kern="1200" dirty="0">
                <a:solidFill>
                  <a:schemeClr val="tx1"/>
                </a:solidFill>
                <a:effectLst/>
              </a:rPr>
              <a:t> </a:t>
            </a:r>
          </a:p>
          <a:p>
            <a:r>
              <a:rPr lang="en-AU" kern="1200" dirty="0">
                <a:solidFill>
                  <a:schemeClr val="tx1"/>
                </a:solidFill>
                <a:effectLst/>
              </a:rPr>
              <a:t>Then you simply subtract the predicted outcome from the actual outcome to get a score between -3 and +3. </a:t>
            </a:r>
          </a:p>
          <a:p>
            <a:r>
              <a:rPr lang="en-AU" kern="1200" dirty="0">
                <a:solidFill>
                  <a:schemeClr val="tx1"/>
                </a:solidFill>
                <a:effectLst/>
              </a:rPr>
              <a:t> </a:t>
            </a:r>
          </a:p>
          <a:p>
            <a:r>
              <a:rPr lang="en-AU" kern="1200" dirty="0">
                <a:solidFill>
                  <a:schemeClr val="tx1"/>
                </a:solidFill>
                <a:effectLst/>
              </a:rPr>
              <a:t>So, 3 (the actual outcome) minus 2 (the predicted outcome) equals 1, so you would write 1 in the Actual minus Predicted column for that task.</a:t>
            </a:r>
          </a:p>
          <a:p>
            <a:r>
              <a:rPr lang="en-AU" kern="1200" dirty="0">
                <a:solidFill>
                  <a:schemeClr val="tx1"/>
                </a:solidFill>
                <a:effectLst/>
              </a:rPr>
              <a:t> </a:t>
            </a:r>
          </a:p>
          <a:p>
            <a:r>
              <a:rPr lang="en-AU" kern="1200" dirty="0">
                <a:solidFill>
                  <a:schemeClr val="tx1"/>
                </a:solidFill>
                <a:effectLst/>
              </a:rPr>
              <a:t>[click to animate slide]</a:t>
            </a:r>
          </a:p>
          <a:p>
            <a:r>
              <a:rPr lang="en-AU" kern="1200" dirty="0">
                <a:solidFill>
                  <a:schemeClr val="tx1"/>
                </a:solidFill>
                <a:effectLst/>
              </a:rPr>
              <a:t> </a:t>
            </a:r>
          </a:p>
          <a:p>
            <a:r>
              <a:rPr lang="en-AU" kern="1200" dirty="0">
                <a:solidFill>
                  <a:schemeClr val="tx1"/>
                </a:solidFill>
                <a:effectLst/>
              </a:rPr>
              <a:t>The closer your score is to zero, the better you are at predicting future events.</a:t>
            </a:r>
          </a:p>
          <a:p>
            <a:r>
              <a:rPr lang="en-AU" kern="1200" dirty="0">
                <a:solidFill>
                  <a:schemeClr val="tx1"/>
                </a:solidFill>
                <a:effectLst/>
              </a:rPr>
              <a:t> </a:t>
            </a:r>
          </a:p>
          <a:p>
            <a:r>
              <a:rPr lang="en-AU" kern="1200" dirty="0">
                <a:solidFill>
                  <a:schemeClr val="tx1"/>
                </a:solidFill>
                <a:effectLst/>
              </a:rPr>
              <a:t>If your score is negative (towards the -3 end), you overestimated your ability to do the task and if your score is positive (towards the +3 end), you underestimated your ability to do the task. You will realise in future sessions why your ability to predict your own behaviour is an important skill.</a:t>
            </a:r>
          </a:p>
          <a:p>
            <a:endParaRPr lang="en-AU" dirty="0"/>
          </a:p>
          <a:p>
            <a:r>
              <a:rPr lang="en-AU" b="1" dirty="0"/>
              <a:t>Always complete</a:t>
            </a:r>
            <a:r>
              <a:rPr lang="en-AU" b="1" baseline="0" dirty="0"/>
              <a:t> your brainwork prediction form at the end of every module before leaving the room</a:t>
            </a:r>
            <a:endParaRPr lang="en-AU" b="1" dirty="0"/>
          </a:p>
          <a:p>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t>21</a:t>
            </a:fld>
            <a:endParaRPr lang="en-US"/>
          </a:p>
        </p:txBody>
      </p:sp>
    </p:spTree>
    <p:extLst>
      <p:ext uri="{BB962C8B-B14F-4D97-AF65-F5344CB8AC3E}">
        <p14:creationId xmlns:p14="http://schemas.microsoft.com/office/powerpoint/2010/main" val="300655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t>22</a:t>
            </a:fld>
            <a:endParaRPr lang="en-US"/>
          </a:p>
        </p:txBody>
      </p:sp>
    </p:spTree>
    <p:extLst>
      <p:ext uri="{BB962C8B-B14F-4D97-AF65-F5344CB8AC3E}">
        <p14:creationId xmlns:p14="http://schemas.microsoft.com/office/powerpoint/2010/main" val="1565532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5B1F220-AC8F-0940-8CE6-971FDE532671}" type="slidenum">
              <a:rPr lang="en-US" smtClean="0"/>
              <a:t>23</a:t>
            </a:fld>
            <a:endParaRPr lang="en-US"/>
          </a:p>
        </p:txBody>
      </p:sp>
    </p:spTree>
    <p:extLst>
      <p:ext uri="{BB962C8B-B14F-4D97-AF65-F5344CB8AC3E}">
        <p14:creationId xmlns:p14="http://schemas.microsoft.com/office/powerpoint/2010/main" val="2668231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[Read</a:t>
            </a:r>
            <a:r>
              <a:rPr lang="en-AU" sz="1200" kern="1200" baseline="0" dirty="0">
                <a:solidFill>
                  <a:schemeClr val="tx1"/>
                </a:solidFill>
                <a:effectLst/>
                <a:latin typeface="+mn-lt"/>
                <a:ea typeface="+mn-ea"/>
                <a:cs typeface="+mn-cs"/>
              </a:rPr>
              <a:t> slide text]</a:t>
            </a:r>
          </a:p>
          <a:p>
            <a:pPr marL="0" marR="0" indent="0" algn="l" defTabSz="3429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en-AU" sz="1200" dirty="0"/>
              <a:t>Research has shown that, by learning how the brain works and by practicing thinking skills and strategies, people can improve their brain functioning.</a:t>
            </a:r>
          </a:p>
        </p:txBody>
      </p:sp>
      <p:sp>
        <p:nvSpPr>
          <p:cNvPr id="4" name="Slide Number Placeholder 3"/>
          <p:cNvSpPr>
            <a:spLocks noGrp="1"/>
          </p:cNvSpPr>
          <p:nvPr>
            <p:ph type="sldNum" sz="quarter" idx="10"/>
          </p:nvPr>
        </p:nvSpPr>
        <p:spPr/>
        <p:txBody>
          <a:bodyPr/>
          <a:lstStyle/>
          <a:p>
            <a:fld id="{65B1F220-AC8F-0940-8CE6-971FDE532671}" type="slidenum">
              <a:rPr lang="en-US" smtClean="0"/>
              <a:t>3</a:t>
            </a:fld>
            <a:endParaRPr lang="en-US"/>
          </a:p>
        </p:txBody>
      </p:sp>
    </p:spTree>
    <p:extLst>
      <p:ext uri="{BB962C8B-B14F-4D97-AF65-F5344CB8AC3E}">
        <p14:creationId xmlns:p14="http://schemas.microsoft.com/office/powerpoint/2010/main" val="1026934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en-AU" sz="1200" dirty="0"/>
              <a:t>These are the twelve (12) sessions that the group will cover.</a:t>
            </a:r>
          </a:p>
          <a:p>
            <a:pPr marL="0" marR="0" indent="0" algn="l" defTabSz="342900" rtl="0" eaLnBrk="1" fontAlgn="auto" latinLnBrk="0" hangingPunct="1">
              <a:lnSpc>
                <a:spcPct val="100000"/>
              </a:lnSpc>
              <a:spcBef>
                <a:spcPts val="0"/>
              </a:spcBef>
              <a:spcAft>
                <a:spcPts val="0"/>
              </a:spcAft>
              <a:buClrTx/>
              <a:buSzTx/>
              <a:buFontTx/>
              <a:buNone/>
              <a:tabLst/>
              <a:defRPr/>
            </a:pPr>
            <a:endParaRPr lang="en-AU" sz="1200" dirty="0"/>
          </a:p>
          <a:p>
            <a:pPr marL="0" marR="0" indent="0" algn="l" defTabSz="342900" rtl="0" eaLnBrk="1" fontAlgn="auto" latinLnBrk="0" hangingPunct="1">
              <a:lnSpc>
                <a:spcPct val="100000"/>
              </a:lnSpc>
              <a:spcBef>
                <a:spcPts val="0"/>
              </a:spcBef>
              <a:spcAft>
                <a:spcPts val="0"/>
              </a:spcAft>
              <a:buClrTx/>
              <a:buSzTx/>
              <a:buFontTx/>
              <a:buNone/>
              <a:tabLst/>
              <a:defRPr/>
            </a:pPr>
            <a:r>
              <a:rPr lang="en-AU" sz="1200" dirty="0"/>
              <a:t>The first two sessions will introduce a lot of new information and will contain a lot of content.</a:t>
            </a:r>
            <a:r>
              <a:rPr lang="en-AU" sz="1200" baseline="0" dirty="0"/>
              <a:t> Do your best to follow along and ask questions if you need to.</a:t>
            </a:r>
            <a:endParaRPr lang="en-AU" sz="1200" dirty="0"/>
          </a:p>
          <a:p>
            <a:pPr marL="0" marR="0" indent="0" algn="l" defTabSz="342900" rtl="0" eaLnBrk="1" fontAlgn="auto" latinLnBrk="0" hangingPunct="1">
              <a:lnSpc>
                <a:spcPct val="100000"/>
              </a:lnSpc>
              <a:spcBef>
                <a:spcPts val="0"/>
              </a:spcBef>
              <a:spcAft>
                <a:spcPts val="0"/>
              </a:spcAft>
              <a:buClrTx/>
              <a:buSzTx/>
              <a:buFontTx/>
              <a:buNone/>
              <a:tabLst/>
              <a:defRPr/>
            </a:pPr>
            <a:endParaRPr lang="en-AU" sz="1200" dirty="0"/>
          </a:p>
          <a:p>
            <a:pPr marL="0" marR="0" indent="0" algn="l" defTabSz="342900" rtl="0" eaLnBrk="1" fontAlgn="auto" latinLnBrk="0" hangingPunct="1">
              <a:lnSpc>
                <a:spcPct val="100000"/>
              </a:lnSpc>
              <a:spcBef>
                <a:spcPts val="0"/>
              </a:spcBef>
              <a:spcAft>
                <a:spcPts val="0"/>
              </a:spcAft>
              <a:buClrTx/>
              <a:buSzTx/>
              <a:buFontTx/>
              <a:buNone/>
              <a:tabLst/>
              <a:defRPr/>
            </a:pPr>
            <a:r>
              <a:rPr lang="en-AU" sz="1200" dirty="0"/>
              <a:t>The later sessions introduce more games and activities. </a:t>
            </a:r>
          </a:p>
          <a:p>
            <a:pPr marL="0" marR="0" indent="0" algn="l" defTabSz="342900" rtl="0" eaLnBrk="1" fontAlgn="auto" latinLnBrk="0" hangingPunct="1">
              <a:lnSpc>
                <a:spcPct val="100000"/>
              </a:lnSpc>
              <a:spcBef>
                <a:spcPts val="0"/>
              </a:spcBef>
              <a:spcAft>
                <a:spcPts val="0"/>
              </a:spcAft>
              <a:buClrTx/>
              <a:buSzTx/>
              <a:buFontTx/>
              <a:buNone/>
              <a:tabLst/>
              <a:defRPr/>
            </a:pPr>
            <a:endParaRPr lang="en-AU" sz="1200" dirty="0"/>
          </a:p>
          <a:p>
            <a:pPr marL="0" marR="0" indent="0" algn="l" defTabSz="342900" rtl="0" eaLnBrk="1" fontAlgn="auto" latinLnBrk="0" hangingPunct="1">
              <a:lnSpc>
                <a:spcPct val="100000"/>
              </a:lnSpc>
              <a:spcBef>
                <a:spcPts val="0"/>
              </a:spcBef>
              <a:spcAft>
                <a:spcPts val="0"/>
              </a:spcAft>
              <a:buClrTx/>
              <a:buSzTx/>
              <a:buFontTx/>
              <a:buNone/>
              <a:tabLst/>
              <a:defRPr/>
            </a:pPr>
            <a:r>
              <a:rPr lang="en-AU" sz="1200" dirty="0"/>
              <a:t>This is also where you</a:t>
            </a:r>
            <a:r>
              <a:rPr lang="en-AU" sz="1200" baseline="0" dirty="0"/>
              <a:t> will meet your Executive team. 'Executive' brain functions are like the management team of your brain. They process and manage information, help us plan and make decisions, and also help keep everything under control (or try to).</a:t>
            </a:r>
          </a:p>
          <a:p>
            <a:pPr marL="0" marR="0" indent="0" algn="l" defTabSz="342900" rtl="0" eaLnBrk="1" fontAlgn="auto" latinLnBrk="0" hangingPunct="1">
              <a:lnSpc>
                <a:spcPct val="100000"/>
              </a:lnSpc>
              <a:spcBef>
                <a:spcPts val="0"/>
              </a:spcBef>
              <a:spcAft>
                <a:spcPts val="0"/>
              </a:spcAft>
              <a:buClrTx/>
              <a:buSzTx/>
              <a:buFontTx/>
              <a:buNone/>
              <a:tabLst/>
              <a:defRPr/>
            </a:pPr>
            <a:endParaRPr lang="en-AU" sz="1200" dirty="0"/>
          </a:p>
        </p:txBody>
      </p:sp>
      <p:sp>
        <p:nvSpPr>
          <p:cNvPr id="4" name="Slide Number Placeholder 3"/>
          <p:cNvSpPr>
            <a:spLocks noGrp="1"/>
          </p:cNvSpPr>
          <p:nvPr>
            <p:ph type="sldNum" sz="quarter" idx="10"/>
          </p:nvPr>
        </p:nvSpPr>
        <p:spPr/>
        <p:txBody>
          <a:bodyPr/>
          <a:lstStyle/>
          <a:p>
            <a:fld id="{65B1F220-AC8F-0940-8CE6-971FDE532671}" type="slidenum">
              <a:rPr lang="en-US" smtClean="0"/>
              <a:t>4</a:t>
            </a:fld>
            <a:endParaRPr lang="en-US"/>
          </a:p>
        </p:txBody>
      </p:sp>
    </p:spTree>
    <p:extLst>
      <p:ext uri="{BB962C8B-B14F-4D97-AF65-F5344CB8AC3E}">
        <p14:creationId xmlns:p14="http://schemas.microsoft.com/office/powerpoint/2010/main" val="616949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baseline="0" dirty="0">
                <a:solidFill>
                  <a:schemeClr val="tx1"/>
                </a:solidFill>
                <a:effectLst/>
                <a:latin typeface="+mn-lt"/>
                <a:ea typeface="+mn-ea"/>
                <a:cs typeface="+mn-cs"/>
              </a:rPr>
              <a:t>Every person in the group has a chance to learn something from this program. </a:t>
            </a:r>
          </a:p>
          <a:p>
            <a:endParaRPr lang="en-AU" sz="1200" kern="1200" baseline="0" dirty="0">
              <a:solidFill>
                <a:schemeClr val="tx1"/>
              </a:solidFill>
              <a:effectLst/>
              <a:latin typeface="+mn-lt"/>
              <a:ea typeface="+mn-ea"/>
              <a:cs typeface="+mn-cs"/>
            </a:endParaRPr>
          </a:p>
          <a:p>
            <a:r>
              <a:rPr lang="en-AU" sz="1200" kern="1200" baseline="0" dirty="0">
                <a:solidFill>
                  <a:schemeClr val="tx1"/>
                </a:solidFill>
                <a:effectLst/>
                <a:latin typeface="+mn-lt"/>
                <a:ea typeface="+mn-ea"/>
                <a:cs typeface="+mn-cs"/>
              </a:rPr>
              <a:t>The program is designed to be interactive and it is important that everyone feels that they can be involved in the discussions, games and activities.</a:t>
            </a:r>
          </a:p>
          <a:p>
            <a:endParaRPr lang="en-AU" sz="1200" kern="1200" baseline="0" dirty="0">
              <a:solidFill>
                <a:schemeClr val="tx1"/>
              </a:solidFill>
              <a:effectLst/>
              <a:latin typeface="+mn-lt"/>
              <a:ea typeface="+mn-ea"/>
              <a:cs typeface="+mn-cs"/>
            </a:endParaRPr>
          </a:p>
          <a:p>
            <a:r>
              <a:rPr lang="en-AU" sz="1200" kern="1200" baseline="0" dirty="0">
                <a:solidFill>
                  <a:schemeClr val="tx1"/>
                </a:solidFill>
                <a:effectLst/>
                <a:latin typeface="+mn-lt"/>
                <a:ea typeface="+mn-ea"/>
                <a:cs typeface="+mn-cs"/>
              </a:rPr>
              <a:t>[Facilitate a discussion to establish a group agreement that supports learning together]</a:t>
            </a:r>
          </a:p>
          <a:p>
            <a:endParaRPr lang="en-AU" sz="1200" kern="1200" baseline="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Each facility can set its own House rules, however examples that could be included in the Group Agreement are:</a:t>
            </a:r>
          </a:p>
          <a:p>
            <a:pPr marL="171450" lvl="0" indent="-171450">
              <a:buFont typeface="Arial" panose="020B0604020202020204" pitchFamily="34" charset="0"/>
              <a:buChar char="•"/>
            </a:pPr>
            <a:endParaRPr lang="en-A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a:solidFill>
                  <a:schemeClr val="tx1"/>
                </a:solidFill>
                <a:effectLst/>
                <a:latin typeface="+mn-lt"/>
                <a:ea typeface="+mn-ea"/>
                <a:cs typeface="+mn-cs"/>
              </a:rPr>
              <a:t>Be respectful and remain courteous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Advise a staff member before leaving the group</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Be punctual</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One voice at a time (hands up before speaking)</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What is said in the group remains in the room</a:t>
            </a:r>
          </a:p>
          <a:p>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t>5</a:t>
            </a:fld>
            <a:endParaRPr lang="en-US"/>
          </a:p>
        </p:txBody>
      </p:sp>
    </p:spTree>
    <p:extLst>
      <p:ext uri="{BB962C8B-B14F-4D97-AF65-F5344CB8AC3E}">
        <p14:creationId xmlns:p14="http://schemas.microsoft.com/office/powerpoint/2010/main" val="674305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AU" kern="1200" dirty="0">
                <a:solidFill>
                  <a:schemeClr val="tx1"/>
                </a:solidFill>
                <a:effectLst/>
              </a:rPr>
              <a:t>As the brain evolved, it built new layers on top of old ones. </a:t>
            </a:r>
          </a:p>
          <a:p>
            <a:pPr marL="0" marR="0" lvl="0" indent="0" algn="l" defTabSz="342900" rtl="0" eaLnBrk="1" fontAlgn="auto" latinLnBrk="0" hangingPunct="1">
              <a:lnSpc>
                <a:spcPct val="100000"/>
              </a:lnSpc>
              <a:spcBef>
                <a:spcPts val="0"/>
              </a:spcBef>
              <a:spcAft>
                <a:spcPts val="0"/>
              </a:spcAft>
              <a:buClrTx/>
              <a:buSzTx/>
              <a:buFontTx/>
              <a:buNone/>
              <a:tabLst/>
              <a:defRPr/>
            </a:pPr>
            <a:endParaRPr lang="en-AU" kern="1200" dirty="0">
              <a:solidFill>
                <a:schemeClr val="tx1"/>
              </a:solidFill>
              <a:effectLst/>
            </a:endParaRPr>
          </a:p>
          <a:p>
            <a:pPr marL="0" marR="0" lvl="0" indent="0" algn="l" defTabSz="342900" rtl="0" eaLnBrk="1" fontAlgn="auto" latinLnBrk="0" hangingPunct="1">
              <a:lnSpc>
                <a:spcPct val="100000"/>
              </a:lnSpc>
              <a:spcBef>
                <a:spcPts val="0"/>
              </a:spcBef>
              <a:spcAft>
                <a:spcPts val="0"/>
              </a:spcAft>
              <a:buClrTx/>
              <a:buSzTx/>
              <a:buFontTx/>
              <a:buNone/>
              <a:tabLst/>
              <a:defRPr/>
            </a:pPr>
            <a:r>
              <a:rPr lang="en-AU" kern="1200" dirty="0">
                <a:solidFill>
                  <a:schemeClr val="tx1"/>
                </a:solidFill>
                <a:effectLst/>
              </a:rPr>
              <a:t>One of the oldest layers of the brain, which directs and guides movement, is the reptilian brain. </a:t>
            </a:r>
          </a:p>
          <a:p>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t>6</a:t>
            </a:fld>
            <a:endParaRPr lang="en-US"/>
          </a:p>
        </p:txBody>
      </p:sp>
    </p:spTree>
    <p:extLst>
      <p:ext uri="{BB962C8B-B14F-4D97-AF65-F5344CB8AC3E}">
        <p14:creationId xmlns:p14="http://schemas.microsoft.com/office/powerpoint/2010/main" val="1761301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[click to animate slide]</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 reptile’s brain is pre-programmed. It processes instincts and very primitive emotions; it takes the animal closer to what is good for it and away from what is bad for it in terms of meeting it’s basic needs.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t>
            </a:r>
            <a:r>
              <a:rPr lang="en-AU" sz="1200" b="1" u="none" kern="1200" dirty="0">
                <a:solidFill>
                  <a:schemeClr val="tx1"/>
                </a:solidFill>
                <a:effectLst/>
                <a:latin typeface="+mn-lt"/>
                <a:ea typeface="+mn-ea"/>
                <a:cs typeface="+mn-cs"/>
              </a:rPr>
              <a:t>Use with discretion</a:t>
            </a:r>
            <a:r>
              <a:rPr lang="en-AU" sz="1200" b="0" u="none" kern="1200" dirty="0">
                <a:solidFill>
                  <a:schemeClr val="tx1"/>
                </a:solidFill>
                <a:effectLst/>
                <a:latin typeface="+mn-lt"/>
                <a:ea typeface="+mn-ea"/>
                <a:cs typeface="+mn-cs"/>
              </a:rPr>
              <a:t>]</a:t>
            </a:r>
            <a:r>
              <a:rPr lang="en-AU" sz="1200" kern="1200" dirty="0">
                <a:solidFill>
                  <a:schemeClr val="tx1"/>
                </a:solidFill>
                <a:effectLst/>
                <a:latin typeface="+mn-lt"/>
                <a:ea typeface="+mn-ea"/>
                <a:cs typeface="+mn-cs"/>
              </a:rPr>
              <a:t>: It is basically responsible for the four Fs – feeding, fighting, fleeing and fornicating (mating)! </a:t>
            </a:r>
          </a:p>
          <a:p>
            <a:endParaRPr lang="en-AU" dirty="0"/>
          </a:p>
          <a:p>
            <a:r>
              <a:rPr lang="en-AU" dirty="0"/>
              <a:t>[click to animate slide]</a:t>
            </a:r>
          </a:p>
          <a:p>
            <a:endParaRPr lang="en-AU" dirty="0"/>
          </a:p>
          <a:p>
            <a:r>
              <a:rPr lang="en-AU" sz="1200" kern="1200" dirty="0">
                <a:solidFill>
                  <a:schemeClr val="tx1"/>
                </a:solidFill>
                <a:effectLst/>
                <a:latin typeface="+mn-lt"/>
                <a:ea typeface="+mn-ea"/>
                <a:cs typeface="+mn-cs"/>
              </a:rPr>
              <a:t>What might be good for a lizard in the outback? </a:t>
            </a:r>
          </a:p>
          <a:p>
            <a:r>
              <a:rPr lang="en-AU" sz="1200" kern="1200" dirty="0">
                <a:solidFill>
                  <a:schemeClr val="tx1"/>
                </a:solidFill>
                <a:effectLst/>
                <a:latin typeface="+mn-lt"/>
                <a:ea typeface="+mn-ea"/>
                <a:cs typeface="+mn-cs"/>
              </a:rPr>
              <a:t>[Responses can include sunlight, food, water, a mate.]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What might be bad for a lizard in the outback? </a:t>
            </a:r>
          </a:p>
          <a:p>
            <a:r>
              <a:rPr lang="en-AU" sz="1200" kern="1200" dirty="0">
                <a:solidFill>
                  <a:schemeClr val="tx1"/>
                </a:solidFill>
                <a:effectLst/>
                <a:latin typeface="+mn-lt"/>
                <a:ea typeface="+mn-ea"/>
                <a:cs typeface="+mn-cs"/>
              </a:rPr>
              <a:t>[Responses can include a person about to step on it, being attacked by an eagle, and other threats of physical harm.]</a:t>
            </a:r>
          </a:p>
          <a:p>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t>7</a:t>
            </a:fld>
            <a:endParaRPr lang="en-US"/>
          </a:p>
        </p:txBody>
      </p:sp>
    </p:spTree>
    <p:extLst>
      <p:ext uri="{BB962C8B-B14F-4D97-AF65-F5344CB8AC3E}">
        <p14:creationId xmlns:p14="http://schemas.microsoft.com/office/powerpoint/2010/main" val="1535457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kern="1200" dirty="0">
                <a:solidFill>
                  <a:schemeClr val="tx1"/>
                </a:solidFill>
                <a:effectLst/>
                <a:latin typeface="+mn-lt"/>
                <a:ea typeface="+mn-ea"/>
                <a:cs typeface="+mn-cs"/>
              </a:rPr>
              <a:t>A reptile has set programs of behaviour based on certain stimuli from the environment. The environment includes internal triggers (like hunger) and external triggers (like a predator).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kern="1200" dirty="0">
                <a:solidFill>
                  <a:schemeClr val="tx1"/>
                </a:solidFill>
                <a:effectLst/>
                <a:latin typeface="+mn-lt"/>
                <a:ea typeface="+mn-ea"/>
                <a:cs typeface="+mn-cs"/>
              </a:rPr>
              <a:t>[click to animate slide]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kern="1200" dirty="0">
                <a:solidFill>
                  <a:schemeClr val="tx1"/>
                </a:solidFill>
                <a:effectLst/>
                <a:latin typeface="+mn-lt"/>
                <a:ea typeface="+mn-ea"/>
                <a:cs typeface="+mn-cs"/>
              </a:rPr>
              <a:t>Those environmental stimuli are wholly responsible for the reptiles’ behaviour.</a:t>
            </a:r>
            <a:endParaRPr lang="en-AU"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B1F220-AC8F-0940-8CE6-971FDE532671}" type="slidenum">
              <a:rPr lang="en-US" smtClean="0"/>
              <a:t>8</a:t>
            </a:fld>
            <a:endParaRPr lang="en-US"/>
          </a:p>
        </p:txBody>
      </p:sp>
    </p:spTree>
    <p:extLst>
      <p:ext uri="{BB962C8B-B14F-4D97-AF65-F5344CB8AC3E}">
        <p14:creationId xmlns:p14="http://schemas.microsoft.com/office/powerpoint/2010/main" val="303150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kern="1200" dirty="0">
                <a:solidFill>
                  <a:schemeClr val="tx1"/>
                </a:solidFill>
                <a:effectLst/>
              </a:rPr>
              <a:t>How are mammals different to reptiles? </a:t>
            </a:r>
          </a:p>
          <a:p>
            <a:r>
              <a:rPr lang="en-AU" kern="1200" dirty="0">
                <a:solidFill>
                  <a:schemeClr val="tx1"/>
                </a:solidFill>
                <a:effectLst/>
              </a:rPr>
              <a:t>(Answers may include that they give birth to live young, they have body hair, they are warm-blooded, they feed and nurture their young, they tend to live in groups, they are more social.)</a:t>
            </a:r>
          </a:p>
          <a:p>
            <a:r>
              <a:rPr lang="en-AU" kern="1200" dirty="0">
                <a:solidFill>
                  <a:schemeClr val="tx1"/>
                </a:solidFill>
                <a:effectLst/>
              </a:rPr>
              <a:t> </a:t>
            </a:r>
          </a:p>
          <a:p>
            <a:r>
              <a:rPr lang="en-AU" kern="1200" dirty="0">
                <a:solidFill>
                  <a:schemeClr val="tx1"/>
                </a:solidFill>
                <a:effectLst/>
              </a:rPr>
              <a:t>Because of their need to develop mother-infant and other bonds, mammals developed another layer of brain, which processes more complex emotions. These emotions help navigate group and social behaviour.</a:t>
            </a:r>
          </a:p>
          <a:p>
            <a:r>
              <a:rPr lang="en-AU" kern="1200" dirty="0">
                <a:solidFill>
                  <a:schemeClr val="tx1"/>
                </a:solidFill>
                <a:effectLst/>
              </a:rPr>
              <a:t> </a:t>
            </a:r>
          </a:p>
          <a:p>
            <a:r>
              <a:rPr lang="en-AU" kern="1200" dirty="0">
                <a:solidFill>
                  <a:schemeClr val="tx1"/>
                </a:solidFill>
                <a:effectLst/>
              </a:rPr>
              <a:t>This part of the brain is called the limbic system. The limbic system is connected to our reptilian brain and so it is the part of the brain that processes most of our emotions and is supposed to move us toward what is good and away from what is bad for us, especially socially.</a:t>
            </a:r>
          </a:p>
          <a:p>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t>9</a:t>
            </a:fld>
            <a:endParaRPr lang="en-US"/>
          </a:p>
        </p:txBody>
      </p:sp>
    </p:spTree>
    <p:extLst>
      <p:ext uri="{BB962C8B-B14F-4D97-AF65-F5344CB8AC3E}">
        <p14:creationId xmlns:p14="http://schemas.microsoft.com/office/powerpoint/2010/main" val="2695387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_1 Col">
    <p:spTree>
      <p:nvGrpSpPr>
        <p:cNvPr id="1" name=""/>
        <p:cNvGrpSpPr/>
        <p:nvPr/>
      </p:nvGrpSpPr>
      <p:grpSpPr>
        <a:xfrm>
          <a:off x="0" y="0"/>
          <a:ext cx="0" cy="0"/>
          <a:chOff x="0" y="0"/>
          <a:chExt cx="0" cy="0"/>
        </a:xfrm>
      </p:grpSpPr>
      <p:sp>
        <p:nvSpPr>
          <p:cNvPr id="6" name="Content Placeholder 18"/>
          <p:cNvSpPr>
            <a:spLocks noGrp="1"/>
          </p:cNvSpPr>
          <p:nvPr>
            <p:ph sz="quarter" idx="15"/>
          </p:nvPr>
        </p:nvSpPr>
        <p:spPr>
          <a:xfrm>
            <a:off x="719668" y="308207"/>
            <a:ext cx="8160643"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7" name="Content Placeholder 2"/>
          <p:cNvSpPr>
            <a:spLocks noGrp="1"/>
          </p:cNvSpPr>
          <p:nvPr>
            <p:ph idx="1"/>
          </p:nvPr>
        </p:nvSpPr>
        <p:spPr>
          <a:xfrm>
            <a:off x="719667" y="1412777"/>
            <a:ext cx="10800603" cy="4512017"/>
          </a:xfrm>
          <a:prstGeom prst="rect">
            <a:avLst/>
          </a:prstGeom>
        </p:spPr>
        <p:txBody>
          <a:bodyPr lIns="0" tIns="0" rIns="0" bIns="0"/>
          <a:lstStyle>
            <a:lvl1pPr marL="0" indent="0">
              <a:spcBef>
                <a:spcPts val="800"/>
              </a:spcBef>
              <a:buNone/>
              <a:defRPr sz="2000" b="0" i="0" spc="0" baseline="0"/>
            </a:lvl1pPr>
            <a:lvl2pPr marL="959976" indent="-479988">
              <a:spcBef>
                <a:spcPts val="800"/>
              </a:spcBef>
              <a:defRPr sz="2000" spc="0"/>
            </a:lvl2pPr>
            <a:lvl3pPr marL="1439964" indent="-479988">
              <a:spcBef>
                <a:spcPts val="800"/>
              </a:spcBef>
              <a:defRPr sz="2000" spc="0"/>
            </a:lvl3pPr>
            <a:lvl4pPr marL="1919952" indent="-479988">
              <a:spcBef>
                <a:spcPts val="800"/>
              </a:spcBef>
              <a:defRPr sz="2000" spc="0"/>
            </a:lvl4pPr>
            <a:lvl5pPr marL="2399940" indent="-479988">
              <a:spcBef>
                <a:spcPts val="800"/>
              </a:spcBef>
              <a:defRPr sz="2000"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Slide Number Placeholder 5"/>
          <p:cNvSpPr>
            <a:spLocks noGrp="1"/>
          </p:cNvSpPr>
          <p:nvPr>
            <p:ph type="sldNum" sz="quarter" idx="4"/>
          </p:nvPr>
        </p:nvSpPr>
        <p:spPr>
          <a:xfrm>
            <a:off x="9696400" y="6407623"/>
            <a:ext cx="1828800" cy="180000"/>
          </a:xfrm>
          <a:prstGeom prst="rect">
            <a:avLst/>
          </a:prstGeom>
        </p:spPr>
        <p:txBody>
          <a:bodyPr vert="horz" lIns="0" tIns="0" rIns="0" bIns="0" rtlCol="0" anchor="t" anchorCtr="0"/>
          <a:lstStyle>
            <a:lvl1pPr algn="r">
              <a:defRPr sz="1333"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dirty="0"/>
          </a:p>
        </p:txBody>
      </p:sp>
    </p:spTree>
    <p:extLst>
      <p:ext uri="{BB962C8B-B14F-4D97-AF65-F5344CB8AC3E}">
        <p14:creationId xmlns:p14="http://schemas.microsoft.com/office/powerpoint/2010/main" val="1546133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_Blue_No Banner_1 Col">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6"/>
          </p:nvPr>
        </p:nvSpPr>
        <p:spPr>
          <a:xfrm>
            <a:off x="719667" y="308207"/>
            <a:ext cx="10847916" cy="432495"/>
          </a:xfrm>
          <a:prstGeom prst="rect">
            <a:avLst/>
          </a:prstGeom>
        </p:spPr>
        <p:txBody>
          <a:bodyPr lIns="0" tIns="0" rIns="0" bIns="0" anchor="ctr"/>
          <a:lstStyle>
            <a:lvl1pPr marL="0" indent="0">
              <a:buFontTx/>
              <a:buNone/>
              <a:defRPr sz="2400"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7" name="Content Placeholder 2"/>
          <p:cNvSpPr>
            <a:spLocks noGrp="1"/>
          </p:cNvSpPr>
          <p:nvPr>
            <p:ph idx="1"/>
          </p:nvPr>
        </p:nvSpPr>
        <p:spPr>
          <a:xfrm>
            <a:off x="719667" y="1412777"/>
            <a:ext cx="10800603" cy="4512017"/>
          </a:xfrm>
          <a:prstGeom prst="rect">
            <a:avLst/>
          </a:prstGeom>
        </p:spPr>
        <p:txBody>
          <a:bodyPr lIns="0" tIns="0" rIns="0" bIns="0"/>
          <a:lstStyle>
            <a:lvl1pPr marL="0" indent="0">
              <a:spcBef>
                <a:spcPts val="800"/>
              </a:spcBef>
              <a:buNone/>
              <a:defRPr sz="2000" b="0" spc="0">
                <a:solidFill>
                  <a:schemeClr val="bg1"/>
                </a:solidFill>
              </a:defRPr>
            </a:lvl1pPr>
            <a:lvl2pPr marL="959976" indent="-479988">
              <a:spcBef>
                <a:spcPts val="800"/>
              </a:spcBef>
              <a:buClr>
                <a:schemeClr val="bg1"/>
              </a:buClr>
              <a:defRPr sz="2000" spc="0">
                <a:solidFill>
                  <a:schemeClr val="bg1"/>
                </a:solidFill>
              </a:defRPr>
            </a:lvl2pPr>
            <a:lvl3pPr marL="1439964" indent="-479988">
              <a:spcBef>
                <a:spcPts val="800"/>
              </a:spcBef>
              <a:buClr>
                <a:schemeClr val="bg1"/>
              </a:buClr>
              <a:defRPr sz="2000" spc="0">
                <a:solidFill>
                  <a:schemeClr val="bg1"/>
                </a:solidFill>
              </a:defRPr>
            </a:lvl3pPr>
            <a:lvl4pPr marL="1919952" indent="-479988">
              <a:spcBef>
                <a:spcPts val="800"/>
              </a:spcBef>
              <a:buClr>
                <a:schemeClr val="bg1"/>
              </a:buClr>
              <a:defRPr sz="2000" spc="0">
                <a:solidFill>
                  <a:schemeClr val="bg1"/>
                </a:solidFill>
              </a:defRPr>
            </a:lvl4pPr>
            <a:lvl5pPr marL="2399940" indent="-479988">
              <a:spcBef>
                <a:spcPts val="800"/>
              </a:spcBef>
              <a:buClr>
                <a:schemeClr val="bg1"/>
              </a:buClr>
              <a:defRPr sz="2000" spc="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305107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_Blue_No Banner_2 Col">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6"/>
          </p:nvPr>
        </p:nvSpPr>
        <p:spPr>
          <a:xfrm>
            <a:off x="719667" y="308207"/>
            <a:ext cx="10847916" cy="432495"/>
          </a:xfrm>
          <a:prstGeom prst="rect">
            <a:avLst/>
          </a:prstGeom>
        </p:spPr>
        <p:txBody>
          <a:bodyPr lIns="0" tIns="0" rIns="0" bIns="0" anchor="ctr"/>
          <a:lstStyle>
            <a:lvl1pPr marL="0" indent="0">
              <a:buFontTx/>
              <a:buNone/>
              <a:defRPr sz="2400"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9" name="Content Placeholder 2"/>
          <p:cNvSpPr>
            <a:spLocks noGrp="1"/>
          </p:cNvSpPr>
          <p:nvPr>
            <p:ph sz="half" idx="1"/>
          </p:nvPr>
        </p:nvSpPr>
        <p:spPr>
          <a:xfrm>
            <a:off x="719666" y="1411817"/>
            <a:ext cx="5183979" cy="4512000"/>
          </a:xfrm>
          <a:prstGeom prst="rect">
            <a:avLst/>
          </a:prstGeom>
        </p:spPr>
        <p:txBody>
          <a:bodyPr lIns="0" tIns="0" rIns="0" bIns="0"/>
          <a:lstStyle>
            <a:lvl1pPr marL="0" indent="0">
              <a:buNone/>
              <a:defRPr sz="2000" b="0" spc="0" baseline="0">
                <a:solidFill>
                  <a:schemeClr val="bg1"/>
                </a:solidFill>
                <a:latin typeface="Arial" panose="020B0604020202020204" pitchFamily="34" charset="0"/>
              </a:defRPr>
            </a:lvl1pPr>
            <a:lvl2pPr>
              <a:buClr>
                <a:schemeClr val="bg1"/>
              </a:buClr>
              <a:defRPr sz="2000" spc="0" baseline="0">
                <a:solidFill>
                  <a:schemeClr val="bg1"/>
                </a:solidFill>
                <a:latin typeface="Arial" panose="020B0604020202020204" pitchFamily="34" charset="0"/>
              </a:defRPr>
            </a:lvl2pPr>
            <a:lvl3pPr>
              <a:buClr>
                <a:schemeClr val="bg1"/>
              </a:buClr>
              <a:defRPr sz="2000" spc="0" baseline="0">
                <a:solidFill>
                  <a:schemeClr val="bg1"/>
                </a:solidFill>
                <a:latin typeface="Arial" panose="020B0604020202020204" pitchFamily="34" charset="0"/>
              </a:defRPr>
            </a:lvl3pPr>
            <a:lvl4pPr>
              <a:buClr>
                <a:schemeClr val="bg1"/>
              </a:buClr>
              <a:defRPr sz="2000" spc="0" baseline="0">
                <a:solidFill>
                  <a:schemeClr val="bg1"/>
                </a:solidFill>
                <a:latin typeface="Arial" panose="020B0604020202020204" pitchFamily="34" charset="0"/>
              </a:defRPr>
            </a:lvl4pPr>
            <a:lvl5pPr>
              <a:buClr>
                <a:schemeClr val="bg1"/>
              </a:buClr>
              <a:defRPr sz="2000" spc="0" baseline="0">
                <a:solidFill>
                  <a:schemeClr val="bg1"/>
                </a:solidFill>
                <a:latin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Content Placeholder 3"/>
          <p:cNvSpPr>
            <a:spLocks noGrp="1"/>
          </p:cNvSpPr>
          <p:nvPr>
            <p:ph sz="half" idx="2"/>
          </p:nvPr>
        </p:nvSpPr>
        <p:spPr>
          <a:xfrm>
            <a:off x="6383584" y="1411817"/>
            <a:ext cx="5184000" cy="4512000"/>
          </a:xfrm>
          <a:prstGeom prst="rect">
            <a:avLst/>
          </a:prstGeom>
        </p:spPr>
        <p:txBody>
          <a:bodyPr lIns="0" tIns="0" rIns="0" bIns="0"/>
          <a:lstStyle>
            <a:lvl1pPr marL="0" indent="0">
              <a:buNone/>
              <a:defRPr sz="2000" b="0" spc="0">
                <a:solidFill>
                  <a:schemeClr val="bg1"/>
                </a:solidFill>
              </a:defRPr>
            </a:lvl1pPr>
            <a:lvl2pPr>
              <a:buClr>
                <a:schemeClr val="bg1"/>
              </a:buClr>
              <a:defRPr sz="2000" spc="0">
                <a:solidFill>
                  <a:srgbClr val="FFFFFF"/>
                </a:solidFill>
              </a:defRPr>
            </a:lvl2pPr>
            <a:lvl3pPr>
              <a:buClr>
                <a:schemeClr val="bg1"/>
              </a:buClr>
              <a:defRPr sz="2000" spc="0">
                <a:solidFill>
                  <a:srgbClr val="FFFFFF"/>
                </a:solidFill>
              </a:defRPr>
            </a:lvl3pPr>
            <a:lvl4pPr>
              <a:buClr>
                <a:schemeClr val="bg1"/>
              </a:buClr>
              <a:defRPr sz="2000" spc="0">
                <a:solidFill>
                  <a:srgbClr val="FFFFFF"/>
                </a:solidFill>
              </a:defRPr>
            </a:lvl4pPr>
            <a:lvl5pPr>
              <a:buClr>
                <a:schemeClr val="bg1"/>
              </a:buClr>
              <a:defRPr sz="2000" spc="0">
                <a:solidFill>
                  <a:srgbClr val="FFFFFF"/>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51042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_Blue_Section">
    <p:spTree>
      <p:nvGrpSpPr>
        <p:cNvPr id="1" name=""/>
        <p:cNvGrpSpPr/>
        <p:nvPr/>
      </p:nvGrpSpPr>
      <p:grpSpPr>
        <a:xfrm>
          <a:off x="0" y="0"/>
          <a:ext cx="0" cy="0"/>
          <a:chOff x="0" y="0"/>
          <a:chExt cx="0" cy="0"/>
        </a:xfrm>
      </p:grpSpPr>
      <p:sp>
        <p:nvSpPr>
          <p:cNvPr id="8" name="Content Placeholder 18"/>
          <p:cNvSpPr>
            <a:spLocks noGrp="1"/>
          </p:cNvSpPr>
          <p:nvPr>
            <p:ph sz="quarter" idx="15"/>
          </p:nvPr>
        </p:nvSpPr>
        <p:spPr>
          <a:xfrm>
            <a:off x="719667" y="933452"/>
            <a:ext cx="10847917" cy="4511773"/>
          </a:xfrm>
          <a:prstGeom prst="rect">
            <a:avLst/>
          </a:prstGeom>
        </p:spPr>
        <p:txBody>
          <a:bodyPr anchor="ctr"/>
          <a:lstStyle>
            <a:lvl1pPr marL="0" indent="0" algn="ctr">
              <a:buFontTx/>
              <a:buNone/>
              <a:defRPr sz="5333" b="0"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7"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6"/>
          </p:nvPr>
        </p:nvSpPr>
        <p:spPr>
          <a:xfrm>
            <a:off x="6576053" y="5492057"/>
            <a:ext cx="4991531" cy="432495"/>
          </a:xfrm>
          <a:prstGeom prst="rect">
            <a:avLst/>
          </a:prstGeom>
        </p:spPr>
        <p:txBody>
          <a:bodyPr anchor="ctr"/>
          <a:lstStyle>
            <a:lvl1pPr marL="0" indent="0" algn="r">
              <a:buFontTx/>
              <a:buNone/>
              <a:defRPr sz="2400" b="0"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Tree>
    <p:extLst>
      <p:ext uri="{BB962C8B-B14F-4D97-AF65-F5344CB8AC3E}">
        <p14:creationId xmlns:p14="http://schemas.microsoft.com/office/powerpoint/2010/main" val="4289134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6D064F-9FCE-475A-841A-1469BE341F78}"/>
              </a:ext>
            </a:extLst>
          </p:cNvPr>
          <p:cNvSpPr>
            <a:spLocks noGrp="1"/>
          </p:cNvSpPr>
          <p:nvPr>
            <p:ph type="sldNum" sz="quarter" idx="10"/>
          </p:nvPr>
        </p:nvSpPr>
        <p:spPr/>
        <p:txBody>
          <a:bodyPr/>
          <a:lstStyle/>
          <a:p>
            <a:fld id="{5EA579A0-2D03-40E0-9AF7-97C6E3FFE6EE}" type="slidenum">
              <a:rPr lang="en-AU" smtClean="0"/>
              <a:pPr/>
              <a:t>‹#›</a:t>
            </a:fld>
            <a:endParaRPr lang="en-AU" dirty="0"/>
          </a:p>
        </p:txBody>
      </p:sp>
      <p:sp>
        <p:nvSpPr>
          <p:cNvPr id="4" name="Content Placeholder 18">
            <a:extLst>
              <a:ext uri="{FF2B5EF4-FFF2-40B4-BE49-F238E27FC236}">
                <a16:creationId xmlns:a16="http://schemas.microsoft.com/office/drawing/2014/main" id="{10742E8A-AAA8-43DB-9740-2E417D0CAC37}"/>
              </a:ext>
            </a:extLst>
          </p:cNvPr>
          <p:cNvSpPr>
            <a:spLocks noGrp="1"/>
          </p:cNvSpPr>
          <p:nvPr>
            <p:ph sz="quarter" idx="15"/>
          </p:nvPr>
        </p:nvSpPr>
        <p:spPr>
          <a:xfrm>
            <a:off x="719668" y="308207"/>
            <a:ext cx="8160643"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5" name="Content Placeholder 2">
            <a:extLst>
              <a:ext uri="{FF2B5EF4-FFF2-40B4-BE49-F238E27FC236}">
                <a16:creationId xmlns:a16="http://schemas.microsoft.com/office/drawing/2014/main" id="{EBE9D4A0-D923-4453-8133-FBB99AB439EF}"/>
              </a:ext>
            </a:extLst>
          </p:cNvPr>
          <p:cNvSpPr txBox="1">
            <a:spLocks/>
          </p:cNvSpPr>
          <p:nvPr userDrawn="1"/>
        </p:nvSpPr>
        <p:spPr>
          <a:xfrm>
            <a:off x="719667" y="1412777"/>
            <a:ext cx="10800603" cy="4512017"/>
          </a:xfrm>
          <a:prstGeom prst="rect">
            <a:avLst/>
          </a:prstGeom>
        </p:spPr>
        <p:txBody>
          <a:bodyPr lIns="0" tIns="0" rIns="0" bIns="0"/>
          <a:lstStyle>
            <a:lvl1pPr marL="0" indent="0" algn="l" defTabSz="1219170" rtl="0" eaLnBrk="1" latinLnBrk="0" hangingPunct="1">
              <a:spcBef>
                <a:spcPts val="800"/>
              </a:spcBef>
              <a:buClr>
                <a:schemeClr val="accent2"/>
              </a:buClr>
              <a:buFont typeface="Wingdings" panose="05000000000000000000" pitchFamily="2" charset="2"/>
              <a:buNone/>
              <a:defRPr sz="2000" b="0" i="0" kern="1200" spc="0" baseline="0">
                <a:solidFill>
                  <a:schemeClr val="tx1"/>
                </a:solidFill>
                <a:latin typeface="Arial" panose="020B0604020202020204" pitchFamily="34" charset="0"/>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2000" kern="1200" spc="0"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2000" kern="1200" spc="0"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2000" kern="1200" spc="0"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2000" kern="1200" spc="0"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785317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05611" y="1412776"/>
            <a:ext cx="10190923" cy="1152128"/>
          </a:xfrm>
          <a:prstGeom prst="rect">
            <a:avLst/>
          </a:prstGeom>
        </p:spPr>
        <p:txBody>
          <a:bodyPr lIns="0" tIns="0" rIns="0" bIns="0" anchor="b"/>
          <a:lstStyle>
            <a:lvl1pPr>
              <a:defRPr sz="4400">
                <a:solidFill>
                  <a:schemeClr val="bg1"/>
                </a:solidFill>
              </a:defRPr>
            </a:lvl1pPr>
          </a:lstStyle>
          <a:p>
            <a:r>
              <a:rPr lang="en-US" dirty="0"/>
              <a:t>Presentation Title</a:t>
            </a:r>
            <a:endParaRPr lang="en-AU" dirty="0"/>
          </a:p>
        </p:txBody>
      </p:sp>
      <p:sp>
        <p:nvSpPr>
          <p:cNvPr id="8" name="Text Placeholder 12"/>
          <p:cNvSpPr>
            <a:spLocks noGrp="1"/>
          </p:cNvSpPr>
          <p:nvPr>
            <p:ph type="body" sz="quarter" idx="13" hasCustomPrompt="1"/>
          </p:nvPr>
        </p:nvSpPr>
        <p:spPr>
          <a:xfrm>
            <a:off x="705611" y="2708152"/>
            <a:ext cx="10190923" cy="432817"/>
          </a:xfrm>
          <a:prstGeom prst="rect">
            <a:avLst/>
          </a:prstGeom>
        </p:spPr>
        <p:txBody>
          <a:bodyPr lIns="0" tIns="0" rIns="0" bIns="0" anchor="b"/>
          <a:lstStyle>
            <a:lvl1pPr marL="0" indent="0">
              <a:buFontTx/>
              <a:buNone/>
              <a:defRPr sz="2800">
                <a:solidFill>
                  <a:schemeClr val="bg1"/>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Subheading </a:t>
            </a:r>
            <a:endParaRPr lang="en-AU" dirty="0"/>
          </a:p>
        </p:txBody>
      </p:sp>
      <p:sp>
        <p:nvSpPr>
          <p:cNvPr id="9" name="Content Placeholder 18"/>
          <p:cNvSpPr>
            <a:spLocks noGrp="1"/>
          </p:cNvSpPr>
          <p:nvPr>
            <p:ph sz="quarter" idx="15" hasCustomPrompt="1"/>
          </p:nvPr>
        </p:nvSpPr>
        <p:spPr>
          <a:xfrm>
            <a:off x="726021" y="4506784"/>
            <a:ext cx="2622970" cy="432495"/>
          </a:xfrm>
          <a:prstGeom prst="rect">
            <a:avLst/>
          </a:prstGeom>
        </p:spPr>
        <p:txBody>
          <a:bodyPr lIns="0" tIns="0" rIns="0" bIns="0" anchor="ctr"/>
          <a:lstStyle>
            <a:lvl1pPr marL="0" indent="0">
              <a:buFontTx/>
              <a:buNone/>
              <a:defRPr sz="240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r>
              <a:rPr lang="en-AU" dirty="0"/>
              <a:t>Name  |  Date</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15541" y="5849331"/>
            <a:ext cx="1825889" cy="594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51515" y="5849331"/>
            <a:ext cx="1722764" cy="664780"/>
          </a:xfrm>
          <a:prstGeom prst="rect">
            <a:avLst/>
          </a:prstGeom>
        </p:spPr>
      </p:pic>
    </p:spTree>
    <p:extLst>
      <p:ext uri="{BB962C8B-B14F-4D97-AF65-F5344CB8AC3E}">
        <p14:creationId xmlns:p14="http://schemas.microsoft.com/office/powerpoint/2010/main" val="3595203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_2 Col">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719666" y="1411817"/>
            <a:ext cx="5183979" cy="4512000"/>
          </a:xfrm>
          <a:prstGeom prst="rect">
            <a:avLst/>
          </a:prstGeom>
        </p:spPr>
        <p:txBody>
          <a:bodyPr lIns="0" tIns="0" rIns="0" bIns="0"/>
          <a:lstStyle>
            <a:lvl1pPr marL="0" indent="0">
              <a:buNone/>
              <a:defRPr sz="2000" b="0" spc="0" baseline="0">
                <a:latin typeface="Arial" panose="020B0604020202020204" pitchFamily="34" charset="0"/>
              </a:defRPr>
            </a:lvl1pPr>
            <a:lvl2pPr>
              <a:defRPr sz="2000" spc="0" baseline="0">
                <a:latin typeface="Arial" panose="020B0604020202020204" pitchFamily="34" charset="0"/>
              </a:defRPr>
            </a:lvl2pPr>
            <a:lvl3pPr>
              <a:defRPr sz="2000" spc="0" baseline="0">
                <a:latin typeface="Arial" panose="020B0604020202020204" pitchFamily="34" charset="0"/>
              </a:defRPr>
            </a:lvl3pPr>
            <a:lvl4pPr>
              <a:defRPr sz="2000" spc="0" baseline="0">
                <a:latin typeface="Arial" panose="020B0604020202020204" pitchFamily="34" charset="0"/>
              </a:defRPr>
            </a:lvl4pPr>
            <a:lvl5pPr>
              <a:defRPr sz="2000" spc="0" baseline="0">
                <a:latin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Content Placeholder 3"/>
          <p:cNvSpPr>
            <a:spLocks noGrp="1"/>
          </p:cNvSpPr>
          <p:nvPr>
            <p:ph sz="half" idx="2"/>
          </p:nvPr>
        </p:nvSpPr>
        <p:spPr>
          <a:xfrm>
            <a:off x="6383584" y="1411817"/>
            <a:ext cx="5184000" cy="4512000"/>
          </a:xfrm>
          <a:prstGeom prst="rect">
            <a:avLst/>
          </a:prstGeom>
        </p:spPr>
        <p:txBody>
          <a:bodyPr/>
          <a:lstStyle>
            <a:lvl1pPr marL="0" indent="0">
              <a:buNone/>
              <a:defRPr sz="2000" b="0" spc="0"/>
            </a:lvl1pPr>
            <a:lvl2pPr>
              <a:defRPr sz="2000" spc="0"/>
            </a:lvl2pPr>
            <a:lvl3pPr>
              <a:defRPr sz="2000" spc="0"/>
            </a:lvl3pPr>
            <a:lvl4pPr>
              <a:defRPr sz="2000" spc="0"/>
            </a:lvl4pPr>
            <a:lvl5pPr>
              <a:defRPr sz="2000" spc="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5"/>
          </p:nvPr>
        </p:nvSpPr>
        <p:spPr>
          <a:xfrm>
            <a:off x="719668" y="308207"/>
            <a:ext cx="8160643"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Tree>
    <p:extLst>
      <p:ext uri="{BB962C8B-B14F-4D97-AF65-F5344CB8AC3E}">
        <p14:creationId xmlns:p14="http://schemas.microsoft.com/office/powerpoint/2010/main" val="47648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Slide_No body copy">
    <p:spTree>
      <p:nvGrpSpPr>
        <p:cNvPr id="1" name=""/>
        <p:cNvGrpSpPr/>
        <p:nvPr/>
      </p:nvGrpSpPr>
      <p:grpSpPr>
        <a:xfrm>
          <a:off x="0" y="0"/>
          <a:ext cx="0" cy="0"/>
          <a:chOff x="0" y="0"/>
          <a:chExt cx="0" cy="0"/>
        </a:xfrm>
      </p:grpSpPr>
      <p:sp>
        <p:nvSpPr>
          <p:cNvPr id="3" name="Picture Placeholder 2"/>
          <p:cNvSpPr>
            <a:spLocks noGrp="1"/>
          </p:cNvSpPr>
          <p:nvPr>
            <p:ph type="pic" sz="quarter" idx="17"/>
          </p:nvPr>
        </p:nvSpPr>
        <p:spPr>
          <a:xfrm>
            <a:off x="0" y="0"/>
            <a:ext cx="12192000" cy="6858000"/>
          </a:xfrm>
          <a:prstGeom prst="rect">
            <a:avLst/>
          </a:prstGeom>
        </p:spPr>
        <p:txBody>
          <a:bodyPr/>
          <a:lstStyle/>
          <a:p>
            <a:endParaRPr lang="en-AU" dirty="0"/>
          </a:p>
        </p:txBody>
      </p:sp>
      <p:sp>
        <p:nvSpPr>
          <p:cNvPr id="6" name="Content Placeholder 18"/>
          <p:cNvSpPr>
            <a:spLocks noGrp="1"/>
          </p:cNvSpPr>
          <p:nvPr>
            <p:ph sz="quarter" idx="15"/>
          </p:nvPr>
        </p:nvSpPr>
        <p:spPr>
          <a:xfrm>
            <a:off x="719668" y="308207"/>
            <a:ext cx="11047216" cy="432495"/>
          </a:xfrm>
          <a:prstGeom prst="rect">
            <a:avLst/>
          </a:prstGeom>
        </p:spPr>
        <p:txBody>
          <a:bodyPr lIns="0" tIns="0" rIns="0" bIns="0" anchor="ctr"/>
          <a:lstStyle>
            <a:lvl1pPr marL="0" indent="0">
              <a:buFontTx/>
              <a:buNone/>
              <a:defRPr sz="2400"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8" name="Slide Number Placeholder 5"/>
          <p:cNvSpPr>
            <a:spLocks noGrp="1"/>
          </p:cNvSpPr>
          <p:nvPr>
            <p:ph type="sldNum" sz="quarter" idx="4"/>
          </p:nvPr>
        </p:nvSpPr>
        <p:spPr>
          <a:xfrm>
            <a:off x="9696400" y="6412023"/>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Tree>
    <p:extLst>
      <p:ext uri="{BB962C8B-B14F-4D97-AF65-F5344CB8AC3E}">
        <p14:creationId xmlns:p14="http://schemas.microsoft.com/office/powerpoint/2010/main" val="405698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Slide_2 Col">
    <p:spTree>
      <p:nvGrpSpPr>
        <p:cNvPr id="1" name=""/>
        <p:cNvGrpSpPr/>
        <p:nvPr/>
      </p:nvGrpSpPr>
      <p:grpSpPr>
        <a:xfrm>
          <a:off x="0" y="0"/>
          <a:ext cx="0" cy="0"/>
          <a:chOff x="0" y="0"/>
          <a:chExt cx="0" cy="0"/>
        </a:xfrm>
      </p:grpSpPr>
      <p:sp>
        <p:nvSpPr>
          <p:cNvPr id="3" name="Picture Placeholder 2"/>
          <p:cNvSpPr>
            <a:spLocks noGrp="1"/>
          </p:cNvSpPr>
          <p:nvPr>
            <p:ph type="pic" sz="quarter" idx="17"/>
          </p:nvPr>
        </p:nvSpPr>
        <p:spPr>
          <a:xfrm>
            <a:off x="0" y="0"/>
            <a:ext cx="12192000" cy="6858000"/>
          </a:xfrm>
          <a:prstGeom prst="rect">
            <a:avLst/>
          </a:prstGeom>
        </p:spPr>
        <p:txBody>
          <a:bodyPr/>
          <a:lstStyle/>
          <a:p>
            <a:endParaRPr lang="en-AU"/>
          </a:p>
        </p:txBody>
      </p:sp>
      <p:sp>
        <p:nvSpPr>
          <p:cNvPr id="6" name="Content Placeholder 18"/>
          <p:cNvSpPr>
            <a:spLocks noGrp="1"/>
          </p:cNvSpPr>
          <p:nvPr>
            <p:ph sz="quarter" idx="15"/>
          </p:nvPr>
        </p:nvSpPr>
        <p:spPr>
          <a:xfrm>
            <a:off x="719668" y="308207"/>
            <a:ext cx="11047216" cy="432495"/>
          </a:xfrm>
          <a:prstGeom prst="rect">
            <a:avLst/>
          </a:prstGeom>
        </p:spPr>
        <p:txBody>
          <a:bodyPr lIns="0" tIns="0" rIns="0" bIns="0" anchor="ctr"/>
          <a:lstStyle>
            <a:lvl1pPr marL="0" indent="0">
              <a:buFontTx/>
              <a:buNone/>
              <a:defRPr sz="2400"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8" name="Slide Number Placeholder 5"/>
          <p:cNvSpPr>
            <a:spLocks noGrp="1"/>
          </p:cNvSpPr>
          <p:nvPr>
            <p:ph type="sldNum" sz="quarter" idx="4"/>
          </p:nvPr>
        </p:nvSpPr>
        <p:spPr>
          <a:xfrm>
            <a:off x="9696400" y="6382527"/>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7" name="Content Placeholder 2"/>
          <p:cNvSpPr>
            <a:spLocks noGrp="1"/>
          </p:cNvSpPr>
          <p:nvPr>
            <p:ph sz="half" idx="1"/>
          </p:nvPr>
        </p:nvSpPr>
        <p:spPr>
          <a:xfrm>
            <a:off x="719666" y="1411817"/>
            <a:ext cx="5183979" cy="4512000"/>
          </a:xfrm>
          <a:prstGeom prst="rect">
            <a:avLst/>
          </a:prstGeom>
        </p:spPr>
        <p:txBody>
          <a:bodyPr lIns="0" tIns="0" rIns="0" bIns="0"/>
          <a:lstStyle>
            <a:lvl1pPr marL="0" indent="0">
              <a:buNone/>
              <a:defRPr sz="1800" b="0" spc="0" baseline="0">
                <a:solidFill>
                  <a:schemeClr val="bg1"/>
                </a:solidFill>
                <a:latin typeface="Arial" panose="020B0604020202020204" pitchFamily="34" charset="0"/>
              </a:defRPr>
            </a:lvl1pPr>
            <a:lvl2pPr>
              <a:defRPr sz="1800" spc="0" baseline="0">
                <a:solidFill>
                  <a:schemeClr val="bg1"/>
                </a:solidFill>
                <a:latin typeface="Arial" panose="020B0604020202020204" pitchFamily="34" charset="0"/>
              </a:defRPr>
            </a:lvl2pPr>
            <a:lvl3pPr>
              <a:defRPr sz="1800" spc="0" baseline="0">
                <a:solidFill>
                  <a:schemeClr val="bg1"/>
                </a:solidFill>
                <a:latin typeface="Arial" panose="020B0604020202020204" pitchFamily="34" charset="0"/>
              </a:defRPr>
            </a:lvl3pPr>
            <a:lvl4pPr>
              <a:defRPr sz="1800" spc="0" baseline="0">
                <a:solidFill>
                  <a:schemeClr val="bg1"/>
                </a:solidFill>
                <a:latin typeface="Arial" panose="020B0604020202020204" pitchFamily="34" charset="0"/>
              </a:defRPr>
            </a:lvl4pPr>
            <a:lvl5pPr>
              <a:defRPr sz="1800" spc="0" baseline="0">
                <a:solidFill>
                  <a:schemeClr val="bg1"/>
                </a:solidFill>
                <a:latin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383584" y="1411817"/>
            <a:ext cx="5184000" cy="4512000"/>
          </a:xfrm>
          <a:prstGeom prst="rect">
            <a:avLst/>
          </a:prstGeom>
        </p:spPr>
        <p:txBody>
          <a:bodyPr/>
          <a:lstStyle>
            <a:lvl1pPr marL="0" indent="0">
              <a:buNone/>
              <a:defRPr sz="1800" b="0" spc="0">
                <a:solidFill>
                  <a:schemeClr val="bg1"/>
                </a:solidFill>
              </a:defRPr>
            </a:lvl1pPr>
            <a:lvl2pPr>
              <a:defRPr sz="1800" spc="0">
                <a:solidFill>
                  <a:schemeClr val="bg1"/>
                </a:solidFill>
              </a:defRPr>
            </a:lvl2pPr>
            <a:lvl3pPr>
              <a:defRPr sz="1800" spc="0">
                <a:solidFill>
                  <a:schemeClr val="bg1"/>
                </a:solidFill>
              </a:defRPr>
            </a:lvl3pPr>
            <a:lvl4pPr>
              <a:defRPr sz="1800" spc="0">
                <a:solidFill>
                  <a:schemeClr val="bg1"/>
                </a:solidFill>
              </a:defRPr>
            </a:lvl4pPr>
            <a:lvl5pPr>
              <a:defRPr sz="1800" spc="0">
                <a:solidFill>
                  <a:schemeClr val="bg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901494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mage Slide_3 image_No body copy">
    <p:spTree>
      <p:nvGrpSpPr>
        <p:cNvPr id="1" name=""/>
        <p:cNvGrpSpPr/>
        <p:nvPr/>
      </p:nvGrpSpPr>
      <p:grpSpPr>
        <a:xfrm>
          <a:off x="0" y="0"/>
          <a:ext cx="0" cy="0"/>
          <a:chOff x="0" y="0"/>
          <a:chExt cx="0" cy="0"/>
        </a:xfrm>
      </p:grpSpPr>
      <p:sp>
        <p:nvSpPr>
          <p:cNvPr id="3" name="Picture Placeholder 2"/>
          <p:cNvSpPr>
            <a:spLocks noGrp="1"/>
          </p:cNvSpPr>
          <p:nvPr>
            <p:ph type="pic" sz="quarter" idx="17"/>
          </p:nvPr>
        </p:nvSpPr>
        <p:spPr>
          <a:xfrm>
            <a:off x="-1" y="0"/>
            <a:ext cx="4080387" cy="6858000"/>
          </a:xfrm>
          <a:prstGeom prst="rect">
            <a:avLst/>
          </a:prstGeom>
        </p:spPr>
        <p:txBody>
          <a:bodyPr/>
          <a:lstStyle/>
          <a:p>
            <a:endParaRPr lang="en-AU" dirty="0"/>
          </a:p>
        </p:txBody>
      </p:sp>
      <p:sp>
        <p:nvSpPr>
          <p:cNvPr id="6" name="Content Placeholder 18"/>
          <p:cNvSpPr>
            <a:spLocks noGrp="1"/>
          </p:cNvSpPr>
          <p:nvPr>
            <p:ph sz="quarter" idx="15"/>
          </p:nvPr>
        </p:nvSpPr>
        <p:spPr>
          <a:xfrm>
            <a:off x="719668" y="308207"/>
            <a:ext cx="11047216" cy="432495"/>
          </a:xfrm>
          <a:prstGeom prst="rect">
            <a:avLst/>
          </a:prstGeom>
        </p:spPr>
        <p:txBody>
          <a:bodyPr lIns="0" tIns="0" rIns="0" bIns="0" anchor="ctr"/>
          <a:lstStyle>
            <a:lvl1pPr marL="0" indent="0">
              <a:buFontTx/>
              <a:buNone/>
              <a:defRPr sz="2400"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8" name="Slide Number Placeholder 5"/>
          <p:cNvSpPr>
            <a:spLocks noGrp="1"/>
          </p:cNvSpPr>
          <p:nvPr>
            <p:ph type="sldNum" sz="quarter" idx="4"/>
          </p:nvPr>
        </p:nvSpPr>
        <p:spPr>
          <a:xfrm>
            <a:off x="9696400" y="6412023"/>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12" name="Picture Placeholder 2"/>
          <p:cNvSpPr>
            <a:spLocks noGrp="1"/>
          </p:cNvSpPr>
          <p:nvPr>
            <p:ph type="pic" sz="quarter" idx="19"/>
          </p:nvPr>
        </p:nvSpPr>
        <p:spPr>
          <a:xfrm>
            <a:off x="4080386" y="0"/>
            <a:ext cx="4080387" cy="6858000"/>
          </a:xfrm>
          <a:prstGeom prst="rect">
            <a:avLst/>
          </a:prstGeom>
        </p:spPr>
        <p:txBody>
          <a:bodyPr/>
          <a:lstStyle/>
          <a:p>
            <a:endParaRPr lang="en-AU"/>
          </a:p>
        </p:txBody>
      </p:sp>
      <p:sp>
        <p:nvSpPr>
          <p:cNvPr id="13" name="Picture Placeholder 2"/>
          <p:cNvSpPr>
            <a:spLocks noGrp="1"/>
          </p:cNvSpPr>
          <p:nvPr>
            <p:ph type="pic" sz="quarter" idx="20"/>
          </p:nvPr>
        </p:nvSpPr>
        <p:spPr>
          <a:xfrm>
            <a:off x="8160773" y="0"/>
            <a:ext cx="4031227" cy="6858000"/>
          </a:xfrm>
          <a:prstGeom prst="rect">
            <a:avLst/>
          </a:prstGeom>
        </p:spPr>
        <p:txBody>
          <a:bodyPr/>
          <a:lstStyle/>
          <a:p>
            <a:endParaRPr lang="en-AU"/>
          </a:p>
        </p:txBody>
      </p:sp>
      <p:sp>
        <p:nvSpPr>
          <p:cNvPr id="9" name="Content Placeholder 18"/>
          <p:cNvSpPr>
            <a:spLocks noGrp="1"/>
          </p:cNvSpPr>
          <p:nvPr>
            <p:ph sz="quarter" idx="18"/>
          </p:nvPr>
        </p:nvSpPr>
        <p:spPr>
          <a:xfrm>
            <a:off x="695325" y="6313702"/>
            <a:ext cx="1226609" cy="544298"/>
          </a:xfrm>
          <a:prstGeom prst="rect">
            <a:avLst/>
          </a:prstGeom>
          <a:solidFill>
            <a:srgbClr val="006892"/>
          </a:solidFill>
        </p:spPr>
        <p:txBody>
          <a:bodyPr lIns="0" tIns="0" rIns="0" bIns="0" anchor="ctr"/>
          <a:lstStyle>
            <a:lvl1pPr marL="0" indent="0" algn="ctr">
              <a:buFontTx/>
              <a:buNone/>
              <a:defRPr sz="1400" b="1" spc="0" baseline="0">
                <a:solidFill>
                  <a:schemeClr val="tx2"/>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11" name="Content Placeholder 18"/>
          <p:cNvSpPr>
            <a:spLocks noGrp="1"/>
          </p:cNvSpPr>
          <p:nvPr>
            <p:ph sz="quarter" idx="16"/>
          </p:nvPr>
        </p:nvSpPr>
        <p:spPr>
          <a:xfrm>
            <a:off x="700030" y="6313744"/>
            <a:ext cx="1221904" cy="432495"/>
          </a:xfrm>
          <a:prstGeom prst="rect">
            <a:avLst/>
          </a:prstGeom>
        </p:spPr>
        <p:txBody>
          <a:bodyPr lIns="0" tIns="0" rIns="0" bIns="0" anchor="ctr"/>
          <a:lstStyle>
            <a:lvl1pPr marL="0" indent="0" algn="ctr">
              <a:buFontTx/>
              <a:buNone/>
              <a:defRPr sz="1400" b="1" spc="0" baseline="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Tree>
    <p:extLst>
      <p:ext uri="{BB962C8B-B14F-4D97-AF65-F5344CB8AC3E}">
        <p14:creationId xmlns:p14="http://schemas.microsoft.com/office/powerpoint/2010/main" val="2140961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Image Slide_2 image_No body cop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9696400" y="6412023"/>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12" name="Picture Placeholder 2"/>
          <p:cNvSpPr>
            <a:spLocks noGrp="1"/>
          </p:cNvSpPr>
          <p:nvPr>
            <p:ph type="pic" sz="quarter" idx="19"/>
          </p:nvPr>
        </p:nvSpPr>
        <p:spPr>
          <a:xfrm>
            <a:off x="4080386" y="0"/>
            <a:ext cx="4080387" cy="6858000"/>
          </a:xfrm>
          <a:prstGeom prst="rect">
            <a:avLst/>
          </a:prstGeom>
        </p:spPr>
        <p:txBody>
          <a:bodyPr/>
          <a:lstStyle/>
          <a:p>
            <a:endParaRPr lang="en-AU"/>
          </a:p>
        </p:txBody>
      </p:sp>
      <p:sp>
        <p:nvSpPr>
          <p:cNvPr id="13" name="Picture Placeholder 2"/>
          <p:cNvSpPr>
            <a:spLocks noGrp="1"/>
          </p:cNvSpPr>
          <p:nvPr>
            <p:ph type="pic" sz="quarter" idx="20"/>
          </p:nvPr>
        </p:nvSpPr>
        <p:spPr>
          <a:xfrm>
            <a:off x="8160773" y="0"/>
            <a:ext cx="4031227" cy="6858000"/>
          </a:xfrm>
          <a:prstGeom prst="rect">
            <a:avLst/>
          </a:prstGeom>
        </p:spPr>
        <p:txBody>
          <a:bodyPr/>
          <a:lstStyle/>
          <a:p>
            <a:endParaRPr lang="en-AU"/>
          </a:p>
        </p:txBody>
      </p:sp>
      <p:sp>
        <p:nvSpPr>
          <p:cNvPr id="14" name="Content Placeholder 18"/>
          <p:cNvSpPr>
            <a:spLocks noGrp="1"/>
          </p:cNvSpPr>
          <p:nvPr>
            <p:ph sz="quarter" idx="15"/>
          </p:nvPr>
        </p:nvSpPr>
        <p:spPr>
          <a:xfrm>
            <a:off x="719668" y="308207"/>
            <a:ext cx="8160643"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15" name="Content Placeholder 2"/>
          <p:cNvSpPr>
            <a:spLocks noGrp="1"/>
          </p:cNvSpPr>
          <p:nvPr>
            <p:ph idx="1"/>
          </p:nvPr>
        </p:nvSpPr>
        <p:spPr>
          <a:xfrm>
            <a:off x="719668" y="1412777"/>
            <a:ext cx="3188190" cy="4512017"/>
          </a:xfrm>
          <a:prstGeom prst="rect">
            <a:avLst/>
          </a:prstGeom>
        </p:spPr>
        <p:txBody>
          <a:bodyPr lIns="0" tIns="0" rIns="0" bIns="0"/>
          <a:lstStyle>
            <a:lvl1pPr marL="0" indent="0">
              <a:spcBef>
                <a:spcPts val="800"/>
              </a:spcBef>
              <a:buNone/>
              <a:defRPr sz="1800" b="0" i="0" spc="0" baseline="0"/>
            </a:lvl1pPr>
            <a:lvl2pPr marL="959976" indent="-479988">
              <a:spcBef>
                <a:spcPts val="800"/>
              </a:spcBef>
              <a:defRPr sz="1800" spc="0"/>
            </a:lvl2pPr>
            <a:lvl3pPr marL="1439964" indent="-479988">
              <a:spcBef>
                <a:spcPts val="800"/>
              </a:spcBef>
              <a:defRPr sz="1800" spc="0"/>
            </a:lvl3pPr>
            <a:lvl4pPr marL="1919952" indent="-479988">
              <a:spcBef>
                <a:spcPts val="800"/>
              </a:spcBef>
              <a:defRPr sz="1800" spc="0"/>
            </a:lvl4pPr>
            <a:lvl5pPr marL="2399940" indent="-479988">
              <a:spcBef>
                <a:spcPts val="800"/>
              </a:spcBef>
              <a:defRPr sz="1800"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Rectangle 8"/>
          <p:cNvSpPr/>
          <p:nvPr userDrawn="1"/>
        </p:nvSpPr>
        <p:spPr>
          <a:xfrm>
            <a:off x="695325" y="6324720"/>
            <a:ext cx="1226609" cy="544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userDrawn="1"/>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Module 2</a:t>
            </a:r>
            <a:endParaRPr kumimoji="0" lang="en-AU"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66726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Image Slide_2 image_No body cop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9696400" y="6412023"/>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12" name="Picture Placeholder 2"/>
          <p:cNvSpPr>
            <a:spLocks noGrp="1"/>
          </p:cNvSpPr>
          <p:nvPr>
            <p:ph type="pic" sz="quarter" idx="19"/>
          </p:nvPr>
        </p:nvSpPr>
        <p:spPr>
          <a:xfrm>
            <a:off x="4080386" y="0"/>
            <a:ext cx="8111614" cy="6858000"/>
          </a:xfrm>
          <a:prstGeom prst="rect">
            <a:avLst/>
          </a:prstGeom>
        </p:spPr>
        <p:txBody>
          <a:bodyPr/>
          <a:lstStyle/>
          <a:p>
            <a:endParaRPr lang="en-AU"/>
          </a:p>
        </p:txBody>
      </p:sp>
      <p:sp>
        <p:nvSpPr>
          <p:cNvPr id="14" name="Content Placeholder 18"/>
          <p:cNvSpPr>
            <a:spLocks noGrp="1"/>
          </p:cNvSpPr>
          <p:nvPr>
            <p:ph sz="quarter" idx="15"/>
          </p:nvPr>
        </p:nvSpPr>
        <p:spPr>
          <a:xfrm>
            <a:off x="719668" y="308207"/>
            <a:ext cx="8160643"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15" name="Content Placeholder 2"/>
          <p:cNvSpPr>
            <a:spLocks noGrp="1"/>
          </p:cNvSpPr>
          <p:nvPr>
            <p:ph idx="1"/>
          </p:nvPr>
        </p:nvSpPr>
        <p:spPr>
          <a:xfrm>
            <a:off x="719668" y="1412777"/>
            <a:ext cx="3188190" cy="4512017"/>
          </a:xfrm>
          <a:prstGeom prst="rect">
            <a:avLst/>
          </a:prstGeom>
        </p:spPr>
        <p:txBody>
          <a:bodyPr lIns="0" tIns="0" rIns="0" bIns="0"/>
          <a:lstStyle>
            <a:lvl1pPr marL="0" indent="0">
              <a:spcBef>
                <a:spcPts val="800"/>
              </a:spcBef>
              <a:buNone/>
              <a:defRPr sz="1800" b="0" i="0" spc="0" baseline="0"/>
            </a:lvl1pPr>
            <a:lvl2pPr marL="959976" indent="-479988">
              <a:spcBef>
                <a:spcPts val="800"/>
              </a:spcBef>
              <a:defRPr sz="1800" spc="0"/>
            </a:lvl2pPr>
            <a:lvl3pPr marL="1439964" indent="-479988">
              <a:spcBef>
                <a:spcPts val="800"/>
              </a:spcBef>
              <a:defRPr sz="1800" spc="0"/>
            </a:lvl3pPr>
            <a:lvl4pPr marL="1919952" indent="-479988">
              <a:spcBef>
                <a:spcPts val="800"/>
              </a:spcBef>
              <a:defRPr sz="1800" spc="0"/>
            </a:lvl4pPr>
            <a:lvl5pPr marL="2399940" indent="-479988">
              <a:spcBef>
                <a:spcPts val="800"/>
              </a:spcBef>
              <a:defRPr sz="1800"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Rectangle 8"/>
          <p:cNvSpPr/>
          <p:nvPr userDrawn="1"/>
        </p:nvSpPr>
        <p:spPr>
          <a:xfrm>
            <a:off x="695325" y="6324720"/>
            <a:ext cx="1226609" cy="544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userDrawn="1"/>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Module 2</a:t>
            </a:r>
            <a:endParaRPr kumimoji="0" lang="en-AU"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97423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Image Slide_1 image_No body cop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9696400" y="6412023"/>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13" name="Picture Placeholder 2"/>
          <p:cNvSpPr>
            <a:spLocks noGrp="1"/>
          </p:cNvSpPr>
          <p:nvPr>
            <p:ph type="pic" sz="quarter" idx="20"/>
          </p:nvPr>
        </p:nvSpPr>
        <p:spPr>
          <a:xfrm>
            <a:off x="8160773" y="0"/>
            <a:ext cx="4031227" cy="6858000"/>
          </a:xfrm>
          <a:prstGeom prst="rect">
            <a:avLst/>
          </a:prstGeom>
        </p:spPr>
        <p:txBody>
          <a:bodyPr/>
          <a:lstStyle/>
          <a:p>
            <a:endParaRPr lang="en-AU" dirty="0"/>
          </a:p>
        </p:txBody>
      </p:sp>
      <p:sp>
        <p:nvSpPr>
          <p:cNvPr id="11" name="Content Placeholder 18"/>
          <p:cNvSpPr>
            <a:spLocks noGrp="1"/>
          </p:cNvSpPr>
          <p:nvPr>
            <p:ph sz="quarter" idx="15"/>
          </p:nvPr>
        </p:nvSpPr>
        <p:spPr>
          <a:xfrm>
            <a:off x="719668" y="308207"/>
            <a:ext cx="7230799"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14" name="Content Placeholder 2"/>
          <p:cNvSpPr>
            <a:spLocks noGrp="1"/>
          </p:cNvSpPr>
          <p:nvPr>
            <p:ph idx="1"/>
          </p:nvPr>
        </p:nvSpPr>
        <p:spPr>
          <a:xfrm>
            <a:off x="719667" y="1412777"/>
            <a:ext cx="7230800" cy="4512017"/>
          </a:xfrm>
          <a:prstGeom prst="rect">
            <a:avLst/>
          </a:prstGeom>
        </p:spPr>
        <p:txBody>
          <a:bodyPr lIns="0" tIns="0" rIns="0" bIns="0"/>
          <a:lstStyle>
            <a:lvl1pPr marL="0" indent="0">
              <a:spcBef>
                <a:spcPts val="800"/>
              </a:spcBef>
              <a:buNone/>
              <a:defRPr sz="2000" b="0" i="0" spc="0" baseline="0"/>
            </a:lvl1pPr>
            <a:lvl2pPr marL="959976" indent="-479988">
              <a:spcBef>
                <a:spcPts val="800"/>
              </a:spcBef>
              <a:defRPr sz="2000" spc="0"/>
            </a:lvl2pPr>
            <a:lvl3pPr marL="1439964" indent="-479988">
              <a:spcBef>
                <a:spcPts val="800"/>
              </a:spcBef>
              <a:defRPr sz="2000" spc="0"/>
            </a:lvl3pPr>
            <a:lvl4pPr marL="1919952" indent="-479988">
              <a:spcBef>
                <a:spcPts val="800"/>
              </a:spcBef>
              <a:defRPr sz="2000" spc="0"/>
            </a:lvl4pPr>
            <a:lvl5pPr marL="2399940" indent="-479988">
              <a:spcBef>
                <a:spcPts val="800"/>
              </a:spcBef>
              <a:defRPr sz="2000"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Rectangle 8"/>
          <p:cNvSpPr/>
          <p:nvPr userDrawn="1"/>
        </p:nvSpPr>
        <p:spPr>
          <a:xfrm>
            <a:off x="695325" y="6324720"/>
            <a:ext cx="1226609" cy="544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userDrawn="1"/>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Module 2</a:t>
            </a:r>
            <a:endParaRPr kumimoji="0" lang="en-AU"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43954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Slide_Blue_Section">
    <p:spTree>
      <p:nvGrpSpPr>
        <p:cNvPr id="1" name=""/>
        <p:cNvGrpSpPr/>
        <p:nvPr/>
      </p:nvGrpSpPr>
      <p:grpSpPr>
        <a:xfrm>
          <a:off x="0" y="0"/>
          <a:ext cx="0" cy="0"/>
          <a:chOff x="0" y="0"/>
          <a:chExt cx="0" cy="0"/>
        </a:xfrm>
      </p:grpSpPr>
      <p:sp>
        <p:nvSpPr>
          <p:cNvPr id="8" name="Content Placeholder 18"/>
          <p:cNvSpPr>
            <a:spLocks noGrp="1"/>
          </p:cNvSpPr>
          <p:nvPr>
            <p:ph sz="quarter" idx="15"/>
          </p:nvPr>
        </p:nvSpPr>
        <p:spPr>
          <a:xfrm>
            <a:off x="719668" y="933454"/>
            <a:ext cx="10847917" cy="4511773"/>
          </a:xfrm>
          <a:prstGeom prst="rect">
            <a:avLst/>
          </a:prstGeom>
        </p:spPr>
        <p:txBody>
          <a:bodyPr anchor="ctr"/>
          <a:lstStyle>
            <a:lvl1pPr marL="0" indent="0" algn="ctr">
              <a:buFontTx/>
              <a:buNone/>
              <a:defRPr sz="4000" b="0" spc="0">
                <a:solidFill>
                  <a:schemeClr val="bg1"/>
                </a:solidFill>
              </a:defRPr>
            </a:lvl1pPr>
            <a:lvl2pPr marL="457189" indent="0">
              <a:buFontTx/>
              <a:buNone/>
              <a:defRPr>
                <a:solidFill>
                  <a:schemeClr val="bg1"/>
                </a:solidFill>
              </a:defRPr>
            </a:lvl2pPr>
            <a:lvl3pPr marL="914377" indent="0">
              <a:buFontTx/>
              <a:buNone/>
              <a:defRPr>
                <a:solidFill>
                  <a:schemeClr val="bg1"/>
                </a:solidFill>
              </a:defRPr>
            </a:lvl3pPr>
            <a:lvl4pPr marL="1371566" indent="0">
              <a:buFontTx/>
              <a:buNone/>
              <a:defRPr>
                <a:solidFill>
                  <a:schemeClr val="bg1"/>
                </a:solidFill>
              </a:defRPr>
            </a:lvl4pPr>
            <a:lvl5pPr marL="1828754" indent="0">
              <a:buFontTx/>
              <a:buNone/>
              <a:defRPr>
                <a:solidFill>
                  <a:schemeClr val="bg1"/>
                </a:solidFill>
              </a:defRPr>
            </a:lvl5pPr>
          </a:lstStyle>
          <a:p>
            <a:pPr lvl="0"/>
            <a:r>
              <a:rPr lang="en-US"/>
              <a:t>Click to edit Master text styles</a:t>
            </a:r>
          </a:p>
        </p:txBody>
      </p:sp>
      <p:sp>
        <p:nvSpPr>
          <p:cNvPr id="7"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0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6"/>
          </p:nvPr>
        </p:nvSpPr>
        <p:spPr>
          <a:xfrm>
            <a:off x="6576053" y="5492059"/>
            <a:ext cx="4991531" cy="432495"/>
          </a:xfrm>
          <a:prstGeom prst="rect">
            <a:avLst/>
          </a:prstGeom>
        </p:spPr>
        <p:txBody>
          <a:bodyPr anchor="ctr"/>
          <a:lstStyle>
            <a:lvl1pPr marL="0" indent="0" algn="r">
              <a:buFontTx/>
              <a:buNone/>
              <a:defRPr sz="2400" b="0" spc="0">
                <a:solidFill>
                  <a:schemeClr val="bg1"/>
                </a:solidFill>
              </a:defRPr>
            </a:lvl1pPr>
            <a:lvl2pPr marL="457189" indent="0">
              <a:buFontTx/>
              <a:buNone/>
              <a:defRPr>
                <a:solidFill>
                  <a:schemeClr val="bg1"/>
                </a:solidFill>
              </a:defRPr>
            </a:lvl2pPr>
            <a:lvl3pPr marL="914377" indent="0">
              <a:buFontTx/>
              <a:buNone/>
              <a:defRPr>
                <a:solidFill>
                  <a:schemeClr val="bg1"/>
                </a:solidFill>
              </a:defRPr>
            </a:lvl3pPr>
            <a:lvl4pPr marL="1371566" indent="0">
              <a:buFontTx/>
              <a:buNone/>
              <a:defRPr>
                <a:solidFill>
                  <a:schemeClr val="bg1"/>
                </a:solidFill>
              </a:defRPr>
            </a:lvl4pPr>
            <a:lvl5pPr marL="1828754" indent="0">
              <a:buFontTx/>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709982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14.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695325" y="6324720"/>
            <a:ext cx="1226609" cy="544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 Placeholder 17"/>
          <p:cNvSpPr txBox="1">
            <a:spLocks/>
          </p:cNvSpPr>
          <p:nvPr userDrawn="1"/>
        </p:nvSpPr>
        <p:spPr>
          <a:xfrm>
            <a:off x="1985771" y="6393300"/>
            <a:ext cx="10190923" cy="432817"/>
          </a:xfrm>
          <a:prstGeom prst="rect">
            <a:avLst/>
          </a:prstGeom>
        </p:spPr>
        <p:txBody>
          <a:bodyPr/>
          <a:lstStyle>
            <a:lvl1pPr marL="0" indent="0" algn="l" defTabSz="1219170" rtl="0" eaLnBrk="1" latinLnBrk="0" hangingPunct="1">
              <a:spcBef>
                <a:spcPts val="800"/>
              </a:spcBef>
              <a:buClr>
                <a:schemeClr val="accent2"/>
              </a:buClr>
              <a:buFontTx/>
              <a:buNone/>
              <a:defRPr sz="1400" b="1" kern="1200" spc="0" baseline="0">
                <a:solidFill>
                  <a:srgbClr val="006892"/>
                </a:solidFill>
                <a:latin typeface="+mn-lt"/>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AU" dirty="0"/>
              <a:t>Alcohol and Drug Cognitive Enhancement (ACE) Program</a:t>
            </a:r>
          </a:p>
        </p:txBody>
      </p:sp>
      <p:sp>
        <p:nvSpPr>
          <p:cNvPr id="4" name="Rectangle 3"/>
          <p:cNvSpPr/>
          <p:nvPr userDrawn="1"/>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Module 1</a:t>
            </a:r>
            <a:endParaRPr kumimoji="0" lang="en-AU"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138589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50" r:id="rId9"/>
  </p:sldLayoutIdLst>
  <p:hf hdr="0" ftr="0" dt="0"/>
  <p:txStyles>
    <p:titleStyle>
      <a:lvl1pPr algn="l" defTabSz="1219170" rtl="0" eaLnBrk="1" latinLnBrk="0" hangingPunct="1">
        <a:spcBef>
          <a:spcPct val="0"/>
        </a:spcBef>
        <a:buNone/>
        <a:defRPr sz="5333" b="1" i="0" kern="1200" spc="-133" baseline="0">
          <a:solidFill>
            <a:schemeClr val="bg2"/>
          </a:solidFill>
          <a:latin typeface="Arial" panose="020B0604020202020204" pitchFamily="34" charset="0"/>
          <a:ea typeface="+mj-ea"/>
          <a:cs typeface="Arial" panose="020B0604020202020204" pitchFamily="34" charset="0"/>
        </a:defRPr>
      </a:lvl1pPr>
    </p:titleStyle>
    <p:bodyStyle>
      <a:lvl1pPr marL="479988"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3">
          <p15:clr>
            <a:srgbClr val="F26B43"/>
          </p15:clr>
        </p15:guide>
        <p15:guide id="2" pos="43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27384"/>
            <a:ext cx="12240683" cy="6885384"/>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a:p>
        </p:txBody>
      </p:sp>
      <p:sp>
        <p:nvSpPr>
          <p:cNvPr id="9"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7" name="Rectangle 6"/>
          <p:cNvSpPr/>
          <p:nvPr userDrawn="1"/>
        </p:nvSpPr>
        <p:spPr>
          <a:xfrm>
            <a:off x="695325" y="6324720"/>
            <a:ext cx="1226609" cy="5442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userDrawn="1"/>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Module 1</a:t>
            </a:r>
            <a:endParaRPr kumimoji="0" lang="en-AU"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Text Placeholder 17"/>
          <p:cNvSpPr txBox="1">
            <a:spLocks/>
          </p:cNvSpPr>
          <p:nvPr userDrawn="1"/>
        </p:nvSpPr>
        <p:spPr>
          <a:xfrm>
            <a:off x="1985771" y="6393300"/>
            <a:ext cx="10190923" cy="432817"/>
          </a:xfrm>
          <a:prstGeom prst="rect">
            <a:avLst/>
          </a:prstGeom>
        </p:spPr>
        <p:txBody>
          <a:bodyPr/>
          <a:lstStyle>
            <a:lvl1pPr marL="0" indent="0" algn="l" defTabSz="1219170" rtl="0" eaLnBrk="1" latinLnBrk="0" hangingPunct="1">
              <a:spcBef>
                <a:spcPts val="800"/>
              </a:spcBef>
              <a:buClr>
                <a:schemeClr val="accent2"/>
              </a:buClr>
              <a:buFontTx/>
              <a:buNone/>
              <a:defRPr sz="1400" b="1" kern="1200" spc="0" baseline="0">
                <a:solidFill>
                  <a:srgbClr val="006892"/>
                </a:solidFill>
                <a:latin typeface="+mn-lt"/>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AU" dirty="0">
                <a:solidFill>
                  <a:schemeClr val="bg1"/>
                </a:solidFill>
              </a:rPr>
              <a:t>Alcohol and Drug Cognitive Enhancement (ACE) Program</a:t>
            </a:r>
          </a:p>
        </p:txBody>
      </p:sp>
    </p:spTree>
    <p:extLst>
      <p:ext uri="{BB962C8B-B14F-4D97-AF65-F5344CB8AC3E}">
        <p14:creationId xmlns:p14="http://schemas.microsoft.com/office/powerpoint/2010/main" val="311054353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Lst>
  <p:hf hdr="0" ftr="0" dt="0"/>
  <p:txStyles>
    <p:titleStyle>
      <a:lvl1pPr algn="l" defTabSz="1219170" rtl="0" eaLnBrk="1" latinLnBrk="0" hangingPunct="1">
        <a:spcBef>
          <a:spcPct val="0"/>
        </a:spcBef>
        <a:buNone/>
        <a:defRPr sz="2400" b="1" i="0" kern="1200" spc="-133" baseline="0">
          <a:solidFill>
            <a:schemeClr val="bg2"/>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spcBef>
          <a:spcPts val="800"/>
        </a:spcBef>
        <a:buClr>
          <a:schemeClr val="accent2"/>
        </a:buClr>
        <a:buFont typeface="Wingdings" panose="05000000000000000000" pitchFamily="2" charset="2"/>
        <a:buNone/>
        <a:defRPr sz="2400" kern="1200" spc="0" baseline="0">
          <a:solidFill>
            <a:schemeClr val="tx1"/>
          </a:solidFill>
          <a:latin typeface="Arial" panose="020B0604020202020204" pitchFamily="34" charset="0"/>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2400" kern="1200" spc="0"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2400" kern="1200" spc="0"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2400" kern="1200" spc="0"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2400" kern="1200" spc="0"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27384"/>
            <a:ext cx="12240683" cy="68853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a:p>
        </p:txBody>
      </p:sp>
      <p:sp>
        <p:nvSpPr>
          <p:cNvPr id="9"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7" name="Rectangle 6"/>
          <p:cNvSpPr/>
          <p:nvPr userDrawn="1"/>
        </p:nvSpPr>
        <p:spPr>
          <a:xfrm>
            <a:off x="695325" y="6324720"/>
            <a:ext cx="1226609" cy="5442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userDrawn="1"/>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Module 1</a:t>
            </a:r>
            <a:endParaRPr kumimoji="0" lang="en-AU"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Text Placeholder 17"/>
          <p:cNvSpPr txBox="1">
            <a:spLocks/>
          </p:cNvSpPr>
          <p:nvPr userDrawn="1"/>
        </p:nvSpPr>
        <p:spPr>
          <a:xfrm>
            <a:off x="1985771" y="6393300"/>
            <a:ext cx="10190923" cy="432817"/>
          </a:xfrm>
          <a:prstGeom prst="rect">
            <a:avLst/>
          </a:prstGeom>
        </p:spPr>
        <p:txBody>
          <a:bodyPr/>
          <a:lstStyle>
            <a:lvl1pPr marL="0" indent="0" algn="l" defTabSz="1219170" rtl="0" eaLnBrk="1" latinLnBrk="0" hangingPunct="1">
              <a:spcBef>
                <a:spcPts val="800"/>
              </a:spcBef>
              <a:buClr>
                <a:schemeClr val="accent2"/>
              </a:buClr>
              <a:buFontTx/>
              <a:buNone/>
              <a:defRPr sz="1400" b="1" kern="1200" spc="0" baseline="0">
                <a:solidFill>
                  <a:srgbClr val="006892"/>
                </a:solidFill>
                <a:latin typeface="+mn-lt"/>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AU" dirty="0">
                <a:solidFill>
                  <a:schemeClr val="bg1"/>
                </a:solidFill>
              </a:rPr>
              <a:t>Alcohol and Drug Cognitive Enhancement (ACE) Program</a:t>
            </a:r>
          </a:p>
        </p:txBody>
      </p:sp>
    </p:spTree>
    <p:extLst>
      <p:ext uri="{BB962C8B-B14F-4D97-AF65-F5344CB8AC3E}">
        <p14:creationId xmlns:p14="http://schemas.microsoft.com/office/powerpoint/2010/main" val="2999330206"/>
      </p:ext>
    </p:extLst>
  </p:cSld>
  <p:clrMap bg1="lt1" tx1="dk1" bg2="lt2" tx2="dk2" accent1="accent1" accent2="accent2" accent3="accent3" accent4="accent4" accent5="accent5" accent6="accent6" hlink="hlink" folHlink="folHlink"/>
  <p:sldLayoutIdLst>
    <p:sldLayoutId id="2147483752" r:id="rId1"/>
  </p:sldLayoutIdLst>
  <p:hf hdr="0" ftr="0" dt="0"/>
  <p:txStyles>
    <p:titleStyle>
      <a:lvl1pPr algn="l" defTabSz="1219170" rtl="0" eaLnBrk="1" latinLnBrk="0" hangingPunct="1">
        <a:spcBef>
          <a:spcPct val="0"/>
        </a:spcBef>
        <a:buNone/>
        <a:defRPr sz="2400" b="1" i="0" kern="1200" spc="-133" baseline="0">
          <a:solidFill>
            <a:schemeClr val="bg2"/>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spcBef>
          <a:spcPts val="800"/>
        </a:spcBef>
        <a:buClr>
          <a:schemeClr val="accent2"/>
        </a:buClr>
        <a:buFont typeface="Wingdings" panose="05000000000000000000" pitchFamily="2" charset="2"/>
        <a:buNone/>
        <a:defRPr sz="2400" kern="1200" spc="0" baseline="0">
          <a:solidFill>
            <a:schemeClr val="tx1"/>
          </a:solidFill>
          <a:latin typeface="Arial" panose="020B0604020202020204" pitchFamily="34" charset="0"/>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2400" kern="1200" spc="0"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2400" kern="1200" spc="0"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2400" kern="1200" spc="0"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2400" kern="1200" spc="0"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1" y="568"/>
            <a:ext cx="12187989" cy="6857432"/>
          </a:xfrm>
          <a:prstGeom prst="rect">
            <a:avLst/>
          </a:prstGeom>
        </p:spPr>
      </p:pic>
      <p:sp>
        <p:nvSpPr>
          <p:cNvPr id="10" name="Rectangle 9"/>
          <p:cNvSpPr/>
          <p:nvPr userDrawn="1"/>
        </p:nvSpPr>
        <p:spPr>
          <a:xfrm>
            <a:off x="0" y="5372100"/>
            <a:ext cx="12192000" cy="148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286" y="5635043"/>
            <a:ext cx="3155933" cy="842499"/>
          </a:xfrm>
          <a:prstGeom prst="rect">
            <a:avLst/>
          </a:prstGeom>
        </p:spPr>
      </p:pic>
      <p:sp>
        <p:nvSpPr>
          <p:cNvPr id="13" name="Content Placeholder 18"/>
          <p:cNvSpPr txBox="1">
            <a:spLocks/>
          </p:cNvSpPr>
          <p:nvPr userDrawn="1"/>
        </p:nvSpPr>
        <p:spPr>
          <a:xfrm>
            <a:off x="7439240" y="4506783"/>
            <a:ext cx="3945040" cy="432495"/>
          </a:xfrm>
          <a:prstGeom prst="rect">
            <a:avLst/>
          </a:prstGeom>
        </p:spPr>
        <p:txBody>
          <a:bodyPr lIns="0" tIns="0" rIns="0" bIns="0" anchor="ctr"/>
          <a:lstStyle>
            <a:lvl1pPr marL="0" indent="0" algn="r" defTabSz="1219170" rtl="0" eaLnBrk="1" latinLnBrk="0" hangingPunct="1">
              <a:spcBef>
                <a:spcPct val="20000"/>
              </a:spcBef>
              <a:buFontTx/>
              <a:buNone/>
              <a:defRPr sz="2400" b="1" kern="1200">
                <a:solidFill>
                  <a:schemeClr val="bg1"/>
                </a:solidFill>
                <a:latin typeface="+mn-lt"/>
                <a:ea typeface="+mn-ea"/>
                <a:cs typeface="+mn-cs"/>
              </a:defRPr>
            </a:lvl1pPr>
            <a:lvl2pPr marL="609585" indent="0" algn="l" defTabSz="1219170" rtl="0" eaLnBrk="1" latinLnBrk="0" hangingPunct="1">
              <a:spcBef>
                <a:spcPct val="20000"/>
              </a:spcBef>
              <a:buFontTx/>
              <a:buNone/>
              <a:defRPr sz="3733" kern="1200">
                <a:solidFill>
                  <a:schemeClr val="bg1"/>
                </a:solidFill>
                <a:latin typeface="+mn-lt"/>
                <a:ea typeface="+mn-ea"/>
                <a:cs typeface="+mn-cs"/>
              </a:defRPr>
            </a:lvl2pPr>
            <a:lvl3pPr marL="1219170" indent="0" algn="l" defTabSz="1219170" rtl="0" eaLnBrk="1" latinLnBrk="0" hangingPunct="1">
              <a:spcBef>
                <a:spcPct val="20000"/>
              </a:spcBef>
              <a:buFontTx/>
              <a:buNone/>
              <a:defRPr sz="3200" kern="1200">
                <a:solidFill>
                  <a:schemeClr val="bg1"/>
                </a:solidFill>
                <a:latin typeface="+mn-lt"/>
                <a:ea typeface="+mn-ea"/>
                <a:cs typeface="+mn-cs"/>
              </a:defRPr>
            </a:lvl3pPr>
            <a:lvl4pPr marL="1828754" indent="0" algn="l" defTabSz="1219170" rtl="0" eaLnBrk="1" latinLnBrk="0" hangingPunct="1">
              <a:spcBef>
                <a:spcPct val="20000"/>
              </a:spcBef>
              <a:buFontTx/>
              <a:buNone/>
              <a:defRPr sz="2667" kern="1200">
                <a:solidFill>
                  <a:schemeClr val="bg1"/>
                </a:solidFill>
                <a:latin typeface="+mn-lt"/>
                <a:ea typeface="+mn-ea"/>
                <a:cs typeface="+mn-cs"/>
              </a:defRPr>
            </a:lvl4pPr>
            <a:lvl5pPr marL="2438339" indent="0" algn="l" defTabSz="1219170" rtl="0" eaLnBrk="1" latinLnBrk="0" hangingPunct="1">
              <a:spcBef>
                <a:spcPct val="20000"/>
              </a:spcBef>
              <a:buFontTx/>
              <a:buNone/>
              <a:defRPr sz="2667" kern="1200">
                <a:solidFill>
                  <a:schemeClr val="bg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AU" dirty="0"/>
              <a:t>Drug and Alcohol Network</a:t>
            </a:r>
          </a:p>
        </p:txBody>
      </p:sp>
    </p:spTree>
    <p:extLst>
      <p:ext uri="{BB962C8B-B14F-4D97-AF65-F5344CB8AC3E}">
        <p14:creationId xmlns:p14="http://schemas.microsoft.com/office/powerpoint/2010/main" val="1159476523"/>
      </p:ext>
    </p:extLst>
  </p:cSld>
  <p:clrMap bg1="lt1" tx1="dk1" bg2="lt2" tx2="dk2" accent1="accent1" accent2="accent2" accent3="accent3" accent4="accent4" accent5="accent5" accent6="accent6" hlink="hlink" folHlink="folHlink"/>
  <p:sldLayoutIdLst>
    <p:sldLayoutId id="2147483727" r:id="rId1"/>
  </p:sldLayoutIdLst>
  <p:hf hdr="0" ftr="0" dt="0"/>
  <p:txStyles>
    <p:titleStyle>
      <a:lvl1pPr algn="l" defTabSz="1219170" rtl="0" eaLnBrk="1" latinLnBrk="0" hangingPunct="1">
        <a:spcBef>
          <a:spcPct val="0"/>
        </a:spcBef>
        <a:buNone/>
        <a:defRPr sz="5867" b="1" kern="1200" spc="-93" baseline="0">
          <a:solidFill>
            <a:schemeClr val="accent2"/>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5611" y="1412776"/>
            <a:ext cx="10625535" cy="1152128"/>
          </a:xfrm>
        </p:spPr>
        <p:txBody>
          <a:bodyPr>
            <a:noAutofit/>
          </a:bodyPr>
          <a:lstStyle/>
          <a:p>
            <a:r>
              <a:rPr lang="en-US" dirty="0"/>
              <a:t>Module 1: </a:t>
            </a:r>
            <a:r>
              <a:rPr lang="en-AU" dirty="0"/>
              <a:t>Introduction and </a:t>
            </a:r>
            <a:r>
              <a:rPr lang="en-AU"/>
              <a:t>brain basics</a:t>
            </a:r>
            <a:endParaRPr lang="en-US" dirty="0"/>
          </a:p>
        </p:txBody>
      </p:sp>
      <p:sp>
        <p:nvSpPr>
          <p:cNvPr id="7" name="Content Placeholder 6"/>
          <p:cNvSpPr>
            <a:spLocks noGrp="1"/>
          </p:cNvSpPr>
          <p:nvPr>
            <p:ph sz="quarter" idx="15"/>
          </p:nvPr>
        </p:nvSpPr>
        <p:spPr/>
        <p:txBody>
          <a:bodyPr/>
          <a:lstStyle/>
          <a:p>
            <a:endParaRPr lang="en-AU" sz="2400" dirty="0"/>
          </a:p>
        </p:txBody>
      </p:sp>
      <p:sp>
        <p:nvSpPr>
          <p:cNvPr id="4" name="Text Placeholder 3"/>
          <p:cNvSpPr>
            <a:spLocks noGrp="1"/>
          </p:cNvSpPr>
          <p:nvPr>
            <p:ph type="body" sz="quarter" idx="13"/>
          </p:nvPr>
        </p:nvSpPr>
        <p:spPr/>
        <p:txBody>
          <a:bodyPr/>
          <a:lstStyle/>
          <a:p>
            <a:r>
              <a:rPr lang="en-AU" dirty="0"/>
              <a:t>Alcohol and drug Cognitive Enhancement (ACE) Program</a:t>
            </a:r>
          </a:p>
        </p:txBody>
      </p:sp>
      <p:sp>
        <p:nvSpPr>
          <p:cNvPr id="9" name="Text Placeholder 17"/>
          <p:cNvSpPr txBox="1">
            <a:spLocks/>
          </p:cNvSpPr>
          <p:nvPr/>
        </p:nvSpPr>
        <p:spPr>
          <a:xfrm>
            <a:off x="858011" y="2860552"/>
            <a:ext cx="10190923" cy="432817"/>
          </a:xfrm>
          <a:prstGeom prst="rect">
            <a:avLst/>
          </a:prstGeom>
        </p:spPr>
        <p:txBody>
          <a:bodyPr lIns="0" tIns="0" rIns="0" bIns="0" anchor="b"/>
          <a:lstStyle>
            <a:lvl1pPr marL="0" indent="0" algn="l" defTabSz="1219170" rtl="0" eaLnBrk="1" latinLnBrk="0" hangingPunct="1">
              <a:spcBef>
                <a:spcPct val="20000"/>
              </a:spcBef>
              <a:buFontTx/>
              <a:buNone/>
              <a:defRPr sz="2800" kern="1200">
                <a:solidFill>
                  <a:schemeClr val="bg1"/>
                </a:solidFill>
                <a:latin typeface="+mn-lt"/>
                <a:ea typeface="+mn-ea"/>
                <a:cs typeface="+mn-cs"/>
              </a:defRPr>
            </a:lvl1pPr>
            <a:lvl2pPr marL="609585" indent="0" algn="l" defTabSz="1219170" rtl="0" eaLnBrk="1" latinLnBrk="0" hangingPunct="1">
              <a:spcBef>
                <a:spcPct val="20000"/>
              </a:spcBef>
              <a:buFontTx/>
              <a:buNone/>
              <a:defRPr sz="3733" kern="1200">
                <a:solidFill>
                  <a:schemeClr val="tx1"/>
                </a:solidFill>
                <a:latin typeface="+mn-lt"/>
                <a:ea typeface="+mn-ea"/>
                <a:cs typeface="+mn-cs"/>
              </a:defRPr>
            </a:lvl2pPr>
            <a:lvl3pPr marL="1219170" indent="0" algn="l" defTabSz="1219170" rtl="0" eaLnBrk="1" latinLnBrk="0" hangingPunct="1">
              <a:spcBef>
                <a:spcPct val="20000"/>
              </a:spcBef>
              <a:buFontTx/>
              <a:buNone/>
              <a:defRPr sz="3200" kern="1200">
                <a:solidFill>
                  <a:schemeClr val="tx1"/>
                </a:solidFill>
                <a:latin typeface="+mn-lt"/>
                <a:ea typeface="+mn-ea"/>
                <a:cs typeface="+mn-cs"/>
              </a:defRPr>
            </a:lvl3pPr>
            <a:lvl4pPr marL="1828754" indent="0" algn="l" defTabSz="1219170" rtl="0" eaLnBrk="1" latinLnBrk="0" hangingPunct="1">
              <a:spcBef>
                <a:spcPct val="20000"/>
              </a:spcBef>
              <a:buFontTx/>
              <a:buNone/>
              <a:defRPr sz="2667" kern="1200">
                <a:solidFill>
                  <a:schemeClr val="tx1"/>
                </a:solidFill>
                <a:latin typeface="+mn-lt"/>
                <a:ea typeface="+mn-ea"/>
                <a:cs typeface="+mn-cs"/>
              </a:defRPr>
            </a:lvl4pPr>
            <a:lvl5pPr marL="2438339" indent="0" algn="l" defTabSz="1219170" rtl="0" eaLnBrk="1" latinLnBrk="0" hangingPunct="1">
              <a:spcBef>
                <a:spcPct val="20000"/>
              </a:spcBef>
              <a:buFontTx/>
              <a:buNone/>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endParaRPr lang="en-AU" dirty="0"/>
          </a:p>
        </p:txBody>
      </p:sp>
    </p:spTree>
    <p:extLst>
      <p:ext uri="{BB962C8B-B14F-4D97-AF65-F5344CB8AC3E}">
        <p14:creationId xmlns:p14="http://schemas.microsoft.com/office/powerpoint/2010/main" val="4070233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AU" dirty="0"/>
              <a:t>Emotion</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AU" dirty="0"/>
              <a:t>Positive emotions like joy or pleasure</a:t>
            </a:r>
          </a:p>
          <a:p>
            <a:pPr marL="1302876" lvl="1" indent="-342900"/>
            <a:r>
              <a:rPr lang="en-AU" dirty="0"/>
              <a:t>Approach behaviour (move towards)</a:t>
            </a:r>
          </a:p>
          <a:p>
            <a:pPr marL="342900" indent="-342900">
              <a:buFont typeface="Wingdings" panose="05000000000000000000" pitchFamily="2" charset="2"/>
              <a:buChar char="§"/>
            </a:pPr>
            <a:endParaRPr lang="en-AU" dirty="0"/>
          </a:p>
          <a:p>
            <a:pPr marL="342900" indent="-342900">
              <a:buFont typeface="Arial" panose="020B0604020202020204" pitchFamily="34" charset="0"/>
              <a:buChar char="•"/>
            </a:pPr>
            <a:r>
              <a:rPr lang="en-AU" dirty="0"/>
              <a:t>Negative emotions like fear</a:t>
            </a:r>
          </a:p>
          <a:p>
            <a:pPr marL="1302876" lvl="1" indent="-342900"/>
            <a:r>
              <a:rPr lang="en-AU" dirty="0"/>
              <a:t>Avoidance behaviour (move away)</a:t>
            </a:r>
          </a:p>
          <a:p>
            <a:pPr marL="342900" indent="-342900">
              <a:buFont typeface="Wingdings" panose="05000000000000000000" pitchFamily="2" charset="2"/>
              <a:buChar char="§"/>
            </a:pPr>
            <a:endParaRPr lang="en-AU" dirty="0"/>
          </a:p>
          <a:p>
            <a:pPr marL="342900" indent="-342900">
              <a:buFont typeface="Arial" panose="020B0604020202020204" pitchFamily="34" charset="0"/>
              <a:buChar char="•"/>
            </a:pPr>
            <a:r>
              <a:rPr lang="en-AU" dirty="0"/>
              <a:t>In what direction do these complex emotions move us (approach or avoidance)?</a:t>
            </a:r>
          </a:p>
          <a:p>
            <a:pPr marL="1302876" lvl="1" indent="-342900">
              <a:buFont typeface="Arial" panose="020B0604020202020204" pitchFamily="34" charset="0"/>
              <a:buChar char="•"/>
            </a:pPr>
            <a:r>
              <a:rPr lang="en-AU" dirty="0"/>
              <a:t>empathy     </a:t>
            </a:r>
          </a:p>
          <a:p>
            <a:pPr marL="1302876" lvl="1" indent="-342900">
              <a:buFont typeface="Arial" panose="020B0604020202020204" pitchFamily="34" charset="0"/>
              <a:buChar char="•"/>
            </a:pPr>
            <a:r>
              <a:rPr lang="en-AU" dirty="0"/>
              <a:t>shame     </a:t>
            </a:r>
          </a:p>
          <a:p>
            <a:pPr marL="1302876" lvl="1" indent="-342900">
              <a:buFont typeface="Arial" panose="020B0604020202020204" pitchFamily="34" charset="0"/>
              <a:buChar char="•"/>
            </a:pPr>
            <a:r>
              <a:rPr lang="en-AU" dirty="0"/>
              <a:t>disgust</a:t>
            </a:r>
          </a:p>
        </p:txBody>
      </p:sp>
      <p:sp>
        <p:nvSpPr>
          <p:cNvPr id="4" name="Slide Number Placeholder 3"/>
          <p:cNvSpPr>
            <a:spLocks noGrp="1"/>
          </p:cNvSpPr>
          <p:nvPr>
            <p:ph type="sldNum" sz="quarter" idx="4"/>
          </p:nvPr>
        </p:nvSpPr>
        <p:spPr/>
        <p:txBody>
          <a:bodyPr/>
          <a:lstStyle/>
          <a:p>
            <a:fld id="{EAFF9662-E427-214F-A0F2-1EADCCA1E85B}" type="slidenum">
              <a:rPr lang="en-US" smtClean="0"/>
              <a:pPr/>
              <a:t>10</a:t>
            </a:fld>
            <a:endParaRPr lang="en-US" dirty="0"/>
          </a:p>
        </p:txBody>
      </p:sp>
    </p:spTree>
    <p:extLst>
      <p:ext uri="{BB962C8B-B14F-4D97-AF65-F5344CB8AC3E}">
        <p14:creationId xmlns:p14="http://schemas.microsoft.com/office/powerpoint/2010/main" val="144231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AU" dirty="0"/>
              <a:t>Limbic system</a:t>
            </a:r>
          </a:p>
        </p:txBody>
      </p:sp>
      <p:pic>
        <p:nvPicPr>
          <p:cNvPr id="10" name="1arrow"/>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56000" y="220006"/>
            <a:ext cx="7680000" cy="5438175"/>
          </a:xfrm>
          <a:prstGeom prst="rect">
            <a:avLst/>
          </a:prstGeom>
        </p:spPr>
      </p:pic>
      <p:pic>
        <p:nvPicPr>
          <p:cNvPr id="12" name="emotions"/>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56000" y="219996"/>
            <a:ext cx="7680000" cy="5438176"/>
          </a:xfrm>
          <a:prstGeom prst="rect">
            <a:avLst/>
          </a:prstGeom>
        </p:spPr>
      </p:pic>
      <p:pic>
        <p:nvPicPr>
          <p:cNvPr id="8" name="2 arrows"/>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56000" y="220004"/>
            <a:ext cx="7680000" cy="5438176"/>
          </a:xfrm>
          <a:prstGeom prst="rect">
            <a:avLst/>
          </a:prstGeom>
        </p:spPr>
      </p:pic>
      <p:pic>
        <p:nvPicPr>
          <p:cNvPr id="9" name="3arrows"/>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56000" y="220000"/>
            <a:ext cx="7680000" cy="5438176"/>
          </a:xfrm>
          <a:prstGeom prst="rect">
            <a:avLst/>
          </a:prstGeom>
        </p:spPr>
      </p:pic>
      <p:sp>
        <p:nvSpPr>
          <p:cNvPr id="15" name="Slide Number Placeholder 3">
            <a:extLst>
              <a:ext uri="{FF2B5EF4-FFF2-40B4-BE49-F238E27FC236}">
                <a16:creationId xmlns:a16="http://schemas.microsoft.com/office/drawing/2014/main" id="{5E6FE84D-A4E5-4EE0-95D9-501E7D528929}"/>
              </a:ext>
            </a:extLst>
          </p:cNvPr>
          <p:cNvSpPr>
            <a:spLocks noGrp="1"/>
          </p:cNvSpPr>
          <p:nvPr>
            <p:ph type="sldNum" sz="quarter" idx="4"/>
          </p:nvPr>
        </p:nvSpPr>
        <p:spPr>
          <a:xfrm>
            <a:off x="9696400" y="6407623"/>
            <a:ext cx="1828800" cy="180000"/>
          </a:xfrm>
        </p:spPr>
        <p:txBody>
          <a:bodyPr/>
          <a:lstStyle/>
          <a:p>
            <a:fld id="{EAFF9662-E427-214F-A0F2-1EADCCA1E85B}" type="slidenum">
              <a:rPr lang="en-US" smtClean="0"/>
              <a:pPr/>
              <a:t>11</a:t>
            </a:fld>
            <a:endParaRPr lang="en-US" dirty="0"/>
          </a:p>
        </p:txBody>
      </p:sp>
    </p:spTree>
    <p:extLst>
      <p:ext uri="{BB962C8B-B14F-4D97-AF65-F5344CB8AC3E}">
        <p14:creationId xmlns:p14="http://schemas.microsoft.com/office/powerpoint/2010/main" val="48375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AFF9662-E427-214F-A0F2-1EADCCA1E85B}" type="slidenum">
              <a:rPr lang="en-US" smtClean="0"/>
              <a:pPr/>
              <a:t>12</a:t>
            </a:fld>
            <a:endParaRPr lang="en-US"/>
          </a:p>
        </p:txBody>
      </p:sp>
      <p:sp>
        <p:nvSpPr>
          <p:cNvPr id="3" name="Content Placeholder 2"/>
          <p:cNvSpPr>
            <a:spLocks noGrp="1"/>
          </p:cNvSpPr>
          <p:nvPr>
            <p:ph sz="quarter" idx="16"/>
          </p:nvPr>
        </p:nvSpPr>
        <p:spPr/>
        <p:txBody>
          <a:bodyPr/>
          <a:lstStyle/>
          <a:p>
            <a:r>
              <a:rPr lang="en-US"/>
              <a:t>Brainstorm</a:t>
            </a:r>
            <a:endParaRPr lang="en-AU" dirty="0"/>
          </a:p>
        </p:txBody>
      </p:sp>
      <p:sp>
        <p:nvSpPr>
          <p:cNvPr id="6" name="Content Placeholder 5"/>
          <p:cNvSpPr>
            <a:spLocks noGrp="1"/>
          </p:cNvSpPr>
          <p:nvPr>
            <p:ph idx="1"/>
          </p:nvPr>
        </p:nvSpPr>
        <p:spPr/>
        <p:txBody>
          <a:bodyPr/>
          <a:lstStyle/>
          <a:p>
            <a:r>
              <a:rPr lang="en-US" dirty="0"/>
              <a:t>When have </a:t>
            </a:r>
            <a:r>
              <a:rPr lang="en-US" b="1" dirty="0"/>
              <a:t>emotions</a:t>
            </a:r>
            <a:r>
              <a:rPr lang="en-US" dirty="0"/>
              <a:t> moved you:</a:t>
            </a:r>
          </a:p>
          <a:p>
            <a:pPr marL="1302876" lvl="1" indent="-342900">
              <a:buFont typeface="Arial" panose="020B0604020202020204" pitchFamily="34" charset="0"/>
              <a:buChar char="•"/>
            </a:pPr>
            <a:r>
              <a:rPr lang="en-US" b="1" dirty="0"/>
              <a:t>towards</a:t>
            </a:r>
            <a:r>
              <a:rPr lang="en-US" dirty="0"/>
              <a:t> something good </a:t>
            </a:r>
          </a:p>
          <a:p>
            <a:pPr marL="479988" lvl="1" indent="0">
              <a:buNone/>
            </a:pPr>
            <a:r>
              <a:rPr lang="en-US" dirty="0"/>
              <a:t>OR</a:t>
            </a:r>
          </a:p>
          <a:p>
            <a:pPr marL="1302876" lvl="1" indent="-342900">
              <a:buFont typeface="Arial" panose="020B0604020202020204" pitchFamily="34" charset="0"/>
              <a:buChar char="•"/>
            </a:pPr>
            <a:r>
              <a:rPr lang="en-US" b="1" dirty="0"/>
              <a:t>away </a:t>
            </a:r>
            <a:r>
              <a:rPr lang="en-US" dirty="0"/>
              <a:t>from something bad?</a:t>
            </a:r>
          </a:p>
          <a:p>
            <a:endParaRPr lang="en-US" dirty="0"/>
          </a:p>
        </p:txBody>
      </p:sp>
      <p:pic>
        <p:nvPicPr>
          <p:cNvPr id="8" name="Picture 7">
            <a:extLst>
              <a:ext uri="{FF2B5EF4-FFF2-40B4-BE49-F238E27FC236}">
                <a16:creationId xmlns:a16="http://schemas.microsoft.com/office/drawing/2014/main" id="{F780D913-D558-414B-B497-CAA91068E633}"/>
              </a:ext>
            </a:extLst>
          </p:cNvPr>
          <p:cNvPicPr>
            <a:picLocks noChangeAspect="1"/>
          </p:cNvPicPr>
          <p:nvPr/>
        </p:nvPicPr>
        <p:blipFill>
          <a:blip r:embed="rId3"/>
          <a:stretch>
            <a:fillRect/>
          </a:stretch>
        </p:blipFill>
        <p:spPr>
          <a:xfrm>
            <a:off x="9772596" y="308207"/>
            <a:ext cx="1752604" cy="1755652"/>
          </a:xfrm>
          <a:prstGeom prst="rect">
            <a:avLst/>
          </a:prstGeom>
        </p:spPr>
      </p:pic>
    </p:spTree>
    <p:extLst>
      <p:ext uri="{BB962C8B-B14F-4D97-AF65-F5344CB8AC3E}">
        <p14:creationId xmlns:p14="http://schemas.microsoft.com/office/powerpoint/2010/main" val="118843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5"/>
          </p:nvPr>
        </p:nvSpPr>
        <p:spPr/>
        <p:txBody>
          <a:bodyPr/>
          <a:lstStyle/>
          <a:p>
            <a:r>
              <a:rPr lang="en-US"/>
              <a:t>Neocortex</a:t>
            </a:r>
            <a:endParaRPr lang="en-AU" dirty="0"/>
          </a:p>
        </p:txBody>
      </p:sp>
      <p:sp>
        <p:nvSpPr>
          <p:cNvPr id="8" name="Content Placeholder 7"/>
          <p:cNvSpPr>
            <a:spLocks noGrp="1"/>
          </p:cNvSpPr>
          <p:nvPr>
            <p:ph idx="1"/>
          </p:nvPr>
        </p:nvSpPr>
        <p:spPr/>
        <p:txBody>
          <a:bodyPr/>
          <a:lstStyle/>
          <a:p>
            <a:r>
              <a:rPr lang="en-US" dirty="0"/>
              <a:t>Neo = New</a:t>
            </a:r>
          </a:p>
          <a:p>
            <a:endParaRPr lang="en-US" dirty="0"/>
          </a:p>
          <a:p>
            <a:r>
              <a:rPr lang="en-US" dirty="0"/>
              <a:t>90% of our brain</a:t>
            </a:r>
          </a:p>
        </p:txBody>
      </p:sp>
      <p:sp>
        <p:nvSpPr>
          <p:cNvPr id="7" name="Slide Number Placeholder 6"/>
          <p:cNvSpPr>
            <a:spLocks noGrp="1"/>
          </p:cNvSpPr>
          <p:nvPr>
            <p:ph type="sldNum" sz="quarter" idx="4"/>
          </p:nvPr>
        </p:nvSpPr>
        <p:spPr/>
        <p:txBody>
          <a:bodyPr/>
          <a:lstStyle/>
          <a:p>
            <a:fld id="{EAFF9662-E427-214F-A0F2-1EADCCA1E85B}" type="slidenum">
              <a:rPr lang="en-US" smtClean="0"/>
              <a:pPr/>
              <a:t>13</a:t>
            </a:fld>
            <a:endParaRPr lang="en-US"/>
          </a:p>
        </p:txBody>
      </p:sp>
      <p:pic>
        <p:nvPicPr>
          <p:cNvPr id="10" name="Content Placeholder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70689" y="1988787"/>
            <a:ext cx="3465688" cy="3360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72331" y="1988787"/>
            <a:ext cx="1433601" cy="3360000"/>
          </a:xfrm>
          <a:prstGeom prst="rect">
            <a:avLst/>
          </a:prstGeom>
        </p:spPr>
      </p:pic>
    </p:spTree>
    <p:extLst>
      <p:ext uri="{BB962C8B-B14F-4D97-AF65-F5344CB8AC3E}">
        <p14:creationId xmlns:p14="http://schemas.microsoft.com/office/powerpoint/2010/main" val="1104678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40279" y="838613"/>
            <a:ext cx="6952900" cy="4964495"/>
          </a:xfrm>
          <a:prstGeom prst="rect">
            <a:avLst/>
          </a:prstGeom>
        </p:spPr>
      </p:pic>
      <p:sp>
        <p:nvSpPr>
          <p:cNvPr id="3" name="Content Placeholder 2"/>
          <p:cNvSpPr>
            <a:spLocks noGrp="1"/>
          </p:cNvSpPr>
          <p:nvPr>
            <p:ph sz="quarter" idx="15"/>
          </p:nvPr>
        </p:nvSpPr>
        <p:spPr/>
        <p:txBody>
          <a:bodyPr/>
          <a:lstStyle/>
          <a:p>
            <a:r>
              <a:rPr lang="en-AU" dirty="0"/>
              <a:t>The cortex</a:t>
            </a:r>
          </a:p>
        </p:txBody>
      </p:sp>
      <p:sp>
        <p:nvSpPr>
          <p:cNvPr id="2" name="Slide Number Placeholder 1"/>
          <p:cNvSpPr>
            <a:spLocks noGrp="1"/>
          </p:cNvSpPr>
          <p:nvPr>
            <p:ph type="sldNum" sz="quarter" idx="4"/>
          </p:nvPr>
        </p:nvSpPr>
        <p:spPr/>
        <p:txBody>
          <a:bodyPr/>
          <a:lstStyle/>
          <a:p>
            <a:fld id="{EAFF9662-E427-214F-A0F2-1EADCCA1E85B}" type="slidenum">
              <a:rPr lang="en-US" smtClean="0"/>
              <a:t>14</a:t>
            </a:fld>
            <a:endParaRPr lang="en-US"/>
          </a:p>
        </p:txBody>
      </p:sp>
      <p:cxnSp>
        <p:nvCxnSpPr>
          <p:cNvPr id="6" name="Straight Connector 5"/>
          <p:cNvCxnSpPr>
            <a:cxnSpLocks/>
          </p:cNvCxnSpPr>
          <p:nvPr/>
        </p:nvCxnSpPr>
        <p:spPr>
          <a:xfrm flipH="1">
            <a:off x="3876101" y="524454"/>
            <a:ext cx="3764682" cy="5777194"/>
          </a:xfrm>
          <a:prstGeom prst="line">
            <a:avLst/>
          </a:prstGeom>
          <a:ln w="5715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881685" y="1806285"/>
            <a:ext cx="2032001" cy="1015663"/>
          </a:xfrm>
          <a:prstGeom prst="rect">
            <a:avLst/>
          </a:prstGeom>
          <a:solidFill>
            <a:srgbClr val="FFFFFF">
              <a:alpha val="50000"/>
            </a:srgbClr>
          </a:solidFill>
        </p:spPr>
        <p:txBody>
          <a:bodyPr wrap="square" rtlCol="0">
            <a:spAutoFit/>
          </a:bodyPr>
          <a:lstStyle/>
          <a:p>
            <a:pPr algn="ctr"/>
            <a:r>
              <a:rPr lang="en-US" sz="2000" b="1" dirty="0"/>
              <a:t>What is happening right now?</a:t>
            </a:r>
          </a:p>
        </p:txBody>
      </p:sp>
      <p:sp>
        <p:nvSpPr>
          <p:cNvPr id="10" name="TextBox 9"/>
          <p:cNvSpPr txBox="1"/>
          <p:nvPr/>
        </p:nvSpPr>
        <p:spPr>
          <a:xfrm>
            <a:off x="6202407" y="3194136"/>
            <a:ext cx="2371815" cy="1015663"/>
          </a:xfrm>
          <a:prstGeom prst="rect">
            <a:avLst/>
          </a:prstGeom>
          <a:solidFill>
            <a:srgbClr val="FFFFFF">
              <a:alpha val="50000"/>
            </a:srgbClr>
          </a:solidFill>
        </p:spPr>
        <p:txBody>
          <a:bodyPr wrap="square" rtlCol="0">
            <a:spAutoFit/>
          </a:bodyPr>
          <a:lstStyle/>
          <a:p>
            <a:pPr algn="ctr"/>
            <a:r>
              <a:rPr lang="en-US" sz="2000" b="1" dirty="0"/>
              <a:t>What has happened in the past?</a:t>
            </a:r>
          </a:p>
        </p:txBody>
      </p:sp>
      <p:sp>
        <p:nvSpPr>
          <p:cNvPr id="11" name="TextBox 10"/>
          <p:cNvSpPr txBox="1"/>
          <p:nvPr/>
        </p:nvSpPr>
        <p:spPr>
          <a:xfrm>
            <a:off x="3876101" y="2554740"/>
            <a:ext cx="2032000" cy="707886"/>
          </a:xfrm>
          <a:prstGeom prst="rect">
            <a:avLst/>
          </a:prstGeom>
          <a:solidFill>
            <a:srgbClr val="FFFFFF">
              <a:alpha val="50000"/>
            </a:srgbClr>
          </a:solidFill>
        </p:spPr>
        <p:txBody>
          <a:bodyPr wrap="square" rtlCol="0">
            <a:spAutoFit/>
          </a:bodyPr>
          <a:lstStyle/>
          <a:p>
            <a:pPr algn="ctr"/>
            <a:r>
              <a:rPr lang="en-US" sz="2000" b="1" dirty="0"/>
              <a:t>What should I do next?</a:t>
            </a:r>
          </a:p>
        </p:txBody>
      </p:sp>
      <p:cxnSp>
        <p:nvCxnSpPr>
          <p:cNvPr id="13" name="Straight Arrow Connector 12"/>
          <p:cNvCxnSpPr/>
          <p:nvPr/>
        </p:nvCxnSpPr>
        <p:spPr>
          <a:xfrm flipH="1" flipV="1">
            <a:off x="5864315" y="2615307"/>
            <a:ext cx="1028700" cy="1270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flipV="1">
            <a:off x="5356315" y="3352603"/>
            <a:ext cx="850900" cy="520004"/>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448151" y="1188245"/>
            <a:ext cx="2479587" cy="400110"/>
          </a:xfrm>
          <a:prstGeom prst="rect">
            <a:avLst/>
          </a:prstGeom>
          <a:noFill/>
        </p:spPr>
        <p:txBody>
          <a:bodyPr wrap="square" rtlCol="0">
            <a:spAutoFit/>
          </a:bodyPr>
          <a:lstStyle/>
          <a:p>
            <a:r>
              <a:rPr lang="en-AU" sz="2000" dirty="0"/>
              <a:t>Frontal lobe</a:t>
            </a:r>
          </a:p>
        </p:txBody>
      </p:sp>
      <p:sp>
        <p:nvSpPr>
          <p:cNvPr id="25" name="TextBox 24"/>
          <p:cNvSpPr txBox="1"/>
          <p:nvPr/>
        </p:nvSpPr>
        <p:spPr>
          <a:xfrm>
            <a:off x="8240543" y="963712"/>
            <a:ext cx="2479587" cy="400110"/>
          </a:xfrm>
          <a:prstGeom prst="rect">
            <a:avLst/>
          </a:prstGeom>
          <a:noFill/>
        </p:spPr>
        <p:txBody>
          <a:bodyPr wrap="square" rtlCol="0">
            <a:spAutoFit/>
          </a:bodyPr>
          <a:lstStyle/>
          <a:p>
            <a:r>
              <a:rPr lang="en-AU" sz="2000" dirty="0"/>
              <a:t>Parietal lobe</a:t>
            </a:r>
          </a:p>
        </p:txBody>
      </p:sp>
      <p:sp>
        <p:nvSpPr>
          <p:cNvPr id="26" name="TextBox 25"/>
          <p:cNvSpPr txBox="1"/>
          <p:nvPr/>
        </p:nvSpPr>
        <p:spPr>
          <a:xfrm>
            <a:off x="10055480" y="3380527"/>
            <a:ext cx="2479587" cy="400110"/>
          </a:xfrm>
          <a:prstGeom prst="rect">
            <a:avLst/>
          </a:prstGeom>
          <a:noFill/>
        </p:spPr>
        <p:txBody>
          <a:bodyPr wrap="square" rtlCol="0">
            <a:spAutoFit/>
          </a:bodyPr>
          <a:lstStyle>
            <a:defPPr>
              <a:defRPr lang="en-US"/>
            </a:defPPr>
            <a:lvl1pPr>
              <a:defRPr sz="2670"/>
            </a:lvl1pPr>
          </a:lstStyle>
          <a:p>
            <a:r>
              <a:rPr lang="en-AU" sz="2000" dirty="0"/>
              <a:t>Occipital lobe</a:t>
            </a:r>
          </a:p>
        </p:txBody>
      </p:sp>
      <p:sp>
        <p:nvSpPr>
          <p:cNvPr id="29" name="TextBox 28"/>
          <p:cNvSpPr txBox="1"/>
          <p:nvPr/>
        </p:nvSpPr>
        <p:spPr>
          <a:xfrm>
            <a:off x="5102378" y="5298860"/>
            <a:ext cx="2479587" cy="400110"/>
          </a:xfrm>
          <a:prstGeom prst="rect">
            <a:avLst/>
          </a:prstGeom>
          <a:noFill/>
        </p:spPr>
        <p:txBody>
          <a:bodyPr wrap="square" rtlCol="0">
            <a:spAutoFit/>
          </a:bodyPr>
          <a:lstStyle>
            <a:defPPr>
              <a:defRPr lang="en-US"/>
            </a:defPPr>
            <a:lvl1pPr>
              <a:defRPr sz="2670"/>
            </a:lvl1pPr>
          </a:lstStyle>
          <a:p>
            <a:r>
              <a:rPr lang="en-AU" sz="2000" dirty="0"/>
              <a:t>Temporal lobe</a:t>
            </a:r>
          </a:p>
        </p:txBody>
      </p:sp>
    </p:spTree>
    <p:extLst>
      <p:ext uri="{BB962C8B-B14F-4D97-AF65-F5344CB8AC3E}">
        <p14:creationId xmlns:p14="http://schemas.microsoft.com/office/powerpoint/2010/main" val="124619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
                                        </p:tgtEl>
                                        <p:attrNameLst>
                                          <p:attrName>style.opacity</p:attrName>
                                        </p:attrNameLst>
                                      </p:cBhvr>
                                      <p:to>
                                        <p:strVal val="0.25"/>
                                      </p:to>
                                    </p:set>
                                    <p:animEffect filter="image" prLst="opacity: 0.25">
                                      <p:cBhvr rctx="IE">
                                        <p:cTn id="7" dur="indefinite"/>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40839" y="952672"/>
            <a:ext cx="7058648" cy="5040000"/>
          </a:xfrm>
          <a:prstGeom prst="rect">
            <a:avLst/>
          </a:prstGeom>
        </p:spPr>
      </p:pic>
      <p:sp>
        <p:nvSpPr>
          <p:cNvPr id="9" name="Content Placeholder 8"/>
          <p:cNvSpPr>
            <a:spLocks noGrp="1"/>
          </p:cNvSpPr>
          <p:nvPr>
            <p:ph sz="quarter" idx="15"/>
          </p:nvPr>
        </p:nvSpPr>
        <p:spPr>
          <a:xfrm>
            <a:off x="719668" y="308207"/>
            <a:ext cx="8160643" cy="432495"/>
          </a:xfrm>
        </p:spPr>
        <p:txBody>
          <a:bodyPr/>
          <a:lstStyle/>
          <a:p>
            <a:endParaRPr lang="en-AU" dirty="0"/>
          </a:p>
        </p:txBody>
      </p:sp>
      <p:sp>
        <p:nvSpPr>
          <p:cNvPr id="4" name="Slide Number Placeholder 3"/>
          <p:cNvSpPr>
            <a:spLocks noGrp="1"/>
          </p:cNvSpPr>
          <p:nvPr>
            <p:ph type="sldNum" sz="quarter" idx="4"/>
          </p:nvPr>
        </p:nvSpPr>
        <p:spPr/>
        <p:txBody>
          <a:bodyPr/>
          <a:lstStyle/>
          <a:p>
            <a:fld id="{EAFF9662-E427-214F-A0F2-1EADCCA1E85B}" type="slidenum">
              <a:rPr lang="en-US" smtClean="0"/>
              <a:t>15</a:t>
            </a:fld>
            <a:endParaRPr lang="en-US"/>
          </a:p>
        </p:txBody>
      </p:sp>
      <p:sp>
        <p:nvSpPr>
          <p:cNvPr id="7" name="TextBox 6"/>
          <p:cNvSpPr txBox="1"/>
          <p:nvPr/>
        </p:nvSpPr>
        <p:spPr>
          <a:xfrm>
            <a:off x="4726780" y="424562"/>
            <a:ext cx="2522517" cy="477054"/>
          </a:xfrm>
          <a:prstGeom prst="rect">
            <a:avLst/>
          </a:prstGeom>
          <a:noFill/>
        </p:spPr>
        <p:txBody>
          <a:bodyPr wrap="square" tIns="0" rIns="36000" rtlCol="0">
            <a:spAutoFit/>
          </a:bodyPr>
          <a:lstStyle/>
          <a:p>
            <a:pPr algn="r"/>
            <a:r>
              <a:rPr lang="en-US" sz="2800" b="1" dirty="0">
                <a:solidFill>
                  <a:srgbClr val="006892"/>
                </a:solidFill>
                <a:latin typeface="Eurostile" charset="0"/>
                <a:ea typeface="Eurostile" charset="0"/>
                <a:cs typeface="Eurostile" charset="0"/>
              </a:rPr>
              <a:t>Frontal Lobe</a:t>
            </a:r>
          </a:p>
        </p:txBody>
      </p:sp>
      <p:sp>
        <p:nvSpPr>
          <p:cNvPr id="2" name="TextBox 1"/>
          <p:cNvSpPr txBox="1"/>
          <p:nvPr/>
        </p:nvSpPr>
        <p:spPr>
          <a:xfrm>
            <a:off x="4726780" y="424562"/>
            <a:ext cx="1551008" cy="477054"/>
          </a:xfrm>
          <a:prstGeom prst="rect">
            <a:avLst/>
          </a:prstGeom>
          <a:solidFill>
            <a:srgbClr val="FFFFFF"/>
          </a:solidFill>
        </p:spPr>
        <p:txBody>
          <a:bodyPr wrap="square" tIns="0" rIns="36000" rtlCol="0">
            <a:spAutoFit/>
          </a:bodyPr>
          <a:lstStyle/>
          <a:p>
            <a:pPr algn="r"/>
            <a:r>
              <a:rPr lang="en-US" sz="2800" b="1" dirty="0">
                <a:solidFill>
                  <a:srgbClr val="006892"/>
                </a:solidFill>
                <a:latin typeface="Eurostile" charset="0"/>
                <a:ea typeface="Eurostile" charset="0"/>
                <a:cs typeface="Eurostile" charset="0"/>
              </a:rPr>
              <a:t>Future </a:t>
            </a:r>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57772" y="952672"/>
            <a:ext cx="7058647" cy="5040000"/>
          </a:xfrm>
          <a:prstGeom prst="rect">
            <a:avLst/>
          </a:prstGeom>
        </p:spPr>
      </p:pic>
    </p:spTree>
    <p:extLst>
      <p:ext uri="{BB962C8B-B14F-4D97-AF65-F5344CB8AC3E}">
        <p14:creationId xmlns:p14="http://schemas.microsoft.com/office/powerpoint/2010/main" val="166149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3arrow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56000" y="220000"/>
            <a:ext cx="7680000" cy="5438176"/>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56000" y="220000"/>
            <a:ext cx="7680000" cy="5438176"/>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56000" y="220000"/>
            <a:ext cx="7680000" cy="5438176"/>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56000" y="220000"/>
            <a:ext cx="7680000" cy="5438176"/>
          </a:xfrm>
          <a:prstGeom prst="rect">
            <a:avLst/>
          </a:prstGeom>
        </p:spPr>
      </p:pic>
      <p:sp>
        <p:nvSpPr>
          <p:cNvPr id="3" name="Content Placeholder 2"/>
          <p:cNvSpPr>
            <a:spLocks noGrp="1"/>
          </p:cNvSpPr>
          <p:nvPr>
            <p:ph sz="quarter" idx="15"/>
          </p:nvPr>
        </p:nvSpPr>
        <p:spPr/>
        <p:txBody>
          <a:bodyPr/>
          <a:lstStyle/>
          <a:p>
            <a:r>
              <a:rPr lang="en-US" dirty="0"/>
              <a:t>Neocortex</a:t>
            </a:r>
            <a:endParaRPr lang="en-AU" dirty="0"/>
          </a:p>
        </p:txBody>
      </p:sp>
    </p:spTree>
    <p:extLst>
      <p:ext uri="{BB962C8B-B14F-4D97-AF65-F5344CB8AC3E}">
        <p14:creationId xmlns:p14="http://schemas.microsoft.com/office/powerpoint/2010/main" val="248907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dirty="0"/>
              <a:t>What determines your </a:t>
            </a:r>
            <a:r>
              <a:rPr lang="en-US" dirty="0" err="1"/>
              <a:t>behaviour</a:t>
            </a:r>
            <a:r>
              <a:rPr lang="en-US" dirty="0"/>
              <a:t>?</a:t>
            </a:r>
            <a:endParaRPr lang="en-AU"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56000" y="220000"/>
            <a:ext cx="7680000" cy="5438176"/>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28816" y="5043523"/>
            <a:ext cx="2464341" cy="608168"/>
          </a:xfrm>
          <a:prstGeom prst="rect">
            <a:avLst/>
          </a:prstGeom>
        </p:spPr>
      </p:pic>
      <p:cxnSp>
        <p:nvCxnSpPr>
          <p:cNvPr id="12" name="Straight Arrow Connector 11"/>
          <p:cNvCxnSpPr/>
          <p:nvPr/>
        </p:nvCxnSpPr>
        <p:spPr>
          <a:xfrm flipH="1" flipV="1">
            <a:off x="7561636" y="3597342"/>
            <a:ext cx="6483" cy="1426725"/>
          </a:xfrm>
          <a:prstGeom prst="straightConnector1">
            <a:avLst/>
          </a:prstGeom>
          <a:ln w="34925">
            <a:headEnd w="lg" len="med"/>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11245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1" nodeType="clickEffect">
                                  <p:stCondLst>
                                    <p:cond delay="0"/>
                                  </p:stCondLst>
                                  <p:childTnLst>
                                    <p:set>
                                      <p:cBhvr>
                                        <p:cTn id="6" dur="indefinite"/>
                                        <p:tgtEl>
                                          <p:spTgt spid="8"/>
                                        </p:tgtEl>
                                        <p:attrNameLst>
                                          <p:attrName>fillcolor</p:attrName>
                                        </p:attrNameLst>
                                      </p:cBhvr>
                                      <p:to>
                                        <p:clrVal>
                                          <a:srgbClr val="FCAF1D"/>
                                        </p:clrVal>
                                      </p:to>
                                    </p:set>
                                    <p:set>
                                      <p:cBhvr>
                                        <p:cTn id="7" dur="indefinite"/>
                                        <p:tgtEl>
                                          <p:spTgt spid="8"/>
                                        </p:tgtEl>
                                        <p:attrNameLst>
                                          <p:attrName>fill.type</p:attrName>
                                        </p:attrNameLst>
                                      </p:cBhvr>
                                      <p:to>
                                        <p:strVal val="solid"/>
                                      </p:to>
                                    </p:set>
                                    <p:set>
                                      <p:cBhvr>
                                        <p:cTn id="8" dur="indefinite"/>
                                        <p:tgtEl>
                                          <p:spTgt spid="8"/>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9696400" y="6358463"/>
            <a:ext cx="1828800" cy="180000"/>
          </a:xfrm>
        </p:spPr>
        <p:txBody>
          <a:bodyPr/>
          <a:lstStyle/>
          <a:p>
            <a:fld id="{EAFF9662-E427-214F-A0F2-1EADCCA1E85B}" type="slidenum">
              <a:rPr lang="en-US" smtClean="0"/>
              <a:pPr/>
              <a:t>18</a:t>
            </a:fld>
            <a:endParaRPr lang="en-US"/>
          </a:p>
        </p:txBody>
      </p:sp>
      <p:sp>
        <p:nvSpPr>
          <p:cNvPr id="3" name="Content Placeholder 2"/>
          <p:cNvSpPr>
            <a:spLocks noGrp="1"/>
          </p:cNvSpPr>
          <p:nvPr>
            <p:ph sz="quarter" idx="16"/>
          </p:nvPr>
        </p:nvSpPr>
        <p:spPr>
          <a:xfrm>
            <a:off x="719667" y="308207"/>
            <a:ext cx="10847916" cy="432495"/>
          </a:xfrm>
        </p:spPr>
        <p:txBody>
          <a:bodyPr/>
          <a:lstStyle/>
          <a:p>
            <a:r>
              <a:rPr lang="en-AU" dirty="0"/>
              <a:t>Brainstorm</a:t>
            </a:r>
          </a:p>
        </p:txBody>
      </p:sp>
      <p:sp>
        <p:nvSpPr>
          <p:cNvPr id="6" name="Content Placeholder 5"/>
          <p:cNvSpPr>
            <a:spLocks noGrp="1"/>
          </p:cNvSpPr>
          <p:nvPr>
            <p:ph idx="1"/>
          </p:nvPr>
        </p:nvSpPr>
        <p:spPr>
          <a:xfrm>
            <a:off x="719667" y="1412777"/>
            <a:ext cx="7631119" cy="4512017"/>
          </a:xfrm>
        </p:spPr>
        <p:txBody>
          <a:bodyPr/>
          <a:lstStyle/>
          <a:p>
            <a:pPr marL="342900" indent="-342900">
              <a:buClr>
                <a:schemeClr val="bg1"/>
              </a:buClr>
              <a:buFont typeface="Arial" panose="020B0604020202020204" pitchFamily="34" charset="0"/>
              <a:buChar char="•"/>
            </a:pPr>
            <a:r>
              <a:rPr lang="en-US" dirty="0"/>
              <a:t>When have emotions moved you towards something bad or away from something good?</a:t>
            </a:r>
          </a:p>
          <a:p>
            <a:pPr marL="342900" indent="-342900">
              <a:buClr>
                <a:schemeClr val="bg1"/>
              </a:buClr>
              <a:buFont typeface="Arial" panose="020B0604020202020204" pitchFamily="34" charset="0"/>
              <a:buChar char="•"/>
            </a:pPr>
            <a:endParaRPr lang="en-US" dirty="0"/>
          </a:p>
          <a:p>
            <a:pPr marL="342900" indent="-342900">
              <a:buClr>
                <a:schemeClr val="bg1"/>
              </a:buClr>
              <a:buFont typeface="Arial" panose="020B0604020202020204" pitchFamily="34" charset="0"/>
              <a:buChar char="•"/>
            </a:pPr>
            <a:r>
              <a:rPr lang="en-US" dirty="0"/>
              <a:t>What were the environmental triggers?</a:t>
            </a:r>
          </a:p>
          <a:p>
            <a:pPr marL="342900" indent="-342900">
              <a:buClr>
                <a:schemeClr val="bg1"/>
              </a:buClr>
              <a:buFont typeface="Arial" panose="020B0604020202020204" pitchFamily="34" charset="0"/>
              <a:buChar char="•"/>
            </a:pPr>
            <a:endParaRPr lang="en-US" dirty="0"/>
          </a:p>
          <a:p>
            <a:pPr marL="342900" indent="-342900">
              <a:buClr>
                <a:schemeClr val="bg1"/>
              </a:buClr>
              <a:buFont typeface="Arial" panose="020B0604020202020204" pitchFamily="34" charset="0"/>
              <a:buChar char="•"/>
            </a:pPr>
            <a:r>
              <a:rPr lang="en-US" dirty="0"/>
              <a:t>How were you feeling?</a:t>
            </a:r>
          </a:p>
          <a:p>
            <a:pPr marL="342900" indent="-342900">
              <a:buClr>
                <a:schemeClr val="bg1"/>
              </a:buClr>
              <a:buFont typeface="Arial" panose="020B0604020202020204" pitchFamily="34" charset="0"/>
              <a:buChar char="•"/>
            </a:pPr>
            <a:endParaRPr lang="en-US" dirty="0"/>
          </a:p>
          <a:p>
            <a:pPr marL="342900" indent="-342900">
              <a:buClr>
                <a:schemeClr val="bg1"/>
              </a:buClr>
              <a:buFont typeface="Arial" panose="020B0604020202020204" pitchFamily="34" charset="0"/>
              <a:buChar char="•"/>
            </a:pPr>
            <a:r>
              <a:rPr lang="en-US" dirty="0"/>
              <a:t>What were your thought processes?</a:t>
            </a:r>
          </a:p>
          <a:p>
            <a:pPr marL="342900" indent="-342900">
              <a:buClr>
                <a:schemeClr val="bg1"/>
              </a:buClr>
              <a:buFont typeface="Arial" panose="020B0604020202020204" pitchFamily="34" charset="0"/>
              <a:buChar char="•"/>
            </a:pPr>
            <a:endParaRPr lang="en-US" dirty="0"/>
          </a:p>
          <a:p>
            <a:pPr marL="342900" indent="-342900">
              <a:buClr>
                <a:schemeClr val="bg1"/>
              </a:buClr>
              <a:buFont typeface="Arial" panose="020B0604020202020204" pitchFamily="34" charset="0"/>
              <a:buChar char="•"/>
            </a:pPr>
            <a:r>
              <a:rPr lang="en-US" dirty="0"/>
              <a:t>How could your thoughts have helped manage your emotions or over-ridden the environmental triggers?</a:t>
            </a:r>
          </a:p>
        </p:txBody>
      </p:sp>
      <p:pic>
        <p:nvPicPr>
          <p:cNvPr id="8" name="Picture 7">
            <a:extLst>
              <a:ext uri="{FF2B5EF4-FFF2-40B4-BE49-F238E27FC236}">
                <a16:creationId xmlns:a16="http://schemas.microsoft.com/office/drawing/2014/main" id="{70F7C6CC-9167-4675-BDAE-2667A4634D34}"/>
              </a:ext>
            </a:extLst>
          </p:cNvPr>
          <p:cNvPicPr>
            <a:picLocks noChangeAspect="1"/>
          </p:cNvPicPr>
          <p:nvPr/>
        </p:nvPicPr>
        <p:blipFill>
          <a:blip r:embed="rId3"/>
          <a:stretch>
            <a:fillRect/>
          </a:stretch>
        </p:blipFill>
        <p:spPr>
          <a:xfrm>
            <a:off x="9772596" y="308207"/>
            <a:ext cx="1752604" cy="1755652"/>
          </a:xfrm>
          <a:prstGeom prst="rect">
            <a:avLst/>
          </a:prstGeom>
        </p:spPr>
      </p:pic>
    </p:spTree>
    <p:extLst>
      <p:ext uri="{BB962C8B-B14F-4D97-AF65-F5344CB8AC3E}">
        <p14:creationId xmlns:p14="http://schemas.microsoft.com/office/powerpoint/2010/main" val="20676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Content Placeholder 11"/>
          <p:cNvSpPr>
            <a:spLocks noGrp="1"/>
          </p:cNvSpPr>
          <p:nvPr>
            <p:ph sz="quarter" idx="15"/>
          </p:nvPr>
        </p:nvSpPr>
        <p:spPr/>
        <p:txBody>
          <a:bodyPr lIns="0" tIns="0" rIns="0" bIns="0" anchor="ctr"/>
          <a:lstStyle/>
          <a:p>
            <a:r>
              <a:rPr lang="en-US" dirty="0"/>
              <a:t>The three brains</a:t>
            </a:r>
            <a:endParaRPr lang="en-AU" dirty="0"/>
          </a:p>
        </p:txBody>
      </p:sp>
      <p:sp>
        <p:nvSpPr>
          <p:cNvPr id="4" name="Slide Number Placeholder 3"/>
          <p:cNvSpPr>
            <a:spLocks noGrp="1"/>
          </p:cNvSpPr>
          <p:nvPr>
            <p:ph type="sldNum" sz="quarter" idx="4"/>
          </p:nvPr>
        </p:nvSpPr>
        <p:spPr/>
        <p:txBody>
          <a:bodyPr/>
          <a:lstStyle/>
          <a:p>
            <a:fld id="{EAFF9662-E427-214F-A0F2-1EADCCA1E85B}" type="slidenum">
              <a:rPr lang="en-US" smtClean="0"/>
              <a:t>19</a:t>
            </a:fld>
            <a:endParaRPr lang="en-US"/>
          </a:p>
        </p:txBody>
      </p:sp>
      <p:sp>
        <p:nvSpPr>
          <p:cNvPr id="5" name="TextBox 4"/>
          <p:cNvSpPr txBox="1"/>
          <p:nvPr/>
        </p:nvSpPr>
        <p:spPr>
          <a:xfrm>
            <a:off x="820855" y="4723621"/>
            <a:ext cx="2901480" cy="1015663"/>
          </a:xfrm>
          <a:prstGeom prst="rect">
            <a:avLst/>
          </a:prstGeom>
          <a:noFill/>
        </p:spPr>
        <p:txBody>
          <a:bodyPr wrap="square" rtlCol="0">
            <a:spAutoFit/>
          </a:bodyPr>
          <a:lstStyle/>
          <a:p>
            <a:pPr algn="ctr"/>
            <a:r>
              <a:rPr lang="en-US" sz="2000" dirty="0"/>
              <a:t>What should I do based on what is happening </a:t>
            </a:r>
            <a:r>
              <a:rPr lang="en-US" sz="2000" b="1" dirty="0"/>
              <a:t>right now</a:t>
            </a:r>
            <a:r>
              <a:rPr lang="en-US" sz="2000" dirty="0"/>
              <a:t>?</a:t>
            </a:r>
          </a:p>
        </p:txBody>
      </p:sp>
      <p:sp>
        <p:nvSpPr>
          <p:cNvPr id="6" name="TextBox 5"/>
          <p:cNvSpPr txBox="1"/>
          <p:nvPr/>
        </p:nvSpPr>
        <p:spPr>
          <a:xfrm>
            <a:off x="4546782" y="4723621"/>
            <a:ext cx="3098435" cy="1323439"/>
          </a:xfrm>
          <a:prstGeom prst="rect">
            <a:avLst/>
          </a:prstGeom>
          <a:noFill/>
        </p:spPr>
        <p:txBody>
          <a:bodyPr wrap="square" rtlCol="0">
            <a:spAutoFit/>
          </a:bodyPr>
          <a:lstStyle/>
          <a:p>
            <a:pPr algn="ctr"/>
            <a:r>
              <a:rPr lang="en-US" sz="2000" dirty="0"/>
              <a:t>What should I do based</a:t>
            </a:r>
          </a:p>
          <a:p>
            <a:pPr algn="ctr"/>
            <a:r>
              <a:rPr lang="en-US" sz="2000" dirty="0"/>
              <a:t>on what is happening </a:t>
            </a:r>
            <a:r>
              <a:rPr lang="en-US" sz="2000" b="1" dirty="0"/>
              <a:t>right now </a:t>
            </a:r>
            <a:r>
              <a:rPr lang="en-US" sz="2000" dirty="0"/>
              <a:t>and on what happened in the </a:t>
            </a:r>
            <a:r>
              <a:rPr lang="en-US" sz="2000" b="1" dirty="0"/>
              <a:t>past</a:t>
            </a:r>
            <a:r>
              <a:rPr lang="en-US" sz="2000" dirty="0"/>
              <a:t>?</a:t>
            </a:r>
          </a:p>
        </p:txBody>
      </p:sp>
      <p:sp>
        <p:nvSpPr>
          <p:cNvPr id="7" name="TextBox 6"/>
          <p:cNvSpPr txBox="1"/>
          <p:nvPr/>
        </p:nvSpPr>
        <p:spPr>
          <a:xfrm>
            <a:off x="8193315" y="4723621"/>
            <a:ext cx="3970317" cy="1323439"/>
          </a:xfrm>
          <a:prstGeom prst="rect">
            <a:avLst/>
          </a:prstGeom>
          <a:noFill/>
        </p:spPr>
        <p:txBody>
          <a:bodyPr wrap="square" rtlCol="0">
            <a:spAutoFit/>
          </a:bodyPr>
          <a:lstStyle/>
          <a:p>
            <a:pPr algn="ctr"/>
            <a:r>
              <a:rPr lang="en-US" sz="2000" dirty="0"/>
              <a:t>What should I do based on </a:t>
            </a:r>
          </a:p>
          <a:p>
            <a:pPr algn="ctr"/>
            <a:r>
              <a:rPr lang="en-US" sz="2000" dirty="0"/>
              <a:t>what is happening </a:t>
            </a:r>
            <a:r>
              <a:rPr lang="en-US" sz="2000" b="1" dirty="0"/>
              <a:t>right now, </a:t>
            </a:r>
          </a:p>
          <a:p>
            <a:pPr algn="ctr"/>
            <a:r>
              <a:rPr lang="en-US" sz="2000" dirty="0"/>
              <a:t>what happened in the </a:t>
            </a:r>
            <a:r>
              <a:rPr lang="en-US" sz="2000" b="1" dirty="0"/>
              <a:t>past</a:t>
            </a:r>
            <a:r>
              <a:rPr lang="en-US" sz="2000" dirty="0"/>
              <a:t> and what I want in the </a:t>
            </a:r>
            <a:r>
              <a:rPr lang="en-US" sz="2000" b="1" dirty="0"/>
              <a:t>future</a:t>
            </a:r>
            <a:r>
              <a:rPr lang="en-US" sz="2000" dirty="0"/>
              <a:t>?</a:t>
            </a:r>
          </a:p>
        </p:txBody>
      </p:sp>
      <p:sp>
        <p:nvSpPr>
          <p:cNvPr id="8" name="TextBox 7"/>
          <p:cNvSpPr txBox="1"/>
          <p:nvPr/>
        </p:nvSpPr>
        <p:spPr>
          <a:xfrm>
            <a:off x="279918" y="1344205"/>
            <a:ext cx="3760237" cy="461665"/>
          </a:xfrm>
          <a:prstGeom prst="rect">
            <a:avLst/>
          </a:prstGeom>
          <a:noFill/>
        </p:spPr>
        <p:txBody>
          <a:bodyPr wrap="square" rtlCol="0">
            <a:spAutoFit/>
          </a:bodyPr>
          <a:lstStyle/>
          <a:p>
            <a:pPr algn="ctr"/>
            <a:r>
              <a:rPr lang="en-US" sz="2400" b="1" dirty="0">
                <a:latin typeface="Phosphate Inline"/>
                <a:cs typeface="Phosphate Inline"/>
              </a:rPr>
              <a:t>Reptilian Brain - Present</a:t>
            </a:r>
          </a:p>
        </p:txBody>
      </p:sp>
      <p:sp>
        <p:nvSpPr>
          <p:cNvPr id="9" name="TextBox 8"/>
          <p:cNvSpPr txBox="1"/>
          <p:nvPr/>
        </p:nvSpPr>
        <p:spPr>
          <a:xfrm>
            <a:off x="4546782" y="1343383"/>
            <a:ext cx="3619485" cy="461665"/>
          </a:xfrm>
          <a:prstGeom prst="rect">
            <a:avLst/>
          </a:prstGeom>
          <a:noFill/>
        </p:spPr>
        <p:txBody>
          <a:bodyPr wrap="square" rtlCol="0">
            <a:spAutoFit/>
          </a:bodyPr>
          <a:lstStyle/>
          <a:p>
            <a:pPr lvl="0" algn="ctr"/>
            <a:r>
              <a:rPr lang="en-US" sz="2400" b="1" dirty="0">
                <a:solidFill>
                  <a:srgbClr val="3F3F3F"/>
                </a:solidFill>
                <a:latin typeface="Phosphate Inline"/>
                <a:cs typeface="Phosphate Inline"/>
              </a:rPr>
              <a:t>Limbic System - Past</a:t>
            </a:r>
            <a:endParaRPr lang="en-US" sz="3200" b="1" dirty="0">
              <a:latin typeface="Phosphate Inline"/>
              <a:cs typeface="Phosphate Inline"/>
            </a:endParaRPr>
          </a:p>
        </p:txBody>
      </p:sp>
      <p:sp>
        <p:nvSpPr>
          <p:cNvPr id="10" name="TextBox 9"/>
          <p:cNvSpPr txBox="1"/>
          <p:nvPr/>
        </p:nvSpPr>
        <p:spPr>
          <a:xfrm>
            <a:off x="8619224" y="1278714"/>
            <a:ext cx="3435927" cy="461665"/>
          </a:xfrm>
          <a:prstGeom prst="rect">
            <a:avLst/>
          </a:prstGeom>
          <a:noFill/>
        </p:spPr>
        <p:txBody>
          <a:bodyPr wrap="square" rtlCol="0">
            <a:spAutoFit/>
          </a:bodyPr>
          <a:lstStyle/>
          <a:p>
            <a:pPr algn="ctr"/>
            <a:r>
              <a:rPr lang="en-US" sz="2400" b="1" dirty="0">
                <a:latin typeface="Phosphate Inline"/>
                <a:cs typeface="Phosphate Inline"/>
              </a:rPr>
              <a:t>Neocortex - Future</a:t>
            </a:r>
          </a:p>
        </p:txBody>
      </p:sp>
      <p:pic>
        <p:nvPicPr>
          <p:cNvPr id="13" name="Content Placeholder 1"/>
          <p:cNvPicPr>
            <a:picLocks noChangeAspect="1"/>
          </p:cNvPicPr>
          <p:nvPr/>
        </p:nvPicPr>
        <p:blipFill rotWithShape="1">
          <a:blip r:embed="rId3" cstate="screen">
            <a:extLst>
              <a:ext uri="{28A0092B-C50C-407E-A947-70E740481C1C}">
                <a14:useLocalDpi xmlns:a14="http://schemas.microsoft.com/office/drawing/2010/main"/>
              </a:ext>
            </a:extLst>
          </a:blip>
          <a:srcRect l="34674" r="32518"/>
          <a:stretch/>
        </p:blipFill>
        <p:spPr>
          <a:xfrm>
            <a:off x="4521564" y="1862667"/>
            <a:ext cx="3098436" cy="2816141"/>
          </a:xfrm>
          <a:prstGeom prst="rect">
            <a:avLst/>
          </a:prstGeom>
        </p:spPr>
      </p:pic>
      <p:pic>
        <p:nvPicPr>
          <p:cNvPr id="14" name="Content Placeholder 1">
            <a:extLst>
              <a:ext uri="{FF2B5EF4-FFF2-40B4-BE49-F238E27FC236}">
                <a16:creationId xmlns:a16="http://schemas.microsoft.com/office/drawing/2014/main" id="{68B56D70-E80F-44C2-8058-C4B553C426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31" r="65861"/>
          <a:stretch/>
        </p:blipFill>
        <p:spPr>
          <a:xfrm>
            <a:off x="762365" y="2015067"/>
            <a:ext cx="3098435" cy="2816141"/>
          </a:xfrm>
          <a:prstGeom prst="rect">
            <a:avLst/>
          </a:prstGeom>
        </p:spPr>
      </p:pic>
      <p:pic>
        <p:nvPicPr>
          <p:cNvPr id="15" name="Content Placeholder 1">
            <a:extLst>
              <a:ext uri="{FF2B5EF4-FFF2-40B4-BE49-F238E27FC236}">
                <a16:creationId xmlns:a16="http://schemas.microsoft.com/office/drawing/2014/main" id="{E52CCED4-92C9-4549-98ED-ECF8CAE5295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8692"/>
          <a:stretch/>
        </p:blipFill>
        <p:spPr>
          <a:xfrm>
            <a:off x="8619224" y="1862666"/>
            <a:ext cx="2956776" cy="2816141"/>
          </a:xfrm>
          <a:prstGeom prst="rect">
            <a:avLst/>
          </a:prstGeom>
        </p:spPr>
      </p:pic>
    </p:spTree>
    <p:extLst>
      <p:ext uri="{BB962C8B-B14F-4D97-AF65-F5344CB8AC3E}">
        <p14:creationId xmlns:p14="http://schemas.microsoft.com/office/powerpoint/2010/main" val="35487958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US"/>
              <a:t>Program overview</a:t>
            </a:r>
            <a:endParaRPr lang="en-AU"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AU" dirty="0"/>
              <a:t>Designed for </a:t>
            </a:r>
            <a:r>
              <a:rPr lang="en-AU" b="1" dirty="0"/>
              <a:t>improvement of ‘executive’ brain functions</a:t>
            </a:r>
            <a:r>
              <a:rPr lang="en-AU" dirty="0"/>
              <a:t>, which are often weakened in people who access drug and alcohol treatment.</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12 sessions in total.</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Each session will go for one hour. </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The sessions will be made up of learning, discussion, group work, games and other activities.</a:t>
            </a:r>
          </a:p>
        </p:txBody>
      </p:sp>
      <p:sp>
        <p:nvSpPr>
          <p:cNvPr id="4" name="Slide Number Placeholder 3"/>
          <p:cNvSpPr>
            <a:spLocks noGrp="1"/>
          </p:cNvSpPr>
          <p:nvPr>
            <p:ph type="sldNum" sz="quarter" idx="4"/>
          </p:nvPr>
        </p:nvSpPr>
        <p:spPr/>
        <p:txBody>
          <a:bodyPr/>
          <a:lstStyle/>
          <a:p>
            <a:fld id="{EAFF9662-E427-214F-A0F2-1EADCCA1E85B}" type="slidenum">
              <a:rPr lang="en-US" smtClean="0"/>
              <a:pPr/>
              <a:t>2</a:t>
            </a:fld>
            <a:endParaRPr lang="en-US"/>
          </a:p>
        </p:txBody>
      </p:sp>
    </p:spTree>
    <p:extLst>
      <p:ext uri="{BB962C8B-B14F-4D97-AF65-F5344CB8AC3E}">
        <p14:creationId xmlns:p14="http://schemas.microsoft.com/office/powerpoint/2010/main" val="3512245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80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US"/>
              <a:t>Brainwork</a:t>
            </a:r>
            <a:endParaRPr lang="en-AU"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There are brainwork tasks for this program</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Your first brainwork task is to:</a:t>
            </a:r>
          </a:p>
          <a:p>
            <a:pPr lvl="1"/>
            <a:r>
              <a:rPr lang="en-US" dirty="0"/>
              <a:t>Get a notebook</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You will be asked to predict how close you will get to completing the brainwork.</a:t>
            </a:r>
          </a:p>
        </p:txBody>
      </p:sp>
      <p:sp>
        <p:nvSpPr>
          <p:cNvPr id="4" name="Slide Number Placeholder 3"/>
          <p:cNvSpPr>
            <a:spLocks noGrp="1"/>
          </p:cNvSpPr>
          <p:nvPr>
            <p:ph type="sldNum" sz="quarter" idx="4"/>
          </p:nvPr>
        </p:nvSpPr>
        <p:spPr/>
        <p:txBody>
          <a:bodyPr/>
          <a:lstStyle/>
          <a:p>
            <a:fld id="{EAFF9662-E427-214F-A0F2-1EADCCA1E85B}" type="slidenum">
              <a:rPr lang="en-US" smtClean="0"/>
              <a:pPr/>
              <a:t>20</a:t>
            </a:fld>
            <a:endParaRPr lang="en-US"/>
          </a:p>
        </p:txBody>
      </p:sp>
    </p:spTree>
    <p:extLst>
      <p:ext uri="{BB962C8B-B14F-4D97-AF65-F5344CB8AC3E}">
        <p14:creationId xmlns:p14="http://schemas.microsoft.com/office/powerpoint/2010/main" val="928626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80000"/>
          </a:schemeClr>
        </a:solidFill>
        <a:effectLst/>
      </p:bgPr>
    </p:bg>
    <p:spTree>
      <p:nvGrpSpPr>
        <p:cNvPr id="1" name=""/>
        <p:cNvGrpSpPr/>
        <p:nvPr/>
      </p:nvGrpSpPr>
      <p:grpSpPr>
        <a:xfrm>
          <a:off x="0" y="0"/>
          <a:ext cx="0" cy="0"/>
          <a:chOff x="0" y="0"/>
          <a:chExt cx="0" cy="0"/>
        </a:xfrm>
      </p:grpSpPr>
      <p:graphicFrame>
        <p:nvGraphicFramePr>
          <p:cNvPr id="17" name="Table 16"/>
          <p:cNvGraphicFramePr>
            <a:graphicFrameLocks noGrp="1"/>
          </p:cNvGraphicFramePr>
          <p:nvPr>
            <p:extLst>
              <p:ext uri="{D42A27DB-BD31-4B8C-83A1-F6EECF244321}">
                <p14:modId xmlns:p14="http://schemas.microsoft.com/office/powerpoint/2010/main" val="1676777192"/>
              </p:ext>
            </p:extLst>
          </p:nvPr>
        </p:nvGraphicFramePr>
        <p:xfrm>
          <a:off x="719669" y="1447954"/>
          <a:ext cx="10800599" cy="3213600"/>
        </p:xfrm>
        <a:graphic>
          <a:graphicData uri="http://schemas.openxmlformats.org/drawingml/2006/table">
            <a:tbl>
              <a:tblPr firstRow="1">
                <a:tableStyleId>{5C22544A-7EE6-4342-B048-85BDC9FD1C3A}</a:tableStyleId>
              </a:tblPr>
              <a:tblGrid>
                <a:gridCol w="6080376">
                  <a:extLst>
                    <a:ext uri="{9D8B030D-6E8A-4147-A177-3AD203B41FA5}">
                      <a16:colId xmlns:a16="http://schemas.microsoft.com/office/drawing/2014/main" val="20000"/>
                    </a:ext>
                  </a:extLst>
                </a:gridCol>
                <a:gridCol w="1397358">
                  <a:extLst>
                    <a:ext uri="{9D8B030D-6E8A-4147-A177-3AD203B41FA5}">
                      <a16:colId xmlns:a16="http://schemas.microsoft.com/office/drawing/2014/main" val="20001"/>
                    </a:ext>
                  </a:extLst>
                </a:gridCol>
                <a:gridCol w="1397358">
                  <a:extLst>
                    <a:ext uri="{9D8B030D-6E8A-4147-A177-3AD203B41FA5}">
                      <a16:colId xmlns:a16="http://schemas.microsoft.com/office/drawing/2014/main" val="20002"/>
                    </a:ext>
                  </a:extLst>
                </a:gridCol>
                <a:gridCol w="1925507">
                  <a:extLst>
                    <a:ext uri="{9D8B030D-6E8A-4147-A177-3AD203B41FA5}">
                      <a16:colId xmlns:a16="http://schemas.microsoft.com/office/drawing/2014/main" val="20003"/>
                    </a:ext>
                  </a:extLst>
                </a:gridCol>
              </a:tblGrid>
              <a:tr h="776262">
                <a:tc>
                  <a:txBody>
                    <a:bodyPr/>
                    <a:lstStyle/>
                    <a:p>
                      <a:r>
                        <a:rPr lang="en-AU" sz="2000" dirty="0"/>
                        <a:t>Description</a:t>
                      </a:r>
                    </a:p>
                  </a:txBody>
                  <a:tcPr marL="72000" marR="72000" marT="108000" marB="108000">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dirty="0"/>
                        <a:t>Actual outcome</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dirty="0"/>
                        <a:t>Predicted outcome</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dirty="0"/>
                        <a:t>Actual minus Predicted</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r>
                        <a:rPr lang="en-US" sz="2000" dirty="0"/>
                        <a:t>Got the notebook</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3</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AU" sz="2000" dirty="0"/>
                        <a:t>3</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rowSpan="4">
                  <a:txBody>
                    <a:bodyPr/>
                    <a:lstStyle/>
                    <a:p>
                      <a:pPr marL="0" algn="ctr" defTabSz="914377" rtl="0" eaLnBrk="1" latinLnBrk="0" hangingPunct="1"/>
                      <a:r>
                        <a:rPr lang="en-AU" sz="2000" kern="1200" dirty="0">
                          <a:solidFill>
                            <a:schemeClr val="dk1"/>
                          </a:solidFill>
                          <a:latin typeface="+mn-lt"/>
                          <a:ea typeface="+mn-ea"/>
                          <a:cs typeface="+mn-cs"/>
                        </a:rPr>
                        <a:t>1</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0">
                <a:tc>
                  <a:txBody>
                    <a:bodyPr/>
                    <a:lstStyle/>
                    <a:p>
                      <a:r>
                        <a:rPr lang="en-US" sz="2000" dirty="0"/>
                        <a:t>Took an action towards the goal of getting the notebook but did not get it</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2</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AU" sz="2000" dirty="0"/>
                        <a:t>2</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2"/>
                  </a:ext>
                </a:extLst>
              </a:tr>
              <a:tr h="0">
                <a:tc>
                  <a:txBody>
                    <a:bodyPr/>
                    <a:lstStyle/>
                    <a:p>
                      <a:r>
                        <a:rPr lang="en-US" sz="2000" dirty="0"/>
                        <a:t>Thought about getting the notebook</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1</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AU" sz="2000" dirty="0"/>
                        <a:t>1</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3"/>
                  </a:ext>
                </a:extLst>
              </a:tr>
              <a:tr h="0">
                <a:tc>
                  <a:txBody>
                    <a:bodyPr/>
                    <a:lstStyle/>
                    <a:p>
                      <a:r>
                        <a:rPr lang="en-US" sz="2000" dirty="0"/>
                        <a:t>Did nothing towards the goal of getting the notebook</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0</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AU" sz="2000" dirty="0"/>
                        <a:t>0</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4"/>
                  </a:ext>
                </a:extLst>
              </a:tr>
            </a:tbl>
          </a:graphicData>
        </a:graphic>
      </p:graphicFrame>
      <p:sp>
        <p:nvSpPr>
          <p:cNvPr id="3" name="Content Placeholder 2"/>
          <p:cNvSpPr>
            <a:spLocks noGrp="1"/>
          </p:cNvSpPr>
          <p:nvPr>
            <p:ph sz="quarter" idx="15"/>
          </p:nvPr>
        </p:nvSpPr>
        <p:spPr/>
        <p:txBody>
          <a:bodyPr lIns="0" tIns="0" rIns="0" bIns="0" anchor="ctr"/>
          <a:lstStyle/>
          <a:p>
            <a:r>
              <a:rPr lang="en-US" dirty="0"/>
              <a:t>Brainwork prediction</a:t>
            </a:r>
            <a:endParaRPr lang="en-AU" dirty="0"/>
          </a:p>
        </p:txBody>
      </p:sp>
      <p:sp>
        <p:nvSpPr>
          <p:cNvPr id="12" name="Content Placeholder 11"/>
          <p:cNvSpPr>
            <a:spLocks noGrp="1"/>
          </p:cNvSpPr>
          <p:nvPr>
            <p:ph idx="1"/>
          </p:nvPr>
        </p:nvSpPr>
        <p:spPr>
          <a:xfrm>
            <a:off x="695325" y="5226030"/>
            <a:ext cx="10800603" cy="883433"/>
          </a:xfrm>
        </p:spPr>
        <p:txBody>
          <a:bodyPr>
            <a:noAutofit/>
          </a:bodyPr>
          <a:lstStyle/>
          <a:p>
            <a:pPr marL="342900" indent="-342900">
              <a:spcBef>
                <a:spcPts val="0"/>
              </a:spcBef>
              <a:buFont typeface="Arial" panose="020B0604020202020204" pitchFamily="34" charset="0"/>
              <a:buChar char="•"/>
            </a:pPr>
            <a:r>
              <a:rPr lang="en-US" dirty="0"/>
              <a:t>The closer to zero, the more accurate your predictions.</a:t>
            </a:r>
          </a:p>
          <a:p>
            <a:pPr marL="342900" indent="-342900">
              <a:spcBef>
                <a:spcPts val="0"/>
              </a:spcBef>
              <a:buFont typeface="Arial" panose="020B0604020202020204" pitchFamily="34" charset="0"/>
              <a:buChar char="•"/>
            </a:pPr>
            <a:r>
              <a:rPr lang="en-US" dirty="0"/>
              <a:t>Negative number: you overestimated your performance.</a:t>
            </a:r>
          </a:p>
          <a:p>
            <a:pPr marL="342900" indent="-342900">
              <a:spcBef>
                <a:spcPts val="0"/>
              </a:spcBef>
              <a:buFont typeface="Arial" panose="020B0604020202020204" pitchFamily="34" charset="0"/>
              <a:buChar char="•"/>
            </a:pPr>
            <a:r>
              <a:rPr lang="en-US" dirty="0"/>
              <a:t>Positive number: you underestimated your performance.</a:t>
            </a:r>
          </a:p>
        </p:txBody>
      </p:sp>
      <p:sp>
        <p:nvSpPr>
          <p:cNvPr id="4" name="Slide Number Placeholder 3"/>
          <p:cNvSpPr>
            <a:spLocks noGrp="1"/>
          </p:cNvSpPr>
          <p:nvPr>
            <p:ph type="sldNum" sz="quarter" idx="4"/>
          </p:nvPr>
        </p:nvSpPr>
        <p:spPr/>
        <p:txBody>
          <a:bodyPr/>
          <a:lstStyle/>
          <a:p>
            <a:fld id="{EAFF9662-E427-214F-A0F2-1EADCCA1E85B}" type="slidenum">
              <a:rPr lang="en-US" smtClean="0"/>
              <a:t>21</a:t>
            </a:fld>
            <a:endParaRPr lang="en-US"/>
          </a:p>
        </p:txBody>
      </p:sp>
      <p:sp>
        <p:nvSpPr>
          <p:cNvPr id="6" name="TextBox 5"/>
          <p:cNvSpPr txBox="1"/>
          <p:nvPr/>
        </p:nvSpPr>
        <p:spPr>
          <a:xfrm>
            <a:off x="247405" y="894553"/>
            <a:ext cx="3769747" cy="461665"/>
          </a:xfrm>
          <a:prstGeom prst="rect">
            <a:avLst/>
          </a:prstGeom>
          <a:noFill/>
        </p:spPr>
        <p:txBody>
          <a:bodyPr wrap="square" rtlCol="0">
            <a:spAutoFit/>
          </a:bodyPr>
          <a:lstStyle/>
          <a:p>
            <a:pPr algn="ctr"/>
            <a:r>
              <a:rPr lang="en-US" sz="2400" b="1" dirty="0"/>
              <a:t>Getting a notebook</a:t>
            </a:r>
          </a:p>
        </p:txBody>
      </p:sp>
      <p:sp>
        <p:nvSpPr>
          <p:cNvPr id="11" name="Rounded Rectangle 10"/>
          <p:cNvSpPr/>
          <p:nvPr/>
        </p:nvSpPr>
        <p:spPr>
          <a:xfrm>
            <a:off x="8248781" y="1356219"/>
            <a:ext cx="1275070" cy="3409149"/>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8" name="Rounded Rectangle 7"/>
          <p:cNvSpPr/>
          <p:nvPr/>
        </p:nvSpPr>
        <p:spPr>
          <a:xfrm rot="5400000">
            <a:off x="1988904" y="-405726"/>
            <a:ext cx="442774" cy="3072418"/>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 name="Oval 1"/>
          <p:cNvSpPr/>
          <p:nvPr/>
        </p:nvSpPr>
        <p:spPr>
          <a:xfrm>
            <a:off x="8706986" y="3037461"/>
            <a:ext cx="360000" cy="3600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ounded Rectangle 12"/>
          <p:cNvSpPr/>
          <p:nvPr/>
        </p:nvSpPr>
        <p:spPr>
          <a:xfrm>
            <a:off x="6856760" y="1382742"/>
            <a:ext cx="1275069" cy="3385201"/>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14" name="Oval 13"/>
          <p:cNvSpPr/>
          <p:nvPr/>
        </p:nvSpPr>
        <p:spPr>
          <a:xfrm>
            <a:off x="7308884" y="2357250"/>
            <a:ext cx="360000" cy="3600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Oval 14"/>
          <p:cNvSpPr/>
          <p:nvPr/>
        </p:nvSpPr>
        <p:spPr>
          <a:xfrm>
            <a:off x="10380419" y="3297713"/>
            <a:ext cx="360000" cy="3600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0255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8" grpId="0" animBg="1"/>
      <p:bldP spid="2" grpId="0" animBg="1"/>
      <p:bldP spid="13"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AU" dirty="0"/>
              <a:t>End of Module 1</a:t>
            </a:r>
          </a:p>
        </p:txBody>
      </p:sp>
      <p:sp>
        <p:nvSpPr>
          <p:cNvPr id="3" name="Content Placeholder 2"/>
          <p:cNvSpPr>
            <a:spLocks noGrp="1"/>
          </p:cNvSpPr>
          <p:nvPr>
            <p:ph sz="quarter" idx="16"/>
          </p:nvPr>
        </p:nvSpPr>
        <p:spPr/>
        <p:txBody>
          <a:bodyPr/>
          <a:lstStyle/>
          <a:p>
            <a:endParaRPr lang="en-US" sz="1200" dirty="0"/>
          </a:p>
          <a:p>
            <a:r>
              <a:rPr lang="en-US" sz="1200" dirty="0"/>
              <a:t>July 2020</a:t>
            </a:r>
            <a:endParaRPr lang="en-AU" sz="1200" dirty="0"/>
          </a:p>
        </p:txBody>
      </p:sp>
    </p:spTree>
    <p:extLst>
      <p:ext uri="{BB962C8B-B14F-4D97-AF65-F5344CB8AC3E}">
        <p14:creationId xmlns:p14="http://schemas.microsoft.com/office/powerpoint/2010/main" val="1772994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Content Placeholder 8"/>
          <p:cNvSpPr>
            <a:spLocks noGrp="1"/>
          </p:cNvSpPr>
          <p:nvPr>
            <p:ph sz="quarter" idx="15"/>
          </p:nvPr>
        </p:nvSpPr>
        <p:spPr/>
        <p:txBody>
          <a:bodyPr/>
          <a:lstStyle/>
          <a:p>
            <a:r>
              <a:rPr lang="en-AU" dirty="0"/>
              <a:t>Copyright</a:t>
            </a:r>
          </a:p>
        </p:txBody>
      </p:sp>
      <p:sp>
        <p:nvSpPr>
          <p:cNvPr id="8" name="Content Placeholder 7"/>
          <p:cNvSpPr>
            <a:spLocks noGrp="1"/>
          </p:cNvSpPr>
          <p:nvPr>
            <p:ph idx="1"/>
          </p:nvPr>
        </p:nvSpPr>
        <p:spPr/>
        <p:txBody>
          <a:bodyPr/>
          <a:lstStyle/>
          <a:p>
            <a:r>
              <a:rPr lang="en-AU" dirty="0"/>
              <a:t>This presentation is for use as part of the Alcohol and Drug Cognitive Enhancement (ACE) Program. No part may be copied or used for any other purpose without permission from the NSW Agency for Clinical Innovation. </a:t>
            </a:r>
          </a:p>
          <a:p>
            <a:r>
              <a:rPr lang="en-AU" dirty="0"/>
              <a:t>The examples may be amended to suit local conditions.  </a:t>
            </a:r>
          </a:p>
          <a:p>
            <a:endParaRPr lang="en-AU" dirty="0"/>
          </a:p>
        </p:txBody>
      </p:sp>
      <p:sp>
        <p:nvSpPr>
          <p:cNvPr id="2" name="TextBox 1">
            <a:extLst>
              <a:ext uri="{FF2B5EF4-FFF2-40B4-BE49-F238E27FC236}">
                <a16:creationId xmlns:a16="http://schemas.microsoft.com/office/drawing/2014/main" id="{3B71BC99-169E-7383-4EAC-4DA47C4125B9}"/>
              </a:ext>
            </a:extLst>
          </p:cNvPr>
          <p:cNvSpPr txBox="1"/>
          <p:nvPr/>
        </p:nvSpPr>
        <p:spPr>
          <a:xfrm>
            <a:off x="6378346" y="5445223"/>
            <a:ext cx="5243810" cy="400110"/>
          </a:xfrm>
          <a:prstGeom prst="rect">
            <a:avLst/>
          </a:prstGeom>
          <a:noFill/>
        </p:spPr>
        <p:txBody>
          <a:bodyPr wrap="square" rtlCol="0">
            <a:spAutoFit/>
          </a:bodyPr>
          <a:lstStyle/>
          <a:p>
            <a:r>
              <a:rPr lang="en-AU" sz="1000" dirty="0"/>
              <a:t>Published Mar 2018. Next Review 2028. © State of NSW (Agency for Clinical Innovation)</a:t>
            </a:r>
          </a:p>
          <a:p>
            <a:r>
              <a:rPr lang="en-AU" sz="1000" dirty="0"/>
              <a:t>And Advanced Neuropsychological Treatment Services</a:t>
            </a:r>
          </a:p>
        </p:txBody>
      </p:sp>
    </p:spTree>
    <p:extLst>
      <p:ext uri="{BB962C8B-B14F-4D97-AF65-F5344CB8AC3E}">
        <p14:creationId xmlns:p14="http://schemas.microsoft.com/office/powerpoint/2010/main" val="1169607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US"/>
              <a:t>Program overview</a:t>
            </a:r>
            <a:endParaRPr lang="en-AU" dirty="0"/>
          </a:p>
        </p:txBody>
      </p:sp>
      <p:sp>
        <p:nvSpPr>
          <p:cNvPr id="3" name="Content Placeholder 2"/>
          <p:cNvSpPr>
            <a:spLocks noGrp="1"/>
          </p:cNvSpPr>
          <p:nvPr>
            <p:ph idx="1"/>
          </p:nvPr>
        </p:nvSpPr>
        <p:spPr/>
        <p:txBody>
          <a:bodyPr/>
          <a:lstStyle/>
          <a:p>
            <a:r>
              <a:rPr lang="en-AU" dirty="0"/>
              <a:t>This program is designed to:</a:t>
            </a:r>
          </a:p>
          <a:p>
            <a:pPr lvl="1"/>
            <a:endParaRPr lang="en-AU" dirty="0"/>
          </a:p>
          <a:p>
            <a:pPr lvl="1">
              <a:buFont typeface="Arial" panose="020B0604020202020204" pitchFamily="34" charset="0"/>
              <a:buChar char="•"/>
            </a:pPr>
            <a:r>
              <a:rPr lang="en-AU" dirty="0"/>
              <a:t>help you learn more about how your brain works</a:t>
            </a:r>
          </a:p>
          <a:p>
            <a:pPr lvl="1">
              <a:buFont typeface="Arial" panose="020B0604020202020204" pitchFamily="34" charset="0"/>
              <a:buChar char="•"/>
            </a:pPr>
            <a:endParaRPr lang="en-AU" dirty="0"/>
          </a:p>
          <a:p>
            <a:pPr lvl="1">
              <a:buFont typeface="Arial" panose="020B0604020202020204" pitchFamily="34" charset="0"/>
              <a:buChar char="•"/>
            </a:pPr>
            <a:r>
              <a:rPr lang="en-AU" dirty="0"/>
              <a:t>give you tools to boost your brain functioning!</a:t>
            </a:r>
          </a:p>
          <a:p>
            <a:pPr lvl="1"/>
            <a:endParaRPr lang="en-AU" dirty="0"/>
          </a:p>
        </p:txBody>
      </p:sp>
      <p:sp>
        <p:nvSpPr>
          <p:cNvPr id="4" name="Slide Number Placeholder 3"/>
          <p:cNvSpPr>
            <a:spLocks noGrp="1"/>
          </p:cNvSpPr>
          <p:nvPr>
            <p:ph type="sldNum" sz="quarter" idx="4"/>
          </p:nvPr>
        </p:nvSpPr>
        <p:spPr/>
        <p:txBody>
          <a:bodyPr/>
          <a:lstStyle/>
          <a:p>
            <a:fld id="{EAFF9662-E427-214F-A0F2-1EADCCA1E85B}" type="slidenum">
              <a:rPr lang="en-US" smtClean="0"/>
              <a:pPr/>
              <a:t>3</a:t>
            </a:fld>
            <a:endParaRPr lang="en-US"/>
          </a:p>
        </p:txBody>
      </p:sp>
    </p:spTree>
    <p:extLst>
      <p:ext uri="{BB962C8B-B14F-4D97-AF65-F5344CB8AC3E}">
        <p14:creationId xmlns:p14="http://schemas.microsoft.com/office/powerpoint/2010/main" val="706636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457200" indent="-457200">
              <a:buFont typeface="+mj-lt"/>
              <a:buAutoNum type="arabicPeriod"/>
            </a:pPr>
            <a:r>
              <a:rPr lang="en-AU" dirty="0"/>
              <a:t>Introduction and Brain Basics</a:t>
            </a:r>
          </a:p>
          <a:p>
            <a:pPr marL="457200" indent="-457200">
              <a:buFont typeface="+mj-lt"/>
              <a:buAutoNum type="arabicPeriod"/>
            </a:pPr>
            <a:r>
              <a:rPr lang="en-AU" dirty="0"/>
              <a:t>Learning and Memory</a:t>
            </a:r>
          </a:p>
          <a:p>
            <a:pPr marL="457200" indent="-457200">
              <a:buFont typeface="+mj-lt"/>
              <a:buAutoNum type="arabicPeriod"/>
            </a:pPr>
            <a:r>
              <a:rPr lang="en-AU" dirty="0"/>
              <a:t>Attention</a:t>
            </a:r>
          </a:p>
          <a:p>
            <a:pPr marL="457200" indent="-457200">
              <a:buFont typeface="+mj-lt"/>
              <a:buAutoNum type="arabicPeriod"/>
            </a:pPr>
            <a:r>
              <a:rPr lang="en-AU" dirty="0"/>
              <a:t>Goals and Plans</a:t>
            </a:r>
          </a:p>
          <a:p>
            <a:pPr marL="457200" indent="-457200">
              <a:buFont typeface="+mj-lt"/>
              <a:buAutoNum type="arabicPeriod"/>
            </a:pPr>
            <a:r>
              <a:rPr lang="en-AU" dirty="0"/>
              <a:t>Time Horizons and the Executive Team</a:t>
            </a:r>
          </a:p>
          <a:p>
            <a:pPr marL="457200" indent="-457200">
              <a:buFont typeface="+mj-lt"/>
              <a:buAutoNum type="arabicPeriod"/>
            </a:pPr>
            <a:r>
              <a:rPr lang="en-AU" dirty="0"/>
              <a:t>The Self-Reflector</a:t>
            </a:r>
          </a:p>
        </p:txBody>
      </p:sp>
      <p:sp>
        <p:nvSpPr>
          <p:cNvPr id="16" name="Content Placeholder 15"/>
          <p:cNvSpPr>
            <a:spLocks noGrp="1"/>
          </p:cNvSpPr>
          <p:nvPr>
            <p:ph sz="half" idx="2"/>
          </p:nvPr>
        </p:nvSpPr>
        <p:spPr/>
        <p:txBody>
          <a:bodyPr/>
          <a:lstStyle/>
          <a:p>
            <a:pPr marL="457200" indent="-457200">
              <a:buFont typeface="+mj-lt"/>
              <a:buAutoNum type="arabicPeriod" startAt="7"/>
            </a:pPr>
            <a:r>
              <a:rPr lang="en-AU" dirty="0"/>
              <a:t>The Inhibitor</a:t>
            </a:r>
          </a:p>
          <a:p>
            <a:pPr marL="457200" indent="-457200">
              <a:buFont typeface="+mj-lt"/>
              <a:buAutoNum type="arabicPeriod" startAt="7"/>
            </a:pPr>
            <a:r>
              <a:rPr lang="en-AU" dirty="0"/>
              <a:t>The Visualiser</a:t>
            </a:r>
          </a:p>
          <a:p>
            <a:pPr marL="457200" indent="-457200">
              <a:buFont typeface="+mj-lt"/>
              <a:buAutoNum type="arabicPeriod" startAt="7"/>
            </a:pPr>
            <a:r>
              <a:rPr lang="en-AU" dirty="0"/>
              <a:t>The Self-Talker</a:t>
            </a:r>
          </a:p>
          <a:p>
            <a:pPr marL="457200" indent="-457200">
              <a:buFont typeface="+mj-lt"/>
              <a:buAutoNum type="arabicPeriod" startAt="7"/>
            </a:pPr>
            <a:r>
              <a:rPr lang="en-AU" dirty="0"/>
              <a:t>The Emotion Regulator</a:t>
            </a:r>
          </a:p>
          <a:p>
            <a:pPr marL="457200" indent="-457200">
              <a:buFont typeface="+mj-lt"/>
              <a:buAutoNum type="arabicPeriod" startAt="7"/>
            </a:pPr>
            <a:r>
              <a:rPr lang="en-AU" dirty="0"/>
              <a:t>The Player</a:t>
            </a:r>
          </a:p>
          <a:p>
            <a:pPr marL="457200" indent="-457200">
              <a:buFont typeface="+mj-lt"/>
              <a:buAutoNum type="arabicPeriod" startAt="7"/>
            </a:pPr>
            <a:r>
              <a:rPr lang="en-AU" dirty="0"/>
              <a:t>Revision</a:t>
            </a:r>
          </a:p>
          <a:p>
            <a:endParaRPr lang="en-AU" dirty="0"/>
          </a:p>
        </p:txBody>
      </p:sp>
      <p:sp>
        <p:nvSpPr>
          <p:cNvPr id="4" name="Slide Number Placeholder 3"/>
          <p:cNvSpPr>
            <a:spLocks noGrp="1"/>
          </p:cNvSpPr>
          <p:nvPr>
            <p:ph type="sldNum" sz="quarter" idx="4"/>
          </p:nvPr>
        </p:nvSpPr>
        <p:spPr/>
        <p:txBody>
          <a:bodyPr/>
          <a:lstStyle/>
          <a:p>
            <a:fld id="{EAFF9662-E427-214F-A0F2-1EADCCA1E85B}" type="slidenum">
              <a:rPr lang="en-US" smtClean="0"/>
              <a:pPr/>
              <a:t>4</a:t>
            </a:fld>
            <a:endParaRPr lang="en-US"/>
          </a:p>
        </p:txBody>
      </p:sp>
      <p:sp>
        <p:nvSpPr>
          <p:cNvPr id="12" name="Content Placeholder 11"/>
          <p:cNvSpPr>
            <a:spLocks noGrp="1"/>
          </p:cNvSpPr>
          <p:nvPr>
            <p:ph sz="quarter" idx="15"/>
          </p:nvPr>
        </p:nvSpPr>
        <p:spPr/>
        <p:txBody>
          <a:bodyPr/>
          <a:lstStyle/>
          <a:p>
            <a:r>
              <a:rPr lang="en-US" dirty="0"/>
              <a:t>Program overview</a:t>
            </a:r>
            <a:endParaRPr lang="en-AU" dirty="0"/>
          </a:p>
        </p:txBody>
      </p:sp>
      <p:sp>
        <p:nvSpPr>
          <p:cNvPr id="6" name="Content Placeholder 2"/>
          <p:cNvSpPr txBox="1">
            <a:spLocks/>
          </p:cNvSpPr>
          <p:nvPr/>
        </p:nvSpPr>
        <p:spPr>
          <a:xfrm>
            <a:off x="6774540" y="1412780"/>
            <a:ext cx="4897361" cy="4512017"/>
          </a:xfrm>
          <a:prstGeom prst="rect">
            <a:avLst/>
          </a:prstGeom>
        </p:spPr>
        <p:txBody>
          <a:bodyPr lIns="0" tIns="0" rIns="0" bIns="0">
            <a:noAutofit/>
          </a:bodyPr>
          <a:lstStyle>
            <a:lvl1pPr marL="0" indent="0" algn="l" defTabSz="914377" rtl="0" eaLnBrk="1" latinLnBrk="0" hangingPunct="1">
              <a:spcBef>
                <a:spcPts val="600"/>
              </a:spcBef>
              <a:buClr>
                <a:schemeClr val="accent2"/>
              </a:buClr>
              <a:buFont typeface="Wingdings" panose="05000000000000000000" pitchFamily="2" charset="2"/>
              <a:buNone/>
              <a:defRPr sz="1800" b="0" i="0" kern="1200" spc="0" baseline="0">
                <a:solidFill>
                  <a:schemeClr val="tx1"/>
                </a:solidFill>
                <a:latin typeface="Arial" panose="020B0604020202020204" pitchFamily="34" charset="0"/>
                <a:ea typeface="+mn-ea"/>
                <a:cs typeface="Arial" panose="020B0604020202020204" pitchFamily="34" charset="0"/>
              </a:defRPr>
            </a:lvl1pPr>
            <a:lvl2pPr marL="719982" indent="-359991" algn="l" defTabSz="914377" rtl="0" eaLnBrk="1" latinLnBrk="0" hangingPunct="1">
              <a:spcBef>
                <a:spcPts val="600"/>
              </a:spcBef>
              <a:buClr>
                <a:schemeClr val="accent2"/>
              </a:buClr>
              <a:buFont typeface="Wingdings" panose="05000000000000000000" pitchFamily="2" charset="2"/>
              <a:buChar char="§"/>
              <a:defRPr sz="1800" kern="1200" spc="0" baseline="0">
                <a:solidFill>
                  <a:schemeClr val="tx1"/>
                </a:solidFill>
                <a:latin typeface="Arial" panose="020B0604020202020204" pitchFamily="34" charset="0"/>
                <a:ea typeface="+mn-ea"/>
                <a:cs typeface="Arial" panose="020B0604020202020204" pitchFamily="34" charset="0"/>
              </a:defRPr>
            </a:lvl2pPr>
            <a:lvl3pPr marL="1079973" indent="-359991" algn="l" defTabSz="914377" rtl="0" eaLnBrk="1" latinLnBrk="0" hangingPunct="1">
              <a:spcBef>
                <a:spcPts val="600"/>
              </a:spcBef>
              <a:buClr>
                <a:schemeClr val="accent2"/>
              </a:buClr>
              <a:buFont typeface="Wingdings" panose="05000000000000000000" pitchFamily="2" charset="2"/>
              <a:buChar char="§"/>
              <a:defRPr sz="1800" kern="1200" spc="0" baseline="0">
                <a:solidFill>
                  <a:schemeClr val="tx1"/>
                </a:solidFill>
                <a:latin typeface="Arial" panose="020B0604020202020204" pitchFamily="34" charset="0"/>
                <a:ea typeface="+mn-ea"/>
                <a:cs typeface="Arial" panose="020B0604020202020204" pitchFamily="34" charset="0"/>
              </a:defRPr>
            </a:lvl3pPr>
            <a:lvl4pPr marL="1439964" indent="-359991" algn="l" defTabSz="914377" rtl="0" eaLnBrk="1" latinLnBrk="0" hangingPunct="1">
              <a:spcBef>
                <a:spcPts val="600"/>
              </a:spcBef>
              <a:buClr>
                <a:schemeClr val="accent2"/>
              </a:buClr>
              <a:buFont typeface="Wingdings" panose="05000000000000000000" pitchFamily="2" charset="2"/>
              <a:buChar char="§"/>
              <a:defRPr sz="1800" kern="1200" spc="0" baseline="0">
                <a:solidFill>
                  <a:schemeClr val="tx1"/>
                </a:solidFill>
                <a:latin typeface="Arial" panose="020B0604020202020204" pitchFamily="34" charset="0"/>
                <a:ea typeface="+mn-ea"/>
                <a:cs typeface="Arial" panose="020B0604020202020204" pitchFamily="34" charset="0"/>
              </a:defRPr>
            </a:lvl4pPr>
            <a:lvl5pPr marL="1799955" indent="-359991" algn="l" defTabSz="914377" rtl="0" eaLnBrk="1" latinLnBrk="0" hangingPunct="1">
              <a:spcBef>
                <a:spcPts val="600"/>
              </a:spcBef>
              <a:buClr>
                <a:schemeClr val="accent2"/>
              </a:buClr>
              <a:buFont typeface="Wingdings" panose="05000000000000000000" pitchFamily="2" charset="2"/>
              <a:buChar char="§"/>
              <a:defRPr sz="1800" kern="1200" spc="0" baseline="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lnSpc>
                <a:spcPct val="150000"/>
              </a:lnSpc>
              <a:buFont typeface="+mj-lt"/>
              <a:buAutoNum type="arabicPeriod" startAt="7"/>
            </a:pPr>
            <a:endParaRPr lang="en-AU" sz="2800" dirty="0"/>
          </a:p>
        </p:txBody>
      </p:sp>
    </p:spTree>
    <p:extLst>
      <p:ext uri="{BB962C8B-B14F-4D97-AF65-F5344CB8AC3E}">
        <p14:creationId xmlns:p14="http://schemas.microsoft.com/office/powerpoint/2010/main" val="2253699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EAFF9662-E427-214F-A0F2-1EADCCA1E85B}" type="slidenum">
              <a:rPr lang="en-US" smtClean="0"/>
              <a:pPr/>
              <a:t>5</a:t>
            </a:fld>
            <a:endParaRPr lang="en-US"/>
          </a:p>
        </p:txBody>
      </p:sp>
      <p:sp>
        <p:nvSpPr>
          <p:cNvPr id="5" name="Content Placeholder 4"/>
          <p:cNvSpPr>
            <a:spLocks noGrp="1"/>
          </p:cNvSpPr>
          <p:nvPr>
            <p:ph sz="quarter" idx="16"/>
          </p:nvPr>
        </p:nvSpPr>
        <p:spPr/>
        <p:txBody>
          <a:bodyPr/>
          <a:lstStyle/>
          <a:p>
            <a:r>
              <a:rPr lang="en-US" dirty="0"/>
              <a:t>Group agreement</a:t>
            </a:r>
            <a:endParaRPr lang="en-AU" dirty="0"/>
          </a:p>
        </p:txBody>
      </p:sp>
      <p:sp>
        <p:nvSpPr>
          <p:cNvPr id="3" name="Content Placeholder 2"/>
          <p:cNvSpPr>
            <a:spLocks noGrp="1"/>
          </p:cNvSpPr>
          <p:nvPr>
            <p:ph idx="1"/>
          </p:nvPr>
        </p:nvSpPr>
        <p:spPr>
          <a:xfrm>
            <a:off x="719667" y="1412777"/>
            <a:ext cx="9052929" cy="4512017"/>
          </a:xfrm>
        </p:spPr>
        <p:txBody>
          <a:bodyPr/>
          <a:lstStyle/>
          <a:p>
            <a:r>
              <a:rPr lang="en-AU" dirty="0"/>
              <a:t>How can we learn together?</a:t>
            </a:r>
          </a:p>
        </p:txBody>
      </p:sp>
      <p:pic>
        <p:nvPicPr>
          <p:cNvPr id="6" name="Picture 5">
            <a:extLst>
              <a:ext uri="{FF2B5EF4-FFF2-40B4-BE49-F238E27FC236}">
                <a16:creationId xmlns:a16="http://schemas.microsoft.com/office/drawing/2014/main" id="{45E8C2C1-9DB6-4FB5-8D95-99A40923D535}"/>
              </a:ext>
            </a:extLst>
          </p:cNvPr>
          <p:cNvPicPr>
            <a:picLocks noChangeAspect="1"/>
          </p:cNvPicPr>
          <p:nvPr/>
        </p:nvPicPr>
        <p:blipFill>
          <a:blip r:embed="rId3"/>
          <a:stretch>
            <a:fillRect/>
          </a:stretch>
        </p:blipFill>
        <p:spPr>
          <a:xfrm>
            <a:off x="9772596" y="308207"/>
            <a:ext cx="1752604" cy="1755652"/>
          </a:xfrm>
          <a:prstGeom prst="rect">
            <a:avLst/>
          </a:prstGeom>
        </p:spPr>
      </p:pic>
    </p:spTree>
    <p:extLst>
      <p:ext uri="{BB962C8B-B14F-4D97-AF65-F5344CB8AC3E}">
        <p14:creationId xmlns:p14="http://schemas.microsoft.com/office/powerpoint/2010/main" val="3152608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half" idx="1"/>
          </p:nvPr>
        </p:nvSpPr>
        <p:spPr/>
        <p:txBody>
          <a:bodyPr/>
          <a:lstStyle/>
          <a:p>
            <a:endParaRPr lang="en-AU" dirty="0"/>
          </a:p>
        </p:txBody>
      </p:sp>
      <p:sp>
        <p:nvSpPr>
          <p:cNvPr id="15" name="Content Placeholder 14"/>
          <p:cNvSpPr>
            <a:spLocks noGrp="1"/>
          </p:cNvSpPr>
          <p:nvPr>
            <p:ph sz="half" idx="2"/>
          </p:nvPr>
        </p:nvSpPr>
        <p:spPr/>
        <p:txBody>
          <a:bodyPr/>
          <a:lstStyle/>
          <a:p>
            <a:endParaRPr lang="en-AU"/>
          </a:p>
        </p:txBody>
      </p:sp>
      <p:sp>
        <p:nvSpPr>
          <p:cNvPr id="16" name="Content Placeholder 15"/>
          <p:cNvSpPr>
            <a:spLocks noGrp="1"/>
          </p:cNvSpPr>
          <p:nvPr>
            <p:ph sz="quarter" idx="15"/>
          </p:nvPr>
        </p:nvSpPr>
        <p:spPr/>
        <p:txBody>
          <a:bodyPr/>
          <a:lstStyle/>
          <a:p>
            <a:r>
              <a:rPr lang="en-AU" dirty="0"/>
              <a:t>Reptilian brain</a:t>
            </a:r>
          </a:p>
        </p:txBody>
      </p:sp>
      <p:pic>
        <p:nvPicPr>
          <p:cNvPr id="5" name="Content Placeholder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80747" y="1987817"/>
            <a:ext cx="3461819" cy="3360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95584" y="2427201"/>
            <a:ext cx="3360000" cy="2481232"/>
          </a:xfrm>
          <a:prstGeom prst="rect">
            <a:avLst/>
          </a:prstGeom>
        </p:spPr>
      </p:pic>
      <p:sp>
        <p:nvSpPr>
          <p:cNvPr id="8" name="TextBox 7"/>
          <p:cNvSpPr txBox="1"/>
          <p:nvPr/>
        </p:nvSpPr>
        <p:spPr>
          <a:xfrm>
            <a:off x="1687201" y="5764558"/>
            <a:ext cx="2664083" cy="184666"/>
          </a:xfrm>
          <a:prstGeom prst="rect">
            <a:avLst/>
          </a:prstGeom>
          <a:noFill/>
        </p:spPr>
        <p:txBody>
          <a:bodyPr wrap="square" rtlCol="0">
            <a:spAutoFit/>
          </a:bodyPr>
          <a:lstStyle/>
          <a:p>
            <a:r>
              <a:rPr lang="en-AU" sz="600" dirty="0">
                <a:solidFill>
                  <a:schemeClr val="bg1">
                    <a:lumMod val="50000"/>
                  </a:schemeClr>
                </a:solidFill>
              </a:rPr>
              <a:t>Image credit: Brain human sagittal section, Patrick J. Lynch, 2006.  </a:t>
            </a:r>
          </a:p>
        </p:txBody>
      </p:sp>
    </p:spTree>
    <p:extLst>
      <p:ext uri="{BB962C8B-B14F-4D97-AF65-F5344CB8AC3E}">
        <p14:creationId xmlns:p14="http://schemas.microsoft.com/office/powerpoint/2010/main" val="218457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US"/>
              <a:t>Reptilian brain</a:t>
            </a:r>
            <a:endParaRPr lang="en-AU" dirty="0"/>
          </a:p>
        </p:txBody>
      </p:sp>
      <p:sp>
        <p:nvSpPr>
          <p:cNvPr id="3" name="Content Placeholder 2"/>
          <p:cNvSpPr>
            <a:spLocks noGrp="1"/>
          </p:cNvSpPr>
          <p:nvPr>
            <p:ph idx="1"/>
          </p:nvPr>
        </p:nvSpPr>
        <p:spPr/>
        <p:txBody>
          <a:bodyPr/>
          <a:lstStyle/>
          <a:p>
            <a:endParaRPr lang="en-US" dirty="0"/>
          </a:p>
          <a:p>
            <a:r>
              <a:rPr lang="en-US" dirty="0"/>
              <a:t>Moves the animal</a:t>
            </a:r>
          </a:p>
          <a:p>
            <a:pPr algn="ctr"/>
            <a:r>
              <a:rPr lang="en-US" dirty="0"/>
              <a:t>towards good things</a:t>
            </a:r>
          </a:p>
          <a:p>
            <a:pPr algn="ctr"/>
            <a:r>
              <a:rPr lang="en-US" dirty="0"/>
              <a:t>and</a:t>
            </a:r>
          </a:p>
          <a:p>
            <a:pPr algn="ctr"/>
            <a:r>
              <a:rPr lang="en-US" dirty="0"/>
              <a:t>away from bad things</a:t>
            </a:r>
          </a:p>
          <a:p>
            <a:endParaRPr lang="en-US" dirty="0"/>
          </a:p>
          <a:p>
            <a:endParaRPr lang="en-US" dirty="0"/>
          </a:p>
          <a:p>
            <a:r>
              <a:rPr lang="en-US" dirty="0"/>
              <a:t>What might be good and bad things for a lizard in the outback?</a:t>
            </a:r>
          </a:p>
        </p:txBody>
      </p:sp>
      <p:sp>
        <p:nvSpPr>
          <p:cNvPr id="4" name="Slide Number Placeholder 3"/>
          <p:cNvSpPr>
            <a:spLocks noGrp="1"/>
          </p:cNvSpPr>
          <p:nvPr>
            <p:ph type="sldNum" sz="quarter" idx="4"/>
          </p:nvPr>
        </p:nvSpPr>
        <p:spPr/>
        <p:txBody>
          <a:bodyPr/>
          <a:lstStyle/>
          <a:p>
            <a:fld id="{EAFF9662-E427-214F-A0F2-1EADCCA1E85B}" type="slidenum">
              <a:rPr lang="en-US" smtClean="0"/>
              <a:pPr/>
              <a:t>7</a:t>
            </a:fld>
            <a:endParaRPr lang="en-US"/>
          </a:p>
        </p:txBody>
      </p:sp>
    </p:spTree>
    <p:extLst>
      <p:ext uri="{BB962C8B-B14F-4D97-AF65-F5344CB8AC3E}">
        <p14:creationId xmlns:p14="http://schemas.microsoft.com/office/powerpoint/2010/main" val="300887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r>
              <a:rPr lang="en-US" dirty="0"/>
              <a:t>Reptilian brain</a:t>
            </a:r>
            <a:endParaRPr lang="en-AU" dirty="0"/>
          </a:p>
        </p:txBody>
      </p:sp>
      <p:sp>
        <p:nvSpPr>
          <p:cNvPr id="5" name="Content Placeholder 4"/>
          <p:cNvSpPr>
            <a:spLocks noGrp="1"/>
          </p:cNvSpPr>
          <p:nvPr>
            <p:ph idx="1"/>
          </p:nvPr>
        </p:nvSpPr>
        <p:spPr/>
        <p:txBody>
          <a:bodyPr/>
          <a:lstStyle/>
          <a:p>
            <a:endParaRPr lang="en-AU" dirty="0"/>
          </a:p>
        </p:txBody>
      </p:sp>
      <p:sp>
        <p:nvSpPr>
          <p:cNvPr id="2" name="Slide Number Placeholder 1"/>
          <p:cNvSpPr>
            <a:spLocks noGrp="1"/>
          </p:cNvSpPr>
          <p:nvPr>
            <p:ph type="sldNum" sz="quarter" idx="4"/>
          </p:nvPr>
        </p:nvSpPr>
        <p:spPr/>
        <p:txBody>
          <a:bodyPr/>
          <a:lstStyle/>
          <a:p>
            <a:fld id="{EAFF9662-E427-214F-A0F2-1EADCCA1E85B}" type="slidenum">
              <a:rPr lang="en-US" smtClean="0"/>
              <a:t>8</a:t>
            </a:fld>
            <a:endParaRPr lang="en-US"/>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56000" y="740703"/>
            <a:ext cx="7680000" cy="5438175"/>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56000" y="740705"/>
            <a:ext cx="7680000" cy="5438175"/>
          </a:xfrm>
          <a:prstGeom prst="rect">
            <a:avLst/>
          </a:prstGeom>
        </p:spPr>
      </p:pic>
    </p:spTree>
    <p:extLst>
      <p:ext uri="{BB962C8B-B14F-4D97-AF65-F5344CB8AC3E}">
        <p14:creationId xmlns:p14="http://schemas.microsoft.com/office/powerpoint/2010/main" val="392534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r>
              <a:rPr lang="en-US" dirty="0"/>
              <a:t>Limbic system</a:t>
            </a:r>
            <a:endParaRPr lang="en-AU" dirty="0"/>
          </a:p>
        </p:txBody>
      </p:sp>
      <p:sp>
        <p:nvSpPr>
          <p:cNvPr id="2" name="Content Placeholder 1"/>
          <p:cNvSpPr>
            <a:spLocks noGrp="1"/>
          </p:cNvSpPr>
          <p:nvPr>
            <p:ph idx="1"/>
          </p:nvPr>
        </p:nvSpPr>
        <p:spPr>
          <a:xfrm>
            <a:off x="719667" y="1412777"/>
            <a:ext cx="10800603" cy="748777"/>
          </a:xfrm>
        </p:spPr>
        <p:txBody>
          <a:bodyPr/>
          <a:lstStyle/>
          <a:p>
            <a:r>
              <a:rPr lang="en-US" dirty="0"/>
              <a:t>Found in all mammals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95584" y="2003740"/>
            <a:ext cx="3360000" cy="3328155"/>
          </a:xfrm>
          <a:prstGeom prst="rect">
            <a:avLst/>
          </a:prstGeom>
        </p:spPr>
      </p:pic>
      <p:pic>
        <p:nvPicPr>
          <p:cNvPr id="6" name="Content Placeholder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561683" y="1987817"/>
            <a:ext cx="3499947" cy="3360000"/>
          </a:xfrm>
          <a:prstGeom prst="rect">
            <a:avLst/>
          </a:prstGeom>
        </p:spPr>
      </p:pic>
      <p:sp>
        <p:nvSpPr>
          <p:cNvPr id="3" name="Rectangle 2">
            <a:extLst>
              <a:ext uri="{FF2B5EF4-FFF2-40B4-BE49-F238E27FC236}">
                <a16:creationId xmlns:a16="http://schemas.microsoft.com/office/drawing/2014/main" id="{FAD02CD3-B761-473A-A3D9-3C2DA97EDD9E}"/>
              </a:ext>
            </a:extLst>
          </p:cNvPr>
          <p:cNvSpPr/>
          <p:nvPr/>
        </p:nvSpPr>
        <p:spPr>
          <a:xfrm>
            <a:off x="605571" y="5553525"/>
            <a:ext cx="4194418" cy="369332"/>
          </a:xfrm>
          <a:prstGeom prst="rect">
            <a:avLst/>
          </a:prstGeom>
        </p:spPr>
        <p:txBody>
          <a:bodyPr wrap="none">
            <a:spAutoFit/>
          </a:bodyPr>
          <a:lstStyle/>
          <a:p>
            <a:r>
              <a:rPr lang="en-US" dirty="0"/>
              <a:t>How are mammals different to reptiles?</a:t>
            </a:r>
          </a:p>
        </p:txBody>
      </p:sp>
    </p:spTree>
    <p:extLst>
      <p:ext uri="{BB962C8B-B14F-4D97-AF65-F5344CB8AC3E}">
        <p14:creationId xmlns:p14="http://schemas.microsoft.com/office/powerpoint/2010/main" val="4164027608"/>
      </p:ext>
    </p:extLst>
  </p:cSld>
  <p:clrMapOvr>
    <a:masterClrMapping/>
  </p:clrMapOvr>
</p:sld>
</file>

<file path=ppt/theme/theme1.xml><?xml version="1.0" encoding="utf-8"?>
<a:theme xmlns:a="http://schemas.openxmlformats.org/drawingml/2006/main" name="1_Content Slide_no logo">
  <a:themeElements>
    <a:clrScheme name="Custom 2">
      <a:dk1>
        <a:srgbClr val="3F3F3F"/>
      </a:dk1>
      <a:lt1>
        <a:srgbClr val="FFFFFF"/>
      </a:lt1>
      <a:dk2>
        <a:srgbClr val="006892"/>
      </a:dk2>
      <a:lt2>
        <a:srgbClr val="5AA3C4"/>
      </a:lt2>
      <a:accent1>
        <a:srgbClr val="006892"/>
      </a:accent1>
      <a:accent2>
        <a:srgbClr val="0082AA"/>
      </a:accent2>
      <a:accent3>
        <a:srgbClr val="5AA3C4"/>
      </a:accent3>
      <a:accent4>
        <a:srgbClr val="CED8DA"/>
      </a:accent4>
      <a:accent5>
        <a:srgbClr val="4CBABF"/>
      </a:accent5>
      <a:accent6>
        <a:srgbClr val="FCAF1D"/>
      </a:accent6>
      <a:hlink>
        <a:srgbClr val="4CBABF"/>
      </a:hlink>
      <a:folHlink>
        <a:srgbClr val="B2AA8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C71152DD-7803-4D47-8622-50DEA75D2C76}" vid="{BF7DA11B-A0FC-44BB-A89E-EEBCE657ECF8}"/>
    </a:ext>
  </a:extLst>
</a:theme>
</file>

<file path=ppt/theme/theme2.xml><?xml version="1.0" encoding="utf-8"?>
<a:theme xmlns:a="http://schemas.openxmlformats.org/drawingml/2006/main" name="1_Content Slide_Blue_No Banner">
  <a:themeElements>
    <a:clrScheme name="Custom 2">
      <a:dk1>
        <a:srgbClr val="3F3F3F"/>
      </a:dk1>
      <a:lt1>
        <a:srgbClr val="FFFFFF"/>
      </a:lt1>
      <a:dk2>
        <a:srgbClr val="006892"/>
      </a:dk2>
      <a:lt2>
        <a:srgbClr val="5AA3C4"/>
      </a:lt2>
      <a:accent1>
        <a:srgbClr val="006892"/>
      </a:accent1>
      <a:accent2>
        <a:srgbClr val="0082AA"/>
      </a:accent2>
      <a:accent3>
        <a:srgbClr val="5AA3C4"/>
      </a:accent3>
      <a:accent4>
        <a:srgbClr val="CED8DA"/>
      </a:accent4>
      <a:accent5>
        <a:srgbClr val="4CBABF"/>
      </a:accent5>
      <a:accent6>
        <a:srgbClr val="FCAF1D"/>
      </a:accent6>
      <a:hlink>
        <a:srgbClr val="4CBABF"/>
      </a:hlink>
      <a:folHlink>
        <a:srgbClr val="B2AA8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C71152DD-7803-4D47-8622-50DEA75D2C76}" vid="{BD4F6616-5876-4396-AB62-3B5EC98C0AA3}"/>
    </a:ext>
  </a:extLst>
</a:theme>
</file>

<file path=ppt/theme/theme3.xml><?xml version="1.0" encoding="utf-8"?>
<a:theme xmlns:a="http://schemas.openxmlformats.org/drawingml/2006/main" name="2_Content Slide_Grey_No Banner">
  <a:themeElements>
    <a:clrScheme name="Custom 2">
      <a:dk1>
        <a:srgbClr val="3F3F3F"/>
      </a:dk1>
      <a:lt1>
        <a:srgbClr val="FFFFFF"/>
      </a:lt1>
      <a:dk2>
        <a:srgbClr val="006892"/>
      </a:dk2>
      <a:lt2>
        <a:srgbClr val="5AA3C4"/>
      </a:lt2>
      <a:accent1>
        <a:srgbClr val="006892"/>
      </a:accent1>
      <a:accent2>
        <a:srgbClr val="0082AA"/>
      </a:accent2>
      <a:accent3>
        <a:srgbClr val="5AA3C4"/>
      </a:accent3>
      <a:accent4>
        <a:srgbClr val="CED8DA"/>
      </a:accent4>
      <a:accent5>
        <a:srgbClr val="4CBABF"/>
      </a:accent5>
      <a:accent6>
        <a:srgbClr val="FCAF1D"/>
      </a:accent6>
      <a:hlink>
        <a:srgbClr val="4CBABF"/>
      </a:hlink>
      <a:folHlink>
        <a:srgbClr val="B2AA8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C71152DD-7803-4D47-8622-50DEA75D2C76}" vid="{BD4F6616-5876-4396-AB62-3B5EC98C0AA3}"/>
    </a:ext>
  </a:extLst>
</a:theme>
</file>

<file path=ppt/theme/theme4.xml><?xml version="1.0" encoding="utf-8"?>
<a:theme xmlns:a="http://schemas.openxmlformats.org/drawingml/2006/main" name="2_Cov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fontScale="62500" lnSpcReduction="20000"/>
      </a:bodyPr>
      <a:lstStyle>
        <a:defPPr>
          <a:defRPr b="0" dirty="0" smtClean="0"/>
        </a:defPPr>
      </a:lstStyle>
    </a:txDef>
  </a:objectDefaults>
  <a:extraClrSchemeLst/>
  <a:extLst>
    <a:ext uri="{05A4C25C-085E-4340-85A3-A5531E510DB2}">
      <thm15:themeFamily xmlns:thm15="http://schemas.microsoft.com/office/thememl/2012/main" name="Presentation3" id="{C71152DD-7803-4D47-8622-50DEA75D2C76}" vid="{5046D5F4-E62F-457E-94DE-B710A96D6D9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6D28EE2C6A8647B82B44CF8CCBE857" ma:contentTypeVersion="4" ma:contentTypeDescription="Create a new document." ma:contentTypeScope="" ma:versionID="7e0ccd98f9a0a6c45e229ddabc4f5317">
  <xsd:schema xmlns:xsd="http://www.w3.org/2001/XMLSchema" xmlns:xs="http://www.w3.org/2001/XMLSchema" xmlns:p="http://schemas.microsoft.com/office/2006/metadata/properties" xmlns:ns2="58ead461-8b71-4d91-ae50-328c1b3418b2" targetNamespace="http://schemas.microsoft.com/office/2006/metadata/properties" ma:root="true" ma:fieldsID="da36a24b9845758af2778ac8d471dd59" ns2:_="">
    <xsd:import namespace="58ead461-8b71-4d91-ae50-328c1b3418b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ead461-8b71-4d91-ae50-328c1b3418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140D00-0BD4-4FDE-A68A-A787FA634E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ead461-8b71-4d91-ae50-328c1b3418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47B8873-539E-4A0C-B4F2-CBC73DBCE496}">
  <ds:schemaRefs>
    <ds:schemaRef ds:uri="http://purl.org/dc/terms/"/>
    <ds:schemaRef ds:uri="http://schemas.microsoft.com/office/2006/documentManagement/types"/>
    <ds:schemaRef ds:uri="http://purl.org/dc/dcmitype/"/>
    <ds:schemaRef ds:uri="http://www.w3.org/XML/1998/namespace"/>
    <ds:schemaRef ds:uri="http://schemas.openxmlformats.org/package/2006/metadata/core-properties"/>
    <ds:schemaRef ds:uri="http://purl.org/dc/elements/1.1/"/>
    <ds:schemaRef ds:uri="58ead461-8b71-4d91-ae50-328c1b3418b2"/>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34DEC65C-DCF4-4198-AE1F-7583A4A68E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ACI Template 2018_16-9</Template>
  <TotalTime>60844</TotalTime>
  <Words>2552</Words>
  <Application>Microsoft Office PowerPoint</Application>
  <PresentationFormat>Widescreen</PresentationFormat>
  <Paragraphs>337</Paragraphs>
  <Slides>23</Slides>
  <Notes>23</Notes>
  <HiddenSlides>1</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23</vt:i4>
      </vt:variant>
    </vt:vector>
  </HeadingPairs>
  <TitlesOfParts>
    <vt:vector size="33" baseType="lpstr">
      <vt:lpstr>Arial</vt:lpstr>
      <vt:lpstr>Calibri</vt:lpstr>
      <vt:lpstr>Eurostile</vt:lpstr>
      <vt:lpstr>Franklin Gothic Medium</vt:lpstr>
      <vt:lpstr>Phosphate Inline</vt:lpstr>
      <vt:lpstr>Wingdings</vt:lpstr>
      <vt:lpstr>1_Content Slide_no logo</vt:lpstr>
      <vt:lpstr>1_Content Slide_Blue_No Banner</vt:lpstr>
      <vt:lpstr>2_Content Slide_Grey_No Banner</vt:lpstr>
      <vt:lpstr>2_Cover Slide</vt:lpstr>
      <vt:lpstr>Module 1: Introduction and brain basics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Advanced Neuropsychological Treatment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 and Drug Cognitive Enhancement Program Module 1</dc:title>
  <dc:creator>NSW Agency for Clinical Innovation;Advanced Neuropsychological Treatment Services</dc:creator>
  <cp:lastModifiedBy>Bronwyn Potter (Agency for Clinical Innovation)</cp:lastModifiedBy>
  <cp:revision>584</cp:revision>
  <cp:lastPrinted>2017-06-18T13:25:53Z</cp:lastPrinted>
  <dcterms:created xsi:type="dcterms:W3CDTF">2015-05-28T01:25:17Z</dcterms:created>
  <dcterms:modified xsi:type="dcterms:W3CDTF">2023-05-23T00:48:26Z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0x010100846D28EE2C6A8647B82B44CF8CCBE857</vt:lpwstr>
  </property>
</Properties>
</file>