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</p:sldIdLst>
  <p:sldSz cx="10691813" cy="15119350"/>
  <p:notesSz cx="6858000" cy="9144000"/>
  <p:defaultTextStyle>
    <a:defPPr>
      <a:defRPr lang="en-US"/>
    </a:defPPr>
    <a:lvl1pPr marL="0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1pPr>
    <a:lvl2pPr marL="703905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2pPr>
    <a:lvl3pPr marL="1407810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3pPr>
    <a:lvl4pPr marL="2111715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4pPr>
    <a:lvl5pPr marL="2815620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5pPr>
    <a:lvl6pPr marL="3519526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6pPr>
    <a:lvl7pPr marL="4223431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7pPr>
    <a:lvl8pPr marL="4927336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8pPr>
    <a:lvl9pPr marL="5631241" algn="l" defTabSz="703905" rtl="0" eaLnBrk="1" latinLnBrk="0" hangingPunct="1">
      <a:defRPr sz="27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6208"/>
  </p:normalViewPr>
  <p:slideViewPr>
    <p:cSldViewPr snapToGrid="0" snapToObjects="1">
      <p:cViewPr varScale="1">
        <p:scale>
          <a:sx n="57" d="100"/>
          <a:sy n="57" d="100"/>
        </p:scale>
        <p:origin x="28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</p:spPr>
        <p:txBody>
          <a:bodyPr anchor="b"/>
          <a:lstStyle>
            <a:lvl1pPr algn="ctr">
              <a:defRPr sz="68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47"/>
            </a:lvl1pPr>
            <a:lvl2pPr marL="523368" indent="0" algn="ctr">
              <a:buNone/>
              <a:defRPr sz="2289"/>
            </a:lvl2pPr>
            <a:lvl3pPr marL="1046737" indent="0" algn="ctr">
              <a:buNone/>
              <a:defRPr sz="2061"/>
            </a:lvl3pPr>
            <a:lvl4pPr marL="1570105" indent="0" algn="ctr">
              <a:buNone/>
              <a:defRPr sz="1832"/>
            </a:lvl4pPr>
            <a:lvl5pPr marL="2093473" indent="0" algn="ctr">
              <a:buNone/>
              <a:defRPr sz="1832"/>
            </a:lvl5pPr>
            <a:lvl6pPr marL="2616841" indent="0" algn="ctr">
              <a:buNone/>
              <a:defRPr sz="1832"/>
            </a:lvl6pPr>
            <a:lvl7pPr marL="3140210" indent="0" algn="ctr">
              <a:buNone/>
              <a:defRPr sz="1832"/>
            </a:lvl7pPr>
            <a:lvl8pPr marL="3663578" indent="0" algn="ctr">
              <a:buNone/>
              <a:defRPr sz="1832"/>
            </a:lvl8pPr>
            <a:lvl9pPr marL="4186946" indent="0" algn="ctr">
              <a:buNone/>
              <a:defRPr sz="183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E3AB9B-BF40-4810-815E-1E6B3569F8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63436"/>
            <a:ext cx="10691813" cy="1480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0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4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4024827"/>
            <a:ext cx="9221689" cy="9593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4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804967"/>
            <a:ext cx="2305422" cy="128129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7"/>
            <a:ext cx="6782619" cy="12812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31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3769343"/>
            <a:ext cx="9221689" cy="6289228"/>
          </a:xfrm>
          <a:prstGeom prst="rect">
            <a:avLst/>
          </a:prstGeom>
        </p:spPr>
        <p:txBody>
          <a:bodyPr anchor="b"/>
          <a:lstStyle>
            <a:lvl1pPr>
              <a:defRPr sz="68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10118069"/>
            <a:ext cx="9221689" cy="3307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47">
                <a:solidFill>
                  <a:schemeClr val="tx1"/>
                </a:solidFill>
              </a:defRPr>
            </a:lvl1pPr>
            <a:lvl2pPr marL="523368" indent="0">
              <a:buNone/>
              <a:defRPr sz="2289">
                <a:solidFill>
                  <a:schemeClr val="tx1">
                    <a:tint val="75000"/>
                  </a:schemeClr>
                </a:solidFill>
              </a:defRPr>
            </a:lvl2pPr>
            <a:lvl3pPr marL="1046737" indent="0">
              <a:buNone/>
              <a:defRPr sz="2061">
                <a:solidFill>
                  <a:schemeClr val="tx1">
                    <a:tint val="75000"/>
                  </a:schemeClr>
                </a:solidFill>
              </a:defRPr>
            </a:lvl3pPr>
            <a:lvl4pPr marL="1570105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4pPr>
            <a:lvl5pPr marL="2093473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5pPr>
            <a:lvl6pPr marL="2616841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6pPr>
            <a:lvl7pPr marL="3140210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7pPr>
            <a:lvl8pPr marL="3663578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8pPr>
            <a:lvl9pPr marL="4186946" indent="0">
              <a:buNone/>
              <a:defRPr sz="18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4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3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1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3"/>
            <a:ext cx="4523137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47" b="1"/>
            </a:lvl1pPr>
            <a:lvl2pPr marL="523368" indent="0">
              <a:buNone/>
              <a:defRPr sz="2289" b="1"/>
            </a:lvl2pPr>
            <a:lvl3pPr marL="1046737" indent="0">
              <a:buNone/>
              <a:defRPr sz="2061" b="1"/>
            </a:lvl3pPr>
            <a:lvl4pPr marL="1570105" indent="0">
              <a:buNone/>
              <a:defRPr sz="1832" b="1"/>
            </a:lvl4pPr>
            <a:lvl5pPr marL="2093473" indent="0">
              <a:buNone/>
              <a:defRPr sz="1832" b="1"/>
            </a:lvl5pPr>
            <a:lvl6pPr marL="2616841" indent="0">
              <a:buNone/>
              <a:defRPr sz="1832" b="1"/>
            </a:lvl6pPr>
            <a:lvl7pPr marL="3140210" indent="0">
              <a:buNone/>
              <a:defRPr sz="1832" b="1"/>
            </a:lvl7pPr>
            <a:lvl8pPr marL="3663578" indent="0">
              <a:buNone/>
              <a:defRPr sz="1832" b="1"/>
            </a:lvl8pPr>
            <a:lvl9pPr marL="4186946" indent="0">
              <a:buNone/>
              <a:defRPr sz="18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4"/>
            <a:ext cx="4523137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3706343"/>
            <a:ext cx="4545413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47" b="1"/>
            </a:lvl1pPr>
            <a:lvl2pPr marL="523368" indent="0">
              <a:buNone/>
              <a:defRPr sz="2289" b="1"/>
            </a:lvl2pPr>
            <a:lvl3pPr marL="1046737" indent="0">
              <a:buNone/>
              <a:defRPr sz="2061" b="1"/>
            </a:lvl3pPr>
            <a:lvl4pPr marL="1570105" indent="0">
              <a:buNone/>
              <a:defRPr sz="1832" b="1"/>
            </a:lvl4pPr>
            <a:lvl5pPr marL="2093473" indent="0">
              <a:buNone/>
              <a:defRPr sz="1832" b="1"/>
            </a:lvl5pPr>
            <a:lvl6pPr marL="2616841" indent="0">
              <a:buNone/>
              <a:defRPr sz="1832" b="1"/>
            </a:lvl6pPr>
            <a:lvl7pPr marL="3140210" indent="0">
              <a:buNone/>
              <a:defRPr sz="1832" b="1"/>
            </a:lvl7pPr>
            <a:lvl8pPr marL="3663578" indent="0">
              <a:buNone/>
              <a:defRPr sz="1832" b="1"/>
            </a:lvl8pPr>
            <a:lvl9pPr marL="4186946" indent="0">
              <a:buNone/>
              <a:defRPr sz="18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5522764"/>
            <a:ext cx="4545413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4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9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3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9" cy="3527848"/>
          </a:xfrm>
          <a:prstGeom prst="rect">
            <a:avLst/>
          </a:prstGeom>
        </p:spPr>
        <p:txBody>
          <a:bodyPr anchor="b"/>
          <a:lstStyle>
            <a:lvl1pPr>
              <a:defRPr sz="3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2176911"/>
            <a:ext cx="5412731" cy="10744539"/>
          </a:xfrm>
          <a:prstGeom prst="rect">
            <a:avLst/>
          </a:prstGeom>
        </p:spPr>
        <p:txBody>
          <a:bodyPr/>
          <a:lstStyle>
            <a:lvl1pPr>
              <a:defRPr sz="3663"/>
            </a:lvl1pPr>
            <a:lvl2pPr>
              <a:defRPr sz="3205"/>
            </a:lvl2pPr>
            <a:lvl3pPr>
              <a:defRPr sz="2747"/>
            </a:lvl3pPr>
            <a:lvl4pPr>
              <a:defRPr sz="2289"/>
            </a:lvl4pPr>
            <a:lvl5pPr>
              <a:defRPr sz="2289"/>
            </a:lvl5pPr>
            <a:lvl6pPr>
              <a:defRPr sz="2289"/>
            </a:lvl6pPr>
            <a:lvl7pPr>
              <a:defRPr sz="2289"/>
            </a:lvl7pPr>
            <a:lvl8pPr>
              <a:defRPr sz="2289"/>
            </a:lvl8pPr>
            <a:lvl9pPr>
              <a:defRPr sz="22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6"/>
            <a:ext cx="3448389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32"/>
            </a:lvl1pPr>
            <a:lvl2pPr marL="523368" indent="0">
              <a:buNone/>
              <a:defRPr sz="1603"/>
            </a:lvl2pPr>
            <a:lvl3pPr marL="1046737" indent="0">
              <a:buNone/>
              <a:defRPr sz="1374"/>
            </a:lvl3pPr>
            <a:lvl4pPr marL="1570105" indent="0">
              <a:buNone/>
              <a:defRPr sz="1145"/>
            </a:lvl4pPr>
            <a:lvl5pPr marL="2093473" indent="0">
              <a:buNone/>
              <a:defRPr sz="1145"/>
            </a:lvl5pPr>
            <a:lvl6pPr marL="2616841" indent="0">
              <a:buNone/>
              <a:defRPr sz="1145"/>
            </a:lvl6pPr>
            <a:lvl7pPr marL="3140210" indent="0">
              <a:buNone/>
              <a:defRPr sz="1145"/>
            </a:lvl7pPr>
            <a:lvl8pPr marL="3663578" indent="0">
              <a:buNone/>
              <a:defRPr sz="1145"/>
            </a:lvl8pPr>
            <a:lvl9pPr marL="4186946" indent="0">
              <a:buNone/>
              <a:defRPr sz="11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7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9" cy="3527848"/>
          </a:xfrm>
          <a:prstGeom prst="rect">
            <a:avLst/>
          </a:prstGeom>
        </p:spPr>
        <p:txBody>
          <a:bodyPr anchor="b"/>
          <a:lstStyle>
            <a:lvl1pPr>
              <a:defRPr sz="3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2176911"/>
            <a:ext cx="5412731" cy="1074453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63"/>
            </a:lvl1pPr>
            <a:lvl2pPr marL="523368" indent="0">
              <a:buNone/>
              <a:defRPr sz="3205"/>
            </a:lvl2pPr>
            <a:lvl3pPr marL="1046737" indent="0">
              <a:buNone/>
              <a:defRPr sz="2747"/>
            </a:lvl3pPr>
            <a:lvl4pPr marL="1570105" indent="0">
              <a:buNone/>
              <a:defRPr sz="2289"/>
            </a:lvl4pPr>
            <a:lvl5pPr marL="2093473" indent="0">
              <a:buNone/>
              <a:defRPr sz="2289"/>
            </a:lvl5pPr>
            <a:lvl6pPr marL="2616841" indent="0">
              <a:buNone/>
              <a:defRPr sz="2289"/>
            </a:lvl6pPr>
            <a:lvl7pPr marL="3140210" indent="0">
              <a:buNone/>
              <a:defRPr sz="2289"/>
            </a:lvl7pPr>
            <a:lvl8pPr marL="3663578" indent="0">
              <a:buNone/>
              <a:defRPr sz="2289"/>
            </a:lvl8pPr>
            <a:lvl9pPr marL="4186946" indent="0">
              <a:buNone/>
              <a:defRPr sz="22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6"/>
            <a:ext cx="3448389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32"/>
            </a:lvl1pPr>
            <a:lvl2pPr marL="523368" indent="0">
              <a:buNone/>
              <a:defRPr sz="1603"/>
            </a:lvl2pPr>
            <a:lvl3pPr marL="1046737" indent="0">
              <a:buNone/>
              <a:defRPr sz="1374"/>
            </a:lvl3pPr>
            <a:lvl4pPr marL="1570105" indent="0">
              <a:buNone/>
              <a:defRPr sz="1145"/>
            </a:lvl4pPr>
            <a:lvl5pPr marL="2093473" indent="0">
              <a:buNone/>
              <a:defRPr sz="1145"/>
            </a:lvl5pPr>
            <a:lvl6pPr marL="2616841" indent="0">
              <a:buNone/>
              <a:defRPr sz="1145"/>
            </a:lvl6pPr>
            <a:lvl7pPr marL="3140210" indent="0">
              <a:buNone/>
              <a:defRPr sz="1145"/>
            </a:lvl7pPr>
            <a:lvl8pPr marL="3663578" indent="0">
              <a:buNone/>
              <a:defRPr sz="1145"/>
            </a:lvl8pPr>
            <a:lvl9pPr marL="4186946" indent="0">
              <a:buNone/>
              <a:defRPr sz="11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3" y="14013402"/>
            <a:ext cx="2405658" cy="804966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40BC77-D4EB-4F58-8BB7-088097AACA3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1" y="-63436"/>
            <a:ext cx="10691812" cy="1480201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4" y="14013402"/>
            <a:ext cx="2405658" cy="804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6737" rtl="0" eaLnBrk="1" latinLnBrk="0" hangingPunct="1">
        <a:lnSpc>
          <a:spcPct val="90000"/>
        </a:lnSpc>
        <a:spcBef>
          <a:spcPct val="0"/>
        </a:spcBef>
        <a:buNone/>
        <a:defRPr sz="50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1684" indent="-261684" algn="l" defTabSz="1046737" rtl="0" eaLnBrk="1" latinLnBrk="0" hangingPunct="1">
        <a:lnSpc>
          <a:spcPct val="90000"/>
        </a:lnSpc>
        <a:spcBef>
          <a:spcPts val="1145"/>
        </a:spcBef>
        <a:buFont typeface="Arial" panose="020B0604020202020204" pitchFamily="34" charset="0"/>
        <a:buChar char="•"/>
        <a:defRPr sz="3205" kern="1200">
          <a:solidFill>
            <a:schemeClr val="tx1"/>
          </a:solidFill>
          <a:latin typeface="+mn-lt"/>
          <a:ea typeface="+mn-ea"/>
          <a:cs typeface="+mn-cs"/>
        </a:defRPr>
      </a:lvl1pPr>
      <a:lvl2pPr marL="785052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747" kern="1200">
          <a:solidFill>
            <a:schemeClr val="tx1"/>
          </a:solidFill>
          <a:latin typeface="+mn-lt"/>
          <a:ea typeface="+mn-ea"/>
          <a:cs typeface="+mn-cs"/>
        </a:defRPr>
      </a:lvl2pPr>
      <a:lvl3pPr marL="1308421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289" kern="1200">
          <a:solidFill>
            <a:schemeClr val="tx1"/>
          </a:solidFill>
          <a:latin typeface="+mn-lt"/>
          <a:ea typeface="+mn-ea"/>
          <a:cs typeface="+mn-cs"/>
        </a:defRPr>
      </a:lvl3pPr>
      <a:lvl4pPr marL="1831789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4pPr>
      <a:lvl5pPr marL="2355157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5pPr>
      <a:lvl6pPr marL="2878525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6pPr>
      <a:lvl7pPr marL="3401894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7pPr>
      <a:lvl8pPr marL="3925262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8pPr>
      <a:lvl9pPr marL="4448630" indent="-261684" algn="l" defTabSz="1046737" rtl="0" eaLnBrk="1" latinLnBrk="0" hangingPunct="1">
        <a:lnSpc>
          <a:spcPct val="90000"/>
        </a:lnSpc>
        <a:spcBef>
          <a:spcPts val="572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1pPr>
      <a:lvl2pPr marL="523368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2pPr>
      <a:lvl3pPr marL="1046737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3pPr>
      <a:lvl4pPr marL="1570105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4pPr>
      <a:lvl5pPr marL="2093473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5pPr>
      <a:lvl6pPr marL="2616841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6pPr>
      <a:lvl7pPr marL="3140210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7pPr>
      <a:lvl8pPr marL="3663578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8pPr>
      <a:lvl9pPr marL="4186946" algn="l" defTabSz="1046737" rtl="0" eaLnBrk="1" latinLnBrk="0" hangingPunct="1">
        <a:defRPr sz="20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email1@health.nsw.gov.a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34B02-956C-42FC-9A48-4D022147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1300" y="12121534"/>
            <a:ext cx="6477164" cy="246330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916"/>
              </a:spcBef>
            </a:pPr>
            <a:r>
              <a:rPr lang="en-US" sz="1374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here: (5 lines max)</a:t>
            </a:r>
            <a:br>
              <a:rPr lang="en-US" sz="1374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7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br>
              <a:rPr lang="en-US" sz="137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74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serviceemail1@health.nsw.gov.au</a:t>
            </a:r>
            <a:r>
              <a:rPr lang="en-US" sz="137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374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7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br>
              <a:rPr lang="en-US" sz="1374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74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serviceemail2@health.nsw.gov.au</a:t>
            </a:r>
            <a:endParaRPr lang="en-AU" sz="137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D94A3D-112F-D542-8E3A-324166711E8B}"/>
              </a:ext>
            </a:extLst>
          </p:cNvPr>
          <p:cNvCxnSpPr>
            <a:cxnSpLocks/>
          </p:cNvCxnSpPr>
          <p:nvPr/>
        </p:nvCxnSpPr>
        <p:spPr>
          <a:xfrm>
            <a:off x="112285" y="12473734"/>
            <a:ext cx="10467242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408086-9915-4F52-89A6-0CE11A2A5E58}"/>
              </a:ext>
            </a:extLst>
          </p:cNvPr>
          <p:cNvSpPr txBox="1"/>
          <p:nvPr/>
        </p:nvSpPr>
        <p:spPr>
          <a:xfrm>
            <a:off x="618800" y="12652145"/>
            <a:ext cx="9527324" cy="3038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74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the service (30 words max.)</a:t>
            </a:r>
            <a:endParaRPr lang="en-AU" sz="1374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56CAC1-EBE9-4450-AB36-446B6D042BCC}"/>
              </a:ext>
            </a:extLst>
          </p:cNvPr>
          <p:cNvSpPr txBox="1"/>
          <p:nvPr/>
        </p:nvSpPr>
        <p:spPr>
          <a:xfrm>
            <a:off x="701552" y="13394258"/>
            <a:ext cx="3962045" cy="1078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br>
              <a:rPr lang="en-US" sz="2137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137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Place logo here</a:t>
            </a:r>
            <a:br>
              <a:rPr lang="en-US" sz="2137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AU" sz="2137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3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P_GP Poster_template" id="{E13FB8A6-F280-455B-A055-82D863B04B69}" vid="{65A9BE39-ACCB-4BD6-BB8B-99F8E656355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time xmlns="abe41612-6d21-4da8-9360-788d204bc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681A25D7AD54D8A21985FB7FB0696" ma:contentTypeVersion="13" ma:contentTypeDescription="Create a new document." ma:contentTypeScope="" ma:versionID="2f4656a223c006cfd65d3ce397b4c289">
  <xsd:schema xmlns:xsd="http://www.w3.org/2001/XMLSchema" xmlns:xs="http://www.w3.org/2001/XMLSchema" xmlns:p="http://schemas.microsoft.com/office/2006/metadata/properties" xmlns:ns2="abe41612-6d21-4da8-9360-788d204bc1b2" xmlns:ns3="df502049-25b9-44d4-8cb2-dfe8fa75f164" targetNamespace="http://schemas.microsoft.com/office/2006/metadata/properties" ma:root="true" ma:fieldsID="eac16631c4ade6f226d9b79c30c9e4c0" ns2:_="" ns3:_="">
    <xsd:import namespace="abe41612-6d21-4da8-9360-788d204bc1b2"/>
    <xsd:import namespace="df502049-25b9-44d4-8cb2-dfe8fa75f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atetim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41612-6d21-4da8-9360-788d204bc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time" ma:index="12" nillable="true" ma:displayName="Date &amp; time" ma:format="DateOnly" ma:internalName="Datetime">
      <xsd:simpleType>
        <xsd:restriction base="dms:DateTim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02049-25b9-44d4-8cb2-dfe8fa75f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CF7860-9265-41EA-B5EC-978E4F8327F0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abe41612-6d21-4da8-9360-788d204bc1b2"/>
    <ds:schemaRef ds:uri="df502049-25b9-44d4-8cb2-dfe8fa75f16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BB2AE5-CE3E-42D9-A56F-87CECA456E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D7D92B-B46B-4C2E-A197-C145B65551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e41612-6d21-4da8-9360-788d204bc1b2"/>
    <ds:schemaRef ds:uri="df502049-25b9-44d4-8cb2-dfe8fa75f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ORP_GP Poster_template_A3</Template>
  <TotalTime>2</TotalTime>
  <Words>47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Contact details here: (5 lines max) Location serviceemail1@health.nsw.gov.au  Location serviceemail2@health.nsw.gov.au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 GP poster A3 template</dc:title>
  <dc:creator>NSW Agency for Clinical Innovation</dc:creator>
  <cp:lastModifiedBy>Bronwyn Potter (Agency for Clinical Innovation)</cp:lastModifiedBy>
  <cp:revision>3</cp:revision>
  <dcterms:created xsi:type="dcterms:W3CDTF">2020-11-25T04:32:06Z</dcterms:created>
  <dcterms:modified xsi:type="dcterms:W3CDTF">2022-04-11T05:46:09Z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0x0101006BA681A25D7AD54D8A21985FB7FB0696</vt:lpwstr>
  </property>
</Properties>
</file>