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0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594"/>
    <p:restoredTop sz="96208"/>
  </p:normalViewPr>
  <p:slideViewPr>
    <p:cSldViewPr snapToGrid="0" snapToObjects="1">
      <p:cViewPr varScale="1">
        <p:scale>
          <a:sx n="79" d="100"/>
          <a:sy n="79" d="100"/>
        </p:scale>
        <p:origin x="30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87C85C56-EF41-5443-B019-236DAA2902A8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E3AB9B-BF40-4810-815E-1E6B3569F8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41562"/>
            <a:ext cx="6857999" cy="969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107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87C85C56-EF41-5443-B019-236DAA2902A8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4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87C85C56-EF41-5443-B019-236DAA2902A8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8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931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87C85C56-EF41-5443-B019-236DAA2902A8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4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87C85C56-EF41-5443-B019-236DAA2902A8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1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87C85C56-EF41-5443-B019-236DAA2902A8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2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87C85C56-EF41-5443-B019-236DAA2902A8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9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87C85C56-EF41-5443-B019-236DAA2902A8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3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87C85C56-EF41-5443-B019-236DAA2902A8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7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87C85C56-EF41-5443-B019-236DAA2902A8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240BC77-D4EB-4F58-8BB7-088097AACA3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-41563"/>
            <a:ext cx="6858000" cy="969808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CA90B-0441-054B-9086-B97DE9FC1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2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erviceemail1@health.nsw.gov.a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34B02-956C-42FC-9A48-4D0221472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9081" y="7941870"/>
            <a:ext cx="4243753" cy="1613927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9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 here: (5 lines max)</a:t>
            </a:r>
            <a:br>
              <a:rPr lang="en-US" sz="9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serviceemail1@health.nsw.gov.au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  <a:b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serviceemail2@health.nsw.gov.au</a:t>
            </a:r>
            <a:endParaRPr lang="en-A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D94A3D-112F-D542-8E3A-324166711E8B}"/>
              </a:ext>
            </a:extLst>
          </p:cNvPr>
          <p:cNvCxnSpPr>
            <a:cxnSpLocks/>
          </p:cNvCxnSpPr>
          <p:nvPr/>
        </p:nvCxnSpPr>
        <p:spPr>
          <a:xfrm>
            <a:off x="0" y="8172627"/>
            <a:ext cx="6858000" cy="0"/>
          </a:xfrm>
          <a:prstGeom prst="line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5408086-9915-4F52-89A6-0CE11A2A5E58}"/>
              </a:ext>
            </a:extLst>
          </p:cNvPr>
          <p:cNvSpPr txBox="1"/>
          <p:nvPr/>
        </p:nvSpPr>
        <p:spPr>
          <a:xfrm>
            <a:off x="331862" y="8289519"/>
            <a:ext cx="6242178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the service (30 words max.)</a:t>
            </a:r>
            <a:endParaRPr lang="en-AU" sz="900" i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56CAC1-EBE9-4450-AB36-446B6D042BCC}"/>
              </a:ext>
            </a:extLst>
          </p:cNvPr>
          <p:cNvSpPr txBox="1"/>
          <p:nvPr/>
        </p:nvSpPr>
        <p:spPr>
          <a:xfrm>
            <a:off x="386080" y="8775742"/>
            <a:ext cx="2595880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b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Place logo here</a:t>
            </a:r>
            <a:br>
              <a:rPr lang="en-US" sz="1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en-AU" sz="1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536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P Poster_Draft v5" id="{4A943215-13A0-4530-B94A-E67DD4DE306C}" vid="{3B293292-F3F6-4B98-8AB4-E33F00905B0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681A25D7AD54D8A21985FB7FB0696" ma:contentTypeVersion="13" ma:contentTypeDescription="Create a new document." ma:contentTypeScope="" ma:versionID="2f4656a223c006cfd65d3ce397b4c289">
  <xsd:schema xmlns:xsd="http://www.w3.org/2001/XMLSchema" xmlns:xs="http://www.w3.org/2001/XMLSchema" xmlns:p="http://schemas.microsoft.com/office/2006/metadata/properties" xmlns:ns2="abe41612-6d21-4da8-9360-788d204bc1b2" xmlns:ns3="df502049-25b9-44d4-8cb2-dfe8fa75f164" targetNamespace="http://schemas.microsoft.com/office/2006/metadata/properties" ma:root="true" ma:fieldsID="eac16631c4ade6f226d9b79c30c9e4c0" ns2:_="" ns3:_="">
    <xsd:import namespace="abe41612-6d21-4da8-9360-788d204bc1b2"/>
    <xsd:import namespace="df502049-25b9-44d4-8cb2-dfe8fa75f1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Datetim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e41612-6d21-4da8-9360-788d204bc1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atetime" ma:index="12" nillable="true" ma:displayName="Date &amp; time" ma:format="DateOnly" ma:internalName="Datetime">
      <xsd:simpleType>
        <xsd:restriction base="dms:DateTim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502049-25b9-44d4-8cb2-dfe8fa75f16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time xmlns="abe41612-6d21-4da8-9360-788d204bc1b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83020D-B09C-4E8D-B064-BFCC2320DD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e41612-6d21-4da8-9360-788d204bc1b2"/>
    <ds:schemaRef ds:uri="df502049-25b9-44d4-8cb2-dfe8fa75f1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352298-F026-446F-9D43-2DF5976890E8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abe41612-6d21-4da8-9360-788d204bc1b2"/>
    <ds:schemaRef ds:uri="http://schemas.microsoft.com/office/2006/documentManagement/types"/>
    <ds:schemaRef ds:uri="http://schemas.openxmlformats.org/package/2006/metadata/core-properties"/>
    <ds:schemaRef ds:uri="df502049-25b9-44d4-8cb2-dfe8fa75f16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4D69630-21E3-414E-A2FD-B487F63178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47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Contact details here: (5 lines max) Location serviceemail1@health.nsw.gov.au  Location serviceemail2@health.nsw.gov.au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ORP GP poster A4 template</dc:title>
  <dc:creator>NSW Agency for Clinical Innovation</dc:creator>
  <cp:lastModifiedBy>Mel Freeman (Agency for Clinical Innovation)</cp:lastModifiedBy>
  <cp:revision>24</cp:revision>
  <dcterms:created xsi:type="dcterms:W3CDTF">2020-10-04T07:59:44Z</dcterms:created>
  <dcterms:modified xsi:type="dcterms:W3CDTF">2022-04-04T22:58:41Z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0x0101006BA681A25D7AD54D8A21985FB7FB0696</vt:lpwstr>
  </property>
</Properties>
</file>