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65" r:id="rId5"/>
    <p:sldMasterId id="2147483769" r:id="rId6"/>
    <p:sldMasterId id="2147483772" r:id="rId7"/>
    <p:sldMasterId id="2147483728" r:id="rId8"/>
    <p:sldMasterId id="2147483757" r:id="rId9"/>
    <p:sldMasterId id="2147483761" r:id="rId10"/>
    <p:sldMasterId id="2147483724" r:id="rId11"/>
    <p:sldMasterId id="2147483767" r:id="rId12"/>
  </p:sldMasterIdLst>
  <p:notesMasterIdLst>
    <p:notesMasterId r:id="rId37"/>
  </p:notesMasterIdLst>
  <p:handoutMasterIdLst>
    <p:handoutMasterId r:id="rId38"/>
  </p:handoutMasterIdLst>
  <p:sldIdLst>
    <p:sldId id="262" r:id="rId13"/>
    <p:sldId id="257" r:id="rId14"/>
    <p:sldId id="258" r:id="rId15"/>
    <p:sldId id="264" r:id="rId16"/>
    <p:sldId id="265" r:id="rId17"/>
    <p:sldId id="302" r:id="rId18"/>
    <p:sldId id="303" r:id="rId19"/>
    <p:sldId id="304" r:id="rId20"/>
    <p:sldId id="305" r:id="rId21"/>
    <p:sldId id="306" r:id="rId22"/>
    <p:sldId id="288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259" r:id="rId36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pos="346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 Pang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282"/>
    <a:srgbClr val="006892"/>
    <a:srgbClr val="524F69"/>
    <a:srgbClr val="6F6C8B"/>
    <a:srgbClr val="006243"/>
    <a:srgbClr val="0089A5"/>
    <a:srgbClr val="0088A4"/>
    <a:srgbClr val="004185"/>
    <a:srgbClr val="00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1" autoAdjust="0"/>
    <p:restoredTop sz="96866" autoAdjust="0"/>
  </p:normalViewPr>
  <p:slideViewPr>
    <p:cSldViewPr snapToGrid="0">
      <p:cViewPr varScale="1">
        <p:scale>
          <a:sx n="145" d="100"/>
          <a:sy n="145" d="100"/>
        </p:scale>
        <p:origin x="222" y="102"/>
      </p:cViewPr>
      <p:guideLst>
        <p:guide orient="horz" pos="1637"/>
        <p:guide pos="2880"/>
        <p:guide orient="horz" pos="2799"/>
        <p:guide orient="horz" pos="441"/>
        <p:guide orient="horz" pos="667"/>
        <p:guide pos="346"/>
        <p:guide pos="5465"/>
      </p:guideLst>
    </p:cSldViewPr>
  </p:slideViewPr>
  <p:outlineViewPr>
    <p:cViewPr>
      <p:scale>
        <a:sx n="33" d="100"/>
        <a:sy n="33" d="100"/>
      </p:scale>
      <p:origin x="0" y="-42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928" y="-8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illiams (Agency for Clinical Innovation)" userId="43e005a8-d2a0-47db-a5b3-58c127af1651" providerId="ADAL" clId="{B59DEE9A-2563-4790-A749-5357081D3A08}"/>
    <pc:docChg chg="undo custSel modSld">
      <pc:chgData name="Mark Williams (Agency for Clinical Innovation)" userId="43e005a8-d2a0-47db-a5b3-58c127af1651" providerId="ADAL" clId="{B59DEE9A-2563-4790-A749-5357081D3A08}" dt="2023-05-29T01:55:44.049" v="905" actId="255"/>
      <pc:docMkLst>
        <pc:docMk/>
      </pc:docMkLst>
      <pc:sldChg chg="modSp mod">
        <pc:chgData name="Mark Williams (Agency for Clinical Innovation)" userId="43e005a8-d2a0-47db-a5b3-58c127af1651" providerId="ADAL" clId="{B59DEE9A-2563-4790-A749-5357081D3A08}" dt="2023-05-28T23:55:59.954" v="3" actId="20577"/>
        <pc:sldMkLst>
          <pc:docMk/>
          <pc:sldMk cId="0" sldId="264"/>
        </pc:sldMkLst>
        <pc:spChg chg="mod">
          <ac:chgData name="Mark Williams (Agency for Clinical Innovation)" userId="43e005a8-d2a0-47db-a5b3-58c127af1651" providerId="ADAL" clId="{B59DEE9A-2563-4790-A749-5357081D3A08}" dt="2023-05-28T23:55:59.954" v="3" actId="20577"/>
          <ac:spMkLst>
            <pc:docMk/>
            <pc:sldMk cId="0" sldId="264"/>
            <ac:spMk id="3" creationId="{00000000-0000-0000-0000-000000000000}"/>
          </ac:spMkLst>
        </pc:spChg>
      </pc:sldChg>
      <pc:sldChg chg="addSp delSp modSp mod">
        <pc:chgData name="Mark Williams (Agency for Clinical Innovation)" userId="43e005a8-d2a0-47db-a5b3-58c127af1651" providerId="ADAL" clId="{B59DEE9A-2563-4790-A749-5357081D3A08}" dt="2023-05-29T00:54:50.551" v="515" actId="1076"/>
        <pc:sldMkLst>
          <pc:docMk/>
          <pc:sldMk cId="3919544033" sldId="288"/>
        </pc:sldMkLst>
        <pc:spChg chg="add mod">
          <ac:chgData name="Mark Williams (Agency for Clinical Innovation)" userId="43e005a8-d2a0-47db-a5b3-58c127af1651" providerId="ADAL" clId="{B59DEE9A-2563-4790-A749-5357081D3A08}" dt="2023-05-29T00:52:06.963" v="384" actId="14100"/>
          <ac:spMkLst>
            <pc:docMk/>
            <pc:sldMk cId="3919544033" sldId="288"/>
            <ac:spMk id="2" creationId="{ECEE2F99-8C9F-353C-3845-23299F45F935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53:35.190" v="417" actId="1076"/>
          <ac:spMkLst>
            <pc:docMk/>
            <pc:sldMk cId="3919544033" sldId="288"/>
            <ac:spMk id="3" creationId="{16E3D2C3-348A-0F8C-E828-B0F7457BBE9A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50.551" v="515" actId="1076"/>
          <ac:spMkLst>
            <pc:docMk/>
            <pc:sldMk cId="3919544033" sldId="288"/>
            <ac:spMk id="5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53:08.404" v="394" actId="478"/>
          <ac:spMkLst>
            <pc:docMk/>
            <pc:sldMk cId="3919544033" sldId="288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14.535" v="484" actId="1035"/>
          <ac:spMkLst>
            <pc:docMk/>
            <pc:sldMk cId="3919544033" sldId="288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07.270" v="461" actId="1036"/>
          <ac:spMkLst>
            <pc:docMk/>
            <pc:sldMk cId="3919544033" sldId="288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02.314" v="454" actId="1035"/>
          <ac:spMkLst>
            <pc:docMk/>
            <pc:sldMk cId="3919544033" sldId="288"/>
            <ac:spMk id="18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0:52:08.646" v="385" actId="478"/>
          <ac:spMkLst>
            <pc:docMk/>
            <pc:sldMk cId="3919544033" sldId="288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07.270" v="461" actId="1036"/>
          <ac:spMkLst>
            <pc:docMk/>
            <pc:sldMk cId="3919544033" sldId="288"/>
            <ac:spMk id="23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24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25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26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17.614" v="486" actId="1036"/>
          <ac:spMkLst>
            <pc:docMk/>
            <pc:sldMk cId="3919544033" sldId="288"/>
            <ac:spMk id="27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28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34.114" v="512" actId="1038"/>
          <ac:spMkLst>
            <pc:docMk/>
            <pc:sldMk cId="3919544033" sldId="288"/>
            <ac:spMk id="29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30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50.711" v="434" actId="1076"/>
          <ac:spMkLst>
            <pc:docMk/>
            <pc:sldMk cId="3919544033" sldId="288"/>
            <ac:spMk id="31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50.711" v="434" actId="1076"/>
          <ac:spMkLst>
            <pc:docMk/>
            <pc:sldMk cId="3919544033" sldId="288"/>
            <ac:spMk id="32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33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46.854" v="433" actId="1037"/>
          <ac:spMkLst>
            <pc:docMk/>
            <pc:sldMk cId="3919544033" sldId="288"/>
            <ac:spMk id="34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3:32.215" v="416" actId="1035"/>
          <ac:spMkLst>
            <pc:docMk/>
            <pc:sldMk cId="3919544033" sldId="288"/>
            <ac:spMk id="35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50.551" v="515" actId="1076"/>
          <ac:spMkLst>
            <pc:docMk/>
            <pc:sldMk cId="3919544033" sldId="288"/>
            <ac:spMk id="36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50.551" v="515" actId="1076"/>
          <ac:spMkLst>
            <pc:docMk/>
            <pc:sldMk cId="3919544033" sldId="288"/>
            <ac:spMk id="37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50.551" v="515" actId="1076"/>
          <ac:spMkLst>
            <pc:docMk/>
            <pc:sldMk cId="3919544033" sldId="288"/>
            <ac:spMk id="38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4:50.551" v="515" actId="1076"/>
          <ac:spMkLst>
            <pc:docMk/>
            <pc:sldMk cId="3919544033" sldId="288"/>
            <ac:spMk id="39" creationId="{00000000-0000-0000-0000-000000000000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0:54:25.527" v="490" actId="1076"/>
          <ac:picMkLst>
            <pc:docMk/>
            <pc:sldMk cId="3919544033" sldId="288"/>
            <ac:picMk id="4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B59DEE9A-2563-4790-A749-5357081D3A08}" dt="2023-05-29T00:53:38.501" v="418" actId="14100"/>
          <ac:cxnSpMkLst>
            <pc:docMk/>
            <pc:sldMk cId="3919544033" sldId="288"/>
            <ac:cxnSpMk id="6" creationId="{BD345BC1-E99F-DD14-CA8E-70B1D2672525}"/>
          </ac:cxnSpMkLst>
        </pc:cxnChg>
      </pc:sldChg>
      <pc:sldChg chg="addSp delSp modSp mod">
        <pc:chgData name="Mark Williams (Agency for Clinical Innovation)" userId="43e005a8-d2a0-47db-a5b3-58c127af1651" providerId="ADAL" clId="{B59DEE9A-2563-4790-A749-5357081D3A08}" dt="2023-05-29T00:08:44.742" v="212"/>
        <pc:sldMkLst>
          <pc:docMk/>
          <pc:sldMk cId="960072866" sldId="302"/>
        </pc:sldMkLst>
        <pc:spChg chg="add mod">
          <ac:chgData name="Mark Williams (Agency for Clinical Innovation)" userId="43e005a8-d2a0-47db-a5b3-58c127af1651" providerId="ADAL" clId="{B59DEE9A-2563-4790-A749-5357081D3A08}" dt="2023-05-28T23:58:41.121" v="11" actId="1076"/>
          <ac:spMkLst>
            <pc:docMk/>
            <pc:sldMk cId="960072866" sldId="302"/>
            <ac:spMk id="2" creationId="{4E151D2C-7087-F46D-3CF3-188651193F37}"/>
          </ac:spMkLst>
        </pc:spChg>
        <pc:spChg chg="del">
          <ac:chgData name="Mark Williams (Agency for Clinical Innovation)" userId="43e005a8-d2a0-47db-a5b3-58c127af1651" providerId="ADAL" clId="{B59DEE9A-2563-4790-A749-5357081D3A08}" dt="2023-05-28T23:57:48.561" v="4" actId="478"/>
          <ac:spMkLst>
            <pc:docMk/>
            <pc:sldMk cId="960072866" sldId="302"/>
            <ac:spMk id="3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8T23:59:32.257" v="20" actId="478"/>
          <ac:spMkLst>
            <pc:docMk/>
            <pc:sldMk cId="960072866" sldId="302"/>
            <ac:spMk id="5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01:59.783" v="47" actId="478"/>
          <ac:spMkLst>
            <pc:docMk/>
            <pc:sldMk cId="960072866" sldId="302"/>
            <ac:spMk id="6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01:42.520" v="45" actId="1076"/>
          <ac:spMkLst>
            <pc:docMk/>
            <pc:sldMk cId="960072866" sldId="302"/>
            <ac:spMk id="7" creationId="{73C6317B-30E3-D50A-EDCC-8A59442D5945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01:16.389" v="41" actId="20577"/>
          <ac:spMkLst>
            <pc:docMk/>
            <pc:sldMk cId="960072866" sldId="302"/>
            <ac:spMk id="9" creationId="{09DCABF1-BB16-6464-DF90-513A8719416D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08:44.742" v="212"/>
          <ac:spMkLst>
            <pc:docMk/>
            <pc:sldMk cId="960072866" sldId="302"/>
            <ac:spMk id="10" creationId="{EDD341F4-6921-EC4F-5352-7BD5879E2D5C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00:50.966" v="39" actId="478"/>
          <ac:spMkLst>
            <pc:docMk/>
            <pc:sldMk cId="960072866" sldId="302"/>
            <ac:spMk id="11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02:00.189" v="48"/>
          <ac:spMkLst>
            <pc:docMk/>
            <pc:sldMk cId="960072866" sldId="302"/>
            <ac:spMk id="13" creationId="{7ACBD27C-F8CC-0D8C-6EBE-D5994AB3ADB5}"/>
          </ac:spMkLst>
        </pc:spChg>
        <pc:spChg chg="mod">
          <ac:chgData name="Mark Williams (Agency for Clinical Innovation)" userId="43e005a8-d2a0-47db-a5b3-58c127af1651" providerId="ADAL" clId="{B59DEE9A-2563-4790-A749-5357081D3A08}" dt="2023-05-28T23:58:57.209" v="14" actId="1076"/>
          <ac:spMkLst>
            <pc:docMk/>
            <pc:sldMk cId="960072866" sldId="302"/>
            <ac:spMk id="14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8T23:57:55.759" v="7" actId="478"/>
          <ac:spMkLst>
            <pc:docMk/>
            <pc:sldMk cId="960072866" sldId="302"/>
            <ac:spMk id="17" creationId="{00000000-0000-0000-0000-000000000000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0:01:49.626" v="46" actId="14861"/>
          <ac:picMkLst>
            <pc:docMk/>
            <pc:sldMk cId="960072866" sldId="302"/>
            <ac:picMk id="4" creationId="{B17DBC77-19F1-69A9-ABCC-647A65DA0FBD}"/>
          </ac:picMkLst>
        </pc:picChg>
        <pc:picChg chg="mod">
          <ac:chgData name="Mark Williams (Agency for Clinical Innovation)" userId="43e005a8-d2a0-47db-a5b3-58c127af1651" providerId="ADAL" clId="{B59DEE9A-2563-4790-A749-5357081D3A08}" dt="2023-05-29T00:01:49.626" v="46" actId="14861"/>
          <ac:picMkLst>
            <pc:docMk/>
            <pc:sldMk cId="960072866" sldId="302"/>
            <ac:picMk id="12" creationId="{00000000-0000-0000-0000-000000000000}"/>
          </ac:picMkLst>
        </pc:picChg>
        <pc:picChg chg="mod">
          <ac:chgData name="Mark Williams (Agency for Clinical Innovation)" userId="43e005a8-d2a0-47db-a5b3-58c127af1651" providerId="ADAL" clId="{B59DEE9A-2563-4790-A749-5357081D3A08}" dt="2023-05-29T00:01:49.626" v="46" actId="14861"/>
          <ac:picMkLst>
            <pc:docMk/>
            <pc:sldMk cId="960072866" sldId="302"/>
            <ac:picMk id="16" creationId="{00000000-0000-0000-0000-000000000000}"/>
          </ac:picMkLst>
        </pc:picChg>
      </pc:sldChg>
      <pc:sldChg chg="delSp modSp mod">
        <pc:chgData name="Mark Williams (Agency for Clinical Innovation)" userId="43e005a8-d2a0-47db-a5b3-58c127af1651" providerId="ADAL" clId="{B59DEE9A-2563-4790-A749-5357081D3A08}" dt="2023-05-29T00:08:41.280" v="211"/>
        <pc:sldMkLst>
          <pc:docMk/>
          <pc:sldMk cId="1472902024" sldId="303"/>
        </pc:sldMkLst>
        <pc:spChg chg="del">
          <ac:chgData name="Mark Williams (Agency for Clinical Innovation)" userId="43e005a8-d2a0-47db-a5b3-58c127af1651" providerId="ADAL" clId="{B59DEE9A-2563-4790-A749-5357081D3A08}" dt="2023-05-29T00:03:36.089" v="76" actId="478"/>
          <ac:spMkLst>
            <pc:docMk/>
            <pc:sldMk cId="1472902024" sldId="303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08:41.280" v="211"/>
          <ac:spMkLst>
            <pc:docMk/>
            <pc:sldMk cId="1472902024" sldId="303"/>
            <ac:spMk id="7" creationId="{39CAD84E-50D5-587B-A50D-C5BFD334B33C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0:03:47.931" v="81" actId="1076"/>
          <ac:picMkLst>
            <pc:docMk/>
            <pc:sldMk cId="1472902024" sldId="303"/>
            <ac:picMk id="3" creationId="{00000000-0000-0000-0000-000000000000}"/>
          </ac:picMkLst>
        </pc:picChg>
        <pc:picChg chg="mod">
          <ac:chgData name="Mark Williams (Agency for Clinical Innovation)" userId="43e005a8-d2a0-47db-a5b3-58c127af1651" providerId="ADAL" clId="{B59DEE9A-2563-4790-A749-5357081D3A08}" dt="2023-05-29T00:03:40.085" v="77" actId="14861"/>
          <ac:picMkLst>
            <pc:docMk/>
            <pc:sldMk cId="1472902024" sldId="303"/>
            <ac:picMk id="5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B59DEE9A-2563-4790-A749-5357081D3A08}" dt="2023-05-29T00:08:38.110" v="210"/>
        <pc:sldMkLst>
          <pc:docMk/>
          <pc:sldMk cId="2914725118" sldId="304"/>
        </pc:sldMkLst>
        <pc:spChg chg="add del mod">
          <ac:chgData name="Mark Williams (Agency for Clinical Innovation)" userId="43e005a8-d2a0-47db-a5b3-58c127af1651" providerId="ADAL" clId="{B59DEE9A-2563-4790-A749-5357081D3A08}" dt="2023-05-29T00:04:13.948" v="86"/>
          <ac:spMkLst>
            <pc:docMk/>
            <pc:sldMk cId="2914725118" sldId="304"/>
            <ac:spMk id="2" creationId="{52B8D41C-26C6-0926-11D0-5E42F125EB38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05:14.477" v="127" actId="1037"/>
          <ac:spMkLst>
            <pc:docMk/>
            <pc:sldMk cId="2914725118" sldId="304"/>
            <ac:spMk id="3" creationId="{02740CB4-51FA-7ED6-0473-6B3CD3964DAD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08:38.110" v="210"/>
          <ac:spMkLst>
            <pc:docMk/>
            <pc:sldMk cId="2914725118" sldId="304"/>
            <ac:spMk id="5" creationId="{95AB46F5-A346-BFCF-F31A-B7384C98A891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05:04.877" v="119" actId="478"/>
          <ac:spMkLst>
            <pc:docMk/>
            <pc:sldMk cId="2914725118" sldId="304"/>
            <ac:spMk id="8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04:34.413" v="91" actId="478"/>
          <ac:spMkLst>
            <pc:docMk/>
            <pc:sldMk cId="2914725118" sldId="304"/>
            <ac:spMk id="9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0:06:36.640" v="161" actId="478"/>
          <ac:spMkLst>
            <pc:docMk/>
            <pc:sldMk cId="2914725118" sldId="304"/>
            <ac:spMk id="10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06:13.657" v="152" actId="478"/>
          <ac:spMkLst>
            <pc:docMk/>
            <pc:sldMk cId="2914725118" sldId="304"/>
            <ac:spMk id="12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0:06:35.225" v="160" actId="478"/>
          <ac:spMkLst>
            <pc:docMk/>
            <pc:sldMk cId="2914725118" sldId="304"/>
            <ac:spMk id="13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06:12.649" v="151" actId="478"/>
          <ac:spMkLst>
            <pc:docMk/>
            <pc:sldMk cId="2914725118" sldId="304"/>
            <ac:spMk id="14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B59DEE9A-2563-4790-A749-5357081D3A08}" dt="2023-05-29T00:06:00.271" v="148" actId="1076"/>
          <ac:spMkLst>
            <pc:docMk/>
            <pc:sldMk cId="2914725118" sldId="304"/>
            <ac:spMk id="19" creationId="{AC445841-5EA1-334A-F82C-F531FF413A21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06:31.304" v="159" actId="1035"/>
          <ac:spMkLst>
            <pc:docMk/>
            <pc:sldMk cId="2914725118" sldId="304"/>
            <ac:spMk id="25" creationId="{2D577D2E-E414-14F3-DC0D-095BD7A4E4C5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0:04:10.554" v="84" actId="1076"/>
          <ac:picMkLst>
            <pc:docMk/>
            <pc:sldMk cId="2914725118" sldId="304"/>
            <ac:picMk id="11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B59DEE9A-2563-4790-A749-5357081D3A08}" dt="2023-05-29T00:05:14.477" v="127" actId="1037"/>
          <ac:cxnSpMkLst>
            <pc:docMk/>
            <pc:sldMk cId="2914725118" sldId="304"/>
            <ac:cxnSpMk id="4" creationId="{289A0105-F70E-05B6-582C-4E3F7392CC6A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06:00.271" v="148" actId="1076"/>
          <ac:cxnSpMkLst>
            <pc:docMk/>
            <pc:sldMk cId="2914725118" sldId="304"/>
            <ac:cxnSpMk id="20" creationId="{5FD06E08-D85C-CA9F-C7D8-827C2E6CD5DD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06:23.173" v="155" actId="1076"/>
          <ac:cxnSpMkLst>
            <pc:docMk/>
            <pc:sldMk cId="2914725118" sldId="304"/>
            <ac:cxnSpMk id="26" creationId="{D8C5E832-F0C9-9E42-C473-C2A4B44A1076}"/>
          </ac:cxnSpMkLst>
        </pc:cxnChg>
      </pc:sldChg>
      <pc:sldChg chg="addSp delSp modSp mod">
        <pc:chgData name="Mark Williams (Agency for Clinical Innovation)" userId="43e005a8-d2a0-47db-a5b3-58c127af1651" providerId="ADAL" clId="{B59DEE9A-2563-4790-A749-5357081D3A08}" dt="2023-05-29T00:48:11.230" v="348" actId="1076"/>
        <pc:sldMkLst>
          <pc:docMk/>
          <pc:sldMk cId="3285039074" sldId="305"/>
        </pc:sldMkLst>
        <pc:spChg chg="add mod">
          <ac:chgData name="Mark Williams (Agency for Clinical Innovation)" userId="43e005a8-d2a0-47db-a5b3-58c127af1651" providerId="ADAL" clId="{B59DEE9A-2563-4790-A749-5357081D3A08}" dt="2023-05-29T00:48:11.230" v="348" actId="1076"/>
          <ac:spMkLst>
            <pc:docMk/>
            <pc:sldMk cId="3285039074" sldId="305"/>
            <ac:spMk id="2" creationId="{679FB83C-E7DC-4791-698B-BF00CA7B628D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08:31.246" v="209" actId="1037"/>
          <ac:spMkLst>
            <pc:docMk/>
            <pc:sldMk cId="3285039074" sldId="305"/>
            <ac:spMk id="5" creationId="{DAA3821C-5A6B-881E-FDA7-7F0D64040282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11:16.504" v="241" actId="478"/>
          <ac:spMkLst>
            <pc:docMk/>
            <pc:sldMk cId="3285039074" sldId="305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10:24.875" v="231" actId="179"/>
          <ac:spMkLst>
            <pc:docMk/>
            <pc:sldMk cId="3285039074" sldId="305"/>
            <ac:spMk id="9" creationId="{924A0A92-ED86-96DA-8DC2-9AB9AF5BD224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11:32.766" v="246" actId="571"/>
          <ac:spMkLst>
            <pc:docMk/>
            <pc:sldMk cId="3285039074" sldId="305"/>
            <ac:spMk id="13" creationId="{65F0AFFD-E5F6-89E1-426F-5023C5DFD25B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45:08.382" v="286" actId="478"/>
          <ac:spMkLst>
            <pc:docMk/>
            <pc:sldMk cId="3285039074" sldId="305"/>
            <ac:spMk id="1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0:12:27.129" v="256" actId="478"/>
          <ac:spMkLst>
            <pc:docMk/>
            <pc:sldMk cId="3285039074" sldId="305"/>
            <ac:spMk id="15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48:11.230" v="348" actId="1076"/>
          <ac:spMkLst>
            <pc:docMk/>
            <pc:sldMk cId="3285039074" sldId="305"/>
            <ac:spMk id="16" creationId="{B42CF275-867A-1729-54C1-815660C80CD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45:22.798" v="296" actId="478"/>
          <ac:spMkLst>
            <pc:docMk/>
            <pc:sldMk cId="3285039074" sldId="305"/>
            <ac:spMk id="17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0:09:13.593" v="216" actId="478"/>
          <ac:spMkLst>
            <pc:docMk/>
            <pc:sldMk cId="3285039074" sldId="305"/>
            <ac:spMk id="18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B59DEE9A-2563-4790-A749-5357081D3A08}" dt="2023-05-29T00:12:39.724" v="258" actId="478"/>
          <ac:spMkLst>
            <pc:docMk/>
            <pc:sldMk cId="3285039074" sldId="305"/>
            <ac:spMk id="21" creationId="{6168F5EB-FAAA-93EA-6D94-C95E0BB037C5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45:24.254" v="297" actId="478"/>
          <ac:spMkLst>
            <pc:docMk/>
            <pc:sldMk cId="3285039074" sldId="305"/>
            <ac:spMk id="23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44:57.727" v="284" actId="478"/>
          <ac:spMkLst>
            <pc:docMk/>
            <pc:sldMk cId="3285039074" sldId="305"/>
            <ac:spMk id="24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44:04.047" v="266" actId="571"/>
          <ac:spMkLst>
            <pc:docMk/>
            <pc:sldMk cId="3285039074" sldId="305"/>
            <ac:spMk id="27" creationId="{CBC87801-5E1F-4562-217D-DB3F3426C7DB}"/>
          </ac:spMkLst>
        </pc:spChg>
        <pc:spChg chg="add del mod">
          <ac:chgData name="Mark Williams (Agency for Clinical Innovation)" userId="43e005a8-d2a0-47db-a5b3-58c127af1651" providerId="ADAL" clId="{B59DEE9A-2563-4790-A749-5357081D3A08}" dt="2023-05-29T00:44:56.609" v="283" actId="478"/>
          <ac:spMkLst>
            <pc:docMk/>
            <pc:sldMk cId="3285039074" sldId="305"/>
            <ac:spMk id="28" creationId="{7BD9453F-5D46-8676-EA65-864317E007C1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44:44.143" v="278" actId="571"/>
          <ac:spMkLst>
            <pc:docMk/>
            <pc:sldMk cId="3285039074" sldId="305"/>
            <ac:spMk id="36" creationId="{28A45CF2-1E14-D665-8550-A85557DCDD4B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48:11.230" v="348" actId="1076"/>
          <ac:spMkLst>
            <pc:docMk/>
            <pc:sldMk cId="3285039074" sldId="305"/>
            <ac:spMk id="40" creationId="{3115F043-DD4D-E7C8-5692-04BD9C19EDAB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48:11.230" v="348" actId="1076"/>
          <ac:spMkLst>
            <pc:docMk/>
            <pc:sldMk cId="3285039074" sldId="305"/>
            <ac:spMk id="42" creationId="{3C887AC9-9344-428C-7315-0FE3C9BF370A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48:11.230" v="348" actId="1076"/>
          <ac:spMkLst>
            <pc:docMk/>
            <pc:sldMk cId="3285039074" sldId="305"/>
            <ac:spMk id="44" creationId="{F7DA9D3B-0267-04D4-E02E-571E22AF0867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0:48:11.230" v="348" actId="1076"/>
          <ac:picMkLst>
            <pc:docMk/>
            <pc:sldMk cId="3285039074" sldId="305"/>
            <ac:picMk id="7" creationId="{FE16DF27-11C4-979D-BBCD-05BD4253A20B}"/>
          </ac:picMkLst>
        </pc:picChg>
        <pc:cxnChg chg="add mod">
          <ac:chgData name="Mark Williams (Agency for Clinical Innovation)" userId="43e005a8-d2a0-47db-a5b3-58c127af1651" providerId="ADAL" clId="{B59DEE9A-2563-4790-A749-5357081D3A08}" dt="2023-05-29T00:48:11.230" v="348" actId="1076"/>
          <ac:cxnSpMkLst>
            <pc:docMk/>
            <pc:sldMk cId="3285039074" sldId="305"/>
            <ac:cxnSpMk id="3" creationId="{6C2BAE5D-FF9C-150A-7FEF-C358DF74E321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48:11.230" v="348" actId="1076"/>
          <ac:cxnSpMkLst>
            <pc:docMk/>
            <pc:sldMk cId="3285039074" sldId="305"/>
            <ac:cxnSpMk id="19" creationId="{72634472-691C-0ED1-35C1-93DBAF9C1BBB}"/>
          </ac:cxnSpMkLst>
        </pc:cxnChg>
        <pc:cxnChg chg="add del mod">
          <ac:chgData name="Mark Williams (Agency for Clinical Innovation)" userId="43e005a8-d2a0-47db-a5b3-58c127af1651" providerId="ADAL" clId="{B59DEE9A-2563-4790-A749-5357081D3A08}" dt="2023-05-29T00:12:41.993" v="259" actId="478"/>
          <ac:cxnSpMkLst>
            <pc:docMk/>
            <pc:sldMk cId="3285039074" sldId="305"/>
            <ac:cxnSpMk id="22" creationId="{C71A3A30-1408-2631-5742-DB2C15EF0A21}"/>
          </ac:cxnSpMkLst>
        </pc:cxnChg>
        <pc:cxnChg chg="add del mod">
          <ac:chgData name="Mark Williams (Agency for Clinical Innovation)" userId="43e005a8-d2a0-47db-a5b3-58c127af1651" providerId="ADAL" clId="{B59DEE9A-2563-4790-A749-5357081D3A08}" dt="2023-05-29T00:46:01.247" v="324" actId="478"/>
          <ac:cxnSpMkLst>
            <pc:docMk/>
            <pc:sldMk cId="3285039074" sldId="305"/>
            <ac:cxnSpMk id="29" creationId="{92936704-921F-E608-1202-A74D6BDF2612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48:11.230" v="348" actId="1076"/>
          <ac:cxnSpMkLst>
            <pc:docMk/>
            <pc:sldMk cId="3285039074" sldId="305"/>
            <ac:cxnSpMk id="41" creationId="{F3755579-BF90-8EFE-0EFB-FB91AF426817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48:11.230" v="348" actId="1076"/>
          <ac:cxnSpMkLst>
            <pc:docMk/>
            <pc:sldMk cId="3285039074" sldId="305"/>
            <ac:cxnSpMk id="43" creationId="{DD6ECAC6-3B63-92F4-9A3C-0C6E701B3040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48:11.230" v="348" actId="1076"/>
          <ac:cxnSpMkLst>
            <pc:docMk/>
            <pc:sldMk cId="3285039074" sldId="305"/>
            <ac:cxnSpMk id="45" creationId="{0EE88DCD-EDC0-2644-6D2A-86D37D050E44}"/>
          </ac:cxnSpMkLst>
        </pc:cxnChg>
      </pc:sldChg>
      <pc:sldChg chg="addSp delSp modSp mod">
        <pc:chgData name="Mark Williams (Agency for Clinical Innovation)" userId="43e005a8-d2a0-47db-a5b3-58c127af1651" providerId="ADAL" clId="{B59DEE9A-2563-4790-A749-5357081D3A08}" dt="2023-05-29T00:51:09.546" v="378" actId="14100"/>
        <pc:sldMkLst>
          <pc:docMk/>
          <pc:sldMk cId="0" sldId="306"/>
        </pc:sldMkLst>
        <pc:spChg chg="add mod">
          <ac:chgData name="Mark Williams (Agency for Clinical Innovation)" userId="43e005a8-d2a0-47db-a5b3-58c127af1651" providerId="ADAL" clId="{B59DEE9A-2563-4790-A749-5357081D3A08}" dt="2023-05-29T00:49:00.270" v="355" actId="14100"/>
          <ac:spMkLst>
            <pc:docMk/>
            <pc:sldMk cId="0" sldId="306"/>
            <ac:spMk id="2" creationId="{DD6D554C-2E96-5C00-C7ED-5765AA897DFC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50:11.120" v="369" actId="1076"/>
          <ac:spMkLst>
            <pc:docMk/>
            <pc:sldMk cId="0" sldId="306"/>
            <ac:spMk id="5" creationId="{8725ED37-9D67-43C0-E107-6E40EC04F07E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48:47.937" v="353" actId="478"/>
          <ac:spMkLst>
            <pc:docMk/>
            <pc:sldMk cId="0" sldId="306"/>
            <ac:spMk id="6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49:24.863" v="361" actId="478"/>
          <ac:spMkLst>
            <pc:docMk/>
            <pc:sldMk cId="0" sldId="306"/>
            <ac:spMk id="10" creationId="{00000000-0000-0000-0000-000000000000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50:01.074" v="367" actId="478"/>
          <ac:spMkLst>
            <pc:docMk/>
            <pc:sldMk cId="0" sldId="306"/>
            <ac:spMk id="11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51:05.354" v="377" actId="1076"/>
          <ac:spMkLst>
            <pc:docMk/>
            <pc:sldMk cId="0" sldId="306"/>
            <ac:spMk id="15" creationId="{4EE1AFDF-1E23-ACAA-D834-00AACDC57695}"/>
          </ac:spMkLst>
        </pc:spChg>
        <pc:picChg chg="mod modCrop">
          <ac:chgData name="Mark Williams (Agency for Clinical Innovation)" userId="43e005a8-d2a0-47db-a5b3-58c127af1651" providerId="ADAL" clId="{B59DEE9A-2563-4790-A749-5357081D3A08}" dt="2023-05-29T00:50:57.893" v="376" actId="732"/>
          <ac:picMkLst>
            <pc:docMk/>
            <pc:sldMk cId="0" sldId="306"/>
            <ac:picMk id="4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B59DEE9A-2563-4790-A749-5357081D3A08}" dt="2023-05-29T00:49:00.270" v="355" actId="14100"/>
          <ac:cxnSpMkLst>
            <pc:docMk/>
            <pc:sldMk cId="0" sldId="306"/>
            <ac:cxnSpMk id="3" creationId="{A9B02BBC-55F5-9086-ECEF-3621B04F7473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50:11.120" v="369" actId="1076"/>
          <ac:cxnSpMkLst>
            <pc:docMk/>
            <pc:sldMk cId="0" sldId="306"/>
            <ac:cxnSpMk id="8" creationId="{A8F8061F-44D4-B805-817D-25B233B22ABF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51:09.546" v="378" actId="14100"/>
          <ac:cxnSpMkLst>
            <pc:docMk/>
            <pc:sldMk cId="0" sldId="306"/>
            <ac:cxnSpMk id="16" creationId="{87552FAE-48D3-63A7-7A23-20018BB51A13}"/>
          </ac:cxnSpMkLst>
        </pc:cxnChg>
      </pc:sldChg>
      <pc:sldChg chg="modSp mod">
        <pc:chgData name="Mark Williams (Agency for Clinical Innovation)" userId="43e005a8-d2a0-47db-a5b3-58c127af1651" providerId="ADAL" clId="{B59DEE9A-2563-4790-A749-5357081D3A08}" dt="2023-05-29T00:57:11.537" v="646" actId="1036"/>
        <pc:sldMkLst>
          <pc:docMk/>
          <pc:sldMk cId="0" sldId="307"/>
        </pc:sldMkLst>
        <pc:spChg chg="mod">
          <ac:chgData name="Mark Williams (Agency for Clinical Innovation)" userId="43e005a8-d2a0-47db-a5b3-58c127af1651" providerId="ADAL" clId="{B59DEE9A-2563-4790-A749-5357081D3A08}" dt="2023-05-29T00:57:03.945" v="633" actId="20577"/>
          <ac:spMkLst>
            <pc:docMk/>
            <pc:sldMk cId="0" sldId="307"/>
            <ac:spMk id="25" creationId="{00000000-0000-0000-0000-000000000000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0:57:11.537" v="646" actId="1036"/>
          <ac:picMkLst>
            <pc:docMk/>
            <pc:sldMk cId="0" sldId="307"/>
            <ac:picMk id="4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B59DEE9A-2563-4790-A749-5357081D3A08}" dt="2023-05-29T00:59:11.912" v="670" actId="20577"/>
        <pc:sldMkLst>
          <pc:docMk/>
          <pc:sldMk cId="0" sldId="308"/>
        </pc:sldMkLst>
        <pc:spChg chg="add mod">
          <ac:chgData name="Mark Williams (Agency for Clinical Innovation)" userId="43e005a8-d2a0-47db-a5b3-58c127af1651" providerId="ADAL" clId="{B59DEE9A-2563-4790-A749-5357081D3A08}" dt="2023-05-29T00:58:33.273" v="660" actId="1076"/>
          <ac:spMkLst>
            <pc:docMk/>
            <pc:sldMk cId="0" sldId="308"/>
            <ac:spMk id="2" creationId="{B2CC1429-924E-7657-0F66-4DE1D9E94A8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0:59:11.912" v="670" actId="20577"/>
          <ac:spMkLst>
            <pc:docMk/>
            <pc:sldMk cId="0" sldId="308"/>
            <ac:spMk id="12" creationId="{3E831EDB-2FFB-9EB7-5E46-EF4E370EF68E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0:58:44.312" v="663" actId="478"/>
          <ac:spMkLst>
            <pc:docMk/>
            <pc:sldMk cId="0" sldId="308"/>
            <ac:spMk id="19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0:58:12.185" v="656" actId="478"/>
          <ac:spMkLst>
            <pc:docMk/>
            <pc:sldMk cId="0" sldId="308"/>
            <ac:spMk id="21" creationId="{00000000-0000-0000-0000-000000000000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0:57:27.229" v="647" actId="14861"/>
          <ac:picMkLst>
            <pc:docMk/>
            <pc:sldMk cId="0" sldId="308"/>
            <ac:picMk id="6" creationId="{99AFAB95-4AB9-25D6-6C27-1818AD39465B}"/>
          </ac:picMkLst>
        </pc:picChg>
        <pc:cxnChg chg="add mod">
          <ac:chgData name="Mark Williams (Agency for Clinical Innovation)" userId="43e005a8-d2a0-47db-a5b3-58c127af1651" providerId="ADAL" clId="{B59DEE9A-2563-4790-A749-5357081D3A08}" dt="2023-05-29T00:58:33.273" v="660" actId="1076"/>
          <ac:cxnSpMkLst>
            <pc:docMk/>
            <pc:sldMk cId="0" sldId="308"/>
            <ac:cxnSpMk id="3" creationId="{A1D66CD6-F23A-9546-FD8E-59DD5F9C8A73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0:59:09.460" v="669" actId="14100"/>
          <ac:cxnSpMkLst>
            <pc:docMk/>
            <pc:sldMk cId="0" sldId="308"/>
            <ac:cxnSpMk id="13" creationId="{62487652-3F45-7512-DEE3-584817BD9713}"/>
          </ac:cxnSpMkLst>
        </pc:cxnChg>
      </pc:sldChg>
      <pc:sldChg chg="addSp delSp modSp mod">
        <pc:chgData name="Mark Williams (Agency for Clinical Innovation)" userId="43e005a8-d2a0-47db-a5b3-58c127af1651" providerId="ADAL" clId="{B59DEE9A-2563-4790-A749-5357081D3A08}" dt="2023-05-29T01:04:09.278" v="697" actId="14100"/>
        <pc:sldMkLst>
          <pc:docMk/>
          <pc:sldMk cId="0" sldId="309"/>
        </pc:sldMkLst>
        <pc:spChg chg="add mod">
          <ac:chgData name="Mark Williams (Agency for Clinical Innovation)" userId="43e005a8-d2a0-47db-a5b3-58c127af1651" providerId="ADAL" clId="{B59DEE9A-2563-4790-A749-5357081D3A08}" dt="2023-05-29T01:00:37.476" v="679" actId="14100"/>
          <ac:spMkLst>
            <pc:docMk/>
            <pc:sldMk cId="0" sldId="309"/>
            <ac:spMk id="2" creationId="{717CA098-AEE1-332B-6399-84DF48512005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1:01:07.434" v="686" actId="478"/>
          <ac:spMkLst>
            <pc:docMk/>
            <pc:sldMk cId="0" sldId="309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03:48.209" v="696" actId="1076"/>
          <ac:spMkLst>
            <pc:docMk/>
            <pc:sldMk cId="0" sldId="309"/>
            <ac:spMk id="7" creationId="{0524DF10-7619-F5A9-B6A0-F9F7CD148856}"/>
          </ac:spMkLst>
        </pc:spChg>
        <pc:spChg chg="del">
          <ac:chgData name="Mark Williams (Agency for Clinical Innovation)" userId="43e005a8-d2a0-47db-a5b3-58c127af1651" providerId="ADAL" clId="{B59DEE9A-2563-4790-A749-5357081D3A08}" dt="2023-05-29T01:00:39.820" v="680" actId="478"/>
          <ac:spMkLst>
            <pc:docMk/>
            <pc:sldMk cId="0" sldId="309"/>
            <ac:spMk id="10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1:04:09.278" v="697" actId="14100"/>
          <ac:spMkLst>
            <pc:docMk/>
            <pc:sldMk cId="0" sldId="309"/>
            <ac:spMk id="11" creationId="{F078EE80-2D1F-8B85-98AA-95CE1E8F8531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0:59:59.452" v="672" actId="1076"/>
          <ac:spMkLst>
            <pc:docMk/>
            <pc:sldMk cId="0" sldId="309"/>
            <ac:spMk id="19" creationId="{00000000-0000-0000-0000-000000000000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0:59:55.375" v="671" actId="14861"/>
          <ac:picMkLst>
            <pc:docMk/>
            <pc:sldMk cId="0" sldId="309"/>
            <ac:picMk id="5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B59DEE9A-2563-4790-A749-5357081D3A08}" dt="2023-05-29T01:00:37.476" v="679" actId="14100"/>
          <ac:cxnSpMkLst>
            <pc:docMk/>
            <pc:sldMk cId="0" sldId="309"/>
            <ac:cxnSpMk id="3" creationId="{416538DF-3474-74C7-5D7F-82D63B3696E1}"/>
          </ac:cxnSpMkLst>
        </pc:cxnChg>
        <pc:cxnChg chg="add mod">
          <ac:chgData name="Mark Williams (Agency for Clinical Innovation)" userId="43e005a8-d2a0-47db-a5b3-58c127af1651" providerId="ADAL" clId="{B59DEE9A-2563-4790-A749-5357081D3A08}" dt="2023-05-29T01:04:09.278" v="697" actId="14100"/>
          <ac:cxnSpMkLst>
            <pc:docMk/>
            <pc:sldMk cId="0" sldId="309"/>
            <ac:cxnSpMk id="12" creationId="{D6A68C46-F03B-C472-8C62-A849A2F90F31}"/>
          </ac:cxnSpMkLst>
        </pc:cxnChg>
      </pc:sldChg>
      <pc:sldChg chg="addSp delSp modSp mod">
        <pc:chgData name="Mark Williams (Agency for Clinical Innovation)" userId="43e005a8-d2a0-47db-a5b3-58c127af1651" providerId="ADAL" clId="{B59DEE9A-2563-4790-A749-5357081D3A08}" dt="2023-05-29T01:52:59.819" v="893" actId="1038"/>
        <pc:sldMkLst>
          <pc:docMk/>
          <pc:sldMk cId="3547058216" sldId="310"/>
        </pc:sldMkLst>
        <pc:spChg chg="del">
          <ac:chgData name="Mark Williams (Agency for Clinical Innovation)" userId="43e005a8-d2a0-47db-a5b3-58c127af1651" providerId="ADAL" clId="{B59DEE9A-2563-4790-A749-5357081D3A08}" dt="2023-05-29T01:20:12.611" v="739" actId="478"/>
          <ac:spMkLst>
            <pc:docMk/>
            <pc:sldMk cId="3547058216" sldId="310"/>
            <ac:spMk id="3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B59DEE9A-2563-4790-A749-5357081D3A08}" dt="2023-05-29T01:15:58.818" v="738" actId="1076"/>
          <ac:spMkLst>
            <pc:docMk/>
            <pc:sldMk cId="3547058216" sldId="310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52:59.819" v="893" actId="1038"/>
          <ac:spMkLst>
            <pc:docMk/>
            <pc:sldMk cId="3547058216" sldId="310"/>
            <ac:spMk id="8" creationId="{70201AC0-61DB-AE30-FD66-16205F632C64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1:05:18.767" v="716" actId="14861"/>
          <ac:picMkLst>
            <pc:docMk/>
            <pc:sldMk cId="3547058216" sldId="310"/>
            <ac:picMk id="2" creationId="{00000000-0000-0000-0000-000000000000}"/>
          </ac:picMkLst>
        </pc:picChg>
        <pc:picChg chg="mod">
          <ac:chgData name="Mark Williams (Agency for Clinical Innovation)" userId="43e005a8-d2a0-47db-a5b3-58c127af1651" providerId="ADAL" clId="{B59DEE9A-2563-4790-A749-5357081D3A08}" dt="2023-05-29T01:05:18.767" v="716" actId="14861"/>
          <ac:picMkLst>
            <pc:docMk/>
            <pc:sldMk cId="3547058216" sldId="310"/>
            <ac:picMk id="5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B59DEE9A-2563-4790-A749-5357081D3A08}" dt="2023-05-29T01:52:46.298" v="889" actId="1037"/>
        <pc:sldMkLst>
          <pc:docMk/>
          <pc:sldMk cId="983908379" sldId="311"/>
        </pc:sldMkLst>
        <pc:spChg chg="mod">
          <ac:chgData name="Mark Williams (Agency for Clinical Innovation)" userId="43e005a8-d2a0-47db-a5b3-58c127af1651" providerId="ADAL" clId="{B59DEE9A-2563-4790-A749-5357081D3A08}" dt="2023-05-29T01:52:46.298" v="889" actId="1037"/>
          <ac:spMkLst>
            <pc:docMk/>
            <pc:sldMk cId="983908379" sldId="311"/>
            <ac:spMk id="7" creationId="{13FEF2FC-22F0-740C-F547-016844CC2656}"/>
          </ac:spMkLst>
        </pc:spChg>
      </pc:sldChg>
      <pc:sldChg chg="addSp delSp modSp mod">
        <pc:chgData name="Mark Williams (Agency for Clinical Innovation)" userId="43e005a8-d2a0-47db-a5b3-58c127af1651" providerId="ADAL" clId="{B59DEE9A-2563-4790-A749-5357081D3A08}" dt="2023-05-29T01:52:26.234" v="875" actId="20577"/>
        <pc:sldMkLst>
          <pc:docMk/>
          <pc:sldMk cId="1881408399" sldId="312"/>
        </pc:sldMkLst>
        <pc:spChg chg="add mod">
          <ac:chgData name="Mark Williams (Agency for Clinical Innovation)" userId="43e005a8-d2a0-47db-a5b3-58c127af1651" providerId="ADAL" clId="{B59DEE9A-2563-4790-A749-5357081D3A08}" dt="2023-05-29T01:22:28.042" v="757" actId="1076"/>
          <ac:spMkLst>
            <pc:docMk/>
            <pc:sldMk cId="1881408399" sldId="312"/>
            <ac:spMk id="2" creationId="{7F032347-D79A-7E9A-23AC-4CF0658D417F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1:22:30.851" v="758" actId="478"/>
          <ac:spMkLst>
            <pc:docMk/>
            <pc:sldMk cId="1881408399" sldId="312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52:26.234" v="875" actId="20577"/>
          <ac:spMkLst>
            <pc:docMk/>
            <pc:sldMk cId="1881408399" sldId="312"/>
            <ac:spMk id="8" creationId="{8D09C04E-03B6-F801-4BF2-9913E9F427E2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21:10.789" v="744" actId="207"/>
          <ac:spMkLst>
            <pc:docMk/>
            <pc:sldMk cId="1881408399" sldId="312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3:06.750" v="760" actId="1076"/>
          <ac:spMkLst>
            <pc:docMk/>
            <pc:sldMk cId="1881408399" sldId="312"/>
            <ac:spMk id="23" creationId="{00000000-0000-0000-0000-000000000000}"/>
          </ac:spMkLst>
        </pc:spChg>
        <pc:picChg chg="mod">
          <ac:chgData name="Mark Williams (Agency for Clinical Innovation)" userId="43e005a8-d2a0-47db-a5b3-58c127af1651" providerId="ADAL" clId="{B59DEE9A-2563-4790-A749-5357081D3A08}" dt="2023-05-29T01:22:36.751" v="759" actId="14861"/>
          <ac:picMkLst>
            <pc:docMk/>
            <pc:sldMk cId="1881408399" sldId="312"/>
            <ac:picMk id="5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B59DEE9A-2563-4790-A749-5357081D3A08}" dt="2023-05-29T01:54:15.448" v="897" actId="732"/>
        <pc:sldMkLst>
          <pc:docMk/>
          <pc:sldMk cId="1216682798" sldId="313"/>
        </pc:sldMkLst>
        <pc:spChg chg="add mod">
          <ac:chgData name="Mark Williams (Agency for Clinical Innovation)" userId="43e005a8-d2a0-47db-a5b3-58c127af1651" providerId="ADAL" clId="{B59DEE9A-2563-4790-A749-5357081D3A08}" dt="2023-05-29T01:45:06.048" v="777" actId="1076"/>
          <ac:spMkLst>
            <pc:docMk/>
            <pc:sldMk cId="1216682798" sldId="313"/>
            <ac:spMk id="2" creationId="{E00AE366-D3BA-5329-FD7B-081DEE8381A3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1:44:03.857" v="769" actId="1076"/>
          <ac:spMkLst>
            <pc:docMk/>
            <pc:sldMk cId="1216682798" sldId="313"/>
            <ac:spMk id="4" creationId="{C6CB5F72-9C7E-1256-DEBF-71DA37D563EA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5:44.179" v="866" actId="1076"/>
          <ac:spMkLst>
            <pc:docMk/>
            <pc:sldMk cId="1216682798" sldId="313"/>
            <ac:spMk id="6" creationId="{77D278F1-55A6-CD26-85B1-D6211A0E8E0F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1:45:10.213" v="778" actId="478"/>
          <ac:spMkLst>
            <pc:docMk/>
            <pc:sldMk cId="1216682798" sldId="313"/>
            <ac:spMk id="7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B59DEE9A-2563-4790-A749-5357081D3A08}" dt="2023-05-29T01:45:10.213" v="778" actId="478"/>
          <ac:spMkLst>
            <pc:docMk/>
            <pc:sldMk cId="1216682798" sldId="313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34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52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55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56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57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58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59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60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61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62" creationId="{00000000-0000-0000-0000-000000000000}"/>
          </ac:spMkLst>
        </pc:spChg>
        <pc:spChg chg="mod">
          <ac:chgData name="Mark Williams (Agency for Clinical Innovation)" userId="43e005a8-d2a0-47db-a5b3-58c127af1651" providerId="ADAL" clId="{B59DEE9A-2563-4790-A749-5357081D3A08}" dt="2023-05-29T01:47:41.953" v="868" actId="1076"/>
          <ac:spMkLst>
            <pc:docMk/>
            <pc:sldMk cId="1216682798" sldId="313"/>
            <ac:spMk id="63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B59DEE9A-2563-4790-A749-5357081D3A08}" dt="2023-05-29T01:54:15.448" v="897" actId="732"/>
          <ac:picMkLst>
            <pc:docMk/>
            <pc:sldMk cId="1216682798" sldId="313"/>
            <ac:picMk id="32" creationId="{00000000-0000-0000-0000-000000000000}"/>
          </ac:picMkLst>
        </pc:picChg>
        <pc:cxnChg chg="mod">
          <ac:chgData name="Mark Williams (Agency for Clinical Innovation)" userId="43e005a8-d2a0-47db-a5b3-58c127af1651" providerId="ADAL" clId="{B59DEE9A-2563-4790-A749-5357081D3A08}" dt="2023-05-29T01:47:41.953" v="868" actId="1076"/>
          <ac:cxnSpMkLst>
            <pc:docMk/>
            <pc:sldMk cId="1216682798" sldId="313"/>
            <ac:cxnSpMk id="11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B59DEE9A-2563-4790-A749-5357081D3A08}" dt="2023-05-29T01:47:41.953" v="868" actId="1076"/>
          <ac:cxnSpMkLst>
            <pc:docMk/>
            <pc:sldMk cId="1216682798" sldId="313"/>
            <ac:cxnSpMk id="12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B59DEE9A-2563-4790-A749-5357081D3A08}" dt="2023-05-29T01:47:41.953" v="868" actId="1076"/>
          <ac:cxnSpMkLst>
            <pc:docMk/>
            <pc:sldMk cId="1216682798" sldId="313"/>
            <ac:cxnSpMk id="16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B59DEE9A-2563-4790-A749-5357081D3A08}" dt="2023-05-29T01:47:41.953" v="868" actId="1076"/>
          <ac:cxnSpMkLst>
            <pc:docMk/>
            <pc:sldMk cId="1216682798" sldId="313"/>
            <ac:cxnSpMk id="17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B59DEE9A-2563-4790-A749-5357081D3A08}" dt="2023-05-29T01:47:41.953" v="868" actId="1076"/>
          <ac:cxnSpMkLst>
            <pc:docMk/>
            <pc:sldMk cId="1216682798" sldId="313"/>
            <ac:cxnSpMk id="47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B59DEE9A-2563-4790-A749-5357081D3A08}" dt="2023-05-29T01:47:41.953" v="868" actId="1076"/>
          <ac:cxnSpMkLst>
            <pc:docMk/>
            <pc:sldMk cId="1216682798" sldId="313"/>
            <ac:cxnSpMk id="53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B59DEE9A-2563-4790-A749-5357081D3A08}" dt="2023-05-29T01:47:41.953" v="868" actId="1076"/>
          <ac:cxnSpMkLst>
            <pc:docMk/>
            <pc:sldMk cId="1216682798" sldId="313"/>
            <ac:cxnSpMk id="54" creationId="{00000000-0000-0000-0000-000000000000}"/>
          </ac:cxnSpMkLst>
        </pc:cxnChg>
      </pc:sldChg>
      <pc:sldChg chg="addSp delSp modSp mod">
        <pc:chgData name="Mark Williams (Agency for Clinical Innovation)" userId="43e005a8-d2a0-47db-a5b3-58c127af1651" providerId="ADAL" clId="{B59DEE9A-2563-4790-A749-5357081D3A08}" dt="2023-05-29T01:55:21.693" v="902" actId="478"/>
        <pc:sldMkLst>
          <pc:docMk/>
          <pc:sldMk cId="0" sldId="315"/>
        </pc:sldMkLst>
        <pc:spChg chg="del">
          <ac:chgData name="Mark Williams (Agency for Clinical Innovation)" userId="43e005a8-d2a0-47db-a5b3-58c127af1651" providerId="ADAL" clId="{B59DEE9A-2563-4790-A749-5357081D3A08}" dt="2023-05-29T01:55:21.693" v="902" actId="478"/>
          <ac:spMkLst>
            <pc:docMk/>
            <pc:sldMk cId="0" sldId="315"/>
            <ac:spMk id="4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B59DEE9A-2563-4790-A749-5357081D3A08}" dt="2023-05-29T01:55:20.278" v="901" actId="14100"/>
          <ac:spMkLst>
            <pc:docMk/>
            <pc:sldMk cId="0" sldId="315"/>
            <ac:spMk id="5" creationId="{B3F859B4-CDB0-506D-8724-F1386BE87F68}"/>
          </ac:spMkLst>
        </pc:spChg>
      </pc:sldChg>
      <pc:sldChg chg="modSp mod">
        <pc:chgData name="Mark Williams (Agency for Clinical Innovation)" userId="43e005a8-d2a0-47db-a5b3-58c127af1651" providerId="ADAL" clId="{B59DEE9A-2563-4790-A749-5357081D3A08}" dt="2023-05-29T01:55:32.928" v="904" actId="1076"/>
        <pc:sldMkLst>
          <pc:docMk/>
          <pc:sldMk cId="1176359171" sldId="316"/>
        </pc:sldMkLst>
        <pc:picChg chg="mod">
          <ac:chgData name="Mark Williams (Agency for Clinical Innovation)" userId="43e005a8-d2a0-47db-a5b3-58c127af1651" providerId="ADAL" clId="{B59DEE9A-2563-4790-A749-5357081D3A08}" dt="2023-05-29T01:55:32.928" v="904" actId="1076"/>
          <ac:picMkLst>
            <pc:docMk/>
            <pc:sldMk cId="1176359171" sldId="316"/>
            <ac:picMk id="2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B59DEE9A-2563-4790-A749-5357081D3A08}" dt="2023-05-29T01:55:44.049" v="905" actId="255"/>
        <pc:sldMkLst>
          <pc:docMk/>
          <pc:sldMk cId="551049287" sldId="317"/>
        </pc:sldMkLst>
        <pc:spChg chg="mod">
          <ac:chgData name="Mark Williams (Agency for Clinical Innovation)" userId="43e005a8-d2a0-47db-a5b3-58c127af1651" providerId="ADAL" clId="{B59DEE9A-2563-4790-A749-5357081D3A08}" dt="2023-05-29T01:55:44.049" v="905" actId="255"/>
          <ac:spMkLst>
            <pc:docMk/>
            <pc:sldMk cId="551049287" sldId="317"/>
            <ac:spMk id="3" creationId="{00000000-0000-0000-0000-000000000000}"/>
          </ac:spMkLst>
        </pc:spChg>
      </pc:sldChg>
    </pc:docChg>
  </pc:docChgLst>
  <pc:docChgLst>
    <pc:chgData name="Victoria Bainou (Agency for Clinical Innovation)" userId="913248ec-f40c-4719-a781-36b5b26c5f4b" providerId="ADAL" clId="{12D0566A-E2E1-4A3F-B79A-5487D52F92C0}"/>
    <pc:docChg chg="undo custSel addSld delSld modSld">
      <pc:chgData name="Victoria Bainou (Agency for Clinical Innovation)" userId="913248ec-f40c-4719-a781-36b5b26c5f4b" providerId="ADAL" clId="{12D0566A-E2E1-4A3F-B79A-5487D52F92C0}" dt="2023-06-01T02:05:41.712" v="489" actId="20577"/>
      <pc:docMkLst>
        <pc:docMk/>
      </pc:docMkLst>
      <pc:sldChg chg="addSp delSp modSp mod">
        <pc:chgData name="Victoria Bainou (Agency for Clinical Innovation)" userId="913248ec-f40c-4719-a781-36b5b26c5f4b" providerId="ADAL" clId="{12D0566A-E2E1-4A3F-B79A-5487D52F92C0}" dt="2023-06-01T02:05:41.712" v="489" actId="20577"/>
        <pc:sldMkLst>
          <pc:docMk/>
          <pc:sldMk cId="1122396884" sldId="259"/>
        </pc:sldMkLst>
        <pc:spChg chg="add del">
          <ac:chgData name="Victoria Bainou (Agency for Clinical Innovation)" userId="913248ec-f40c-4719-a781-36b5b26c5f4b" providerId="ADAL" clId="{12D0566A-E2E1-4A3F-B79A-5487D52F92C0}" dt="2023-05-25T00:35:55.677" v="1" actId="22"/>
          <ac:spMkLst>
            <pc:docMk/>
            <pc:sldMk cId="1122396884" sldId="259"/>
            <ac:spMk id="3" creationId="{3913FE1E-3994-A399-9150-176A62162D00}"/>
          </ac:spMkLst>
        </pc:spChg>
        <pc:spChg chg="add mod">
          <ac:chgData name="Victoria Bainou (Agency for Clinical Innovation)" userId="913248ec-f40c-4719-a781-36b5b26c5f4b" providerId="ADAL" clId="{12D0566A-E2E1-4A3F-B79A-5487D52F92C0}" dt="2023-06-01T02:05:41.712" v="489" actId="20577"/>
          <ac:spMkLst>
            <pc:docMk/>
            <pc:sldMk cId="1122396884" sldId="259"/>
            <ac:spMk id="5" creationId="{1F006AD6-A97F-0A8F-FA23-2C08BBD4DD1C}"/>
          </ac:spMkLst>
        </pc:spChg>
      </pc:sldChg>
      <pc:sldChg chg="del">
        <pc:chgData name="Victoria Bainou (Agency for Clinical Innovation)" userId="913248ec-f40c-4719-a781-36b5b26c5f4b" providerId="ADAL" clId="{12D0566A-E2E1-4A3F-B79A-5487D52F92C0}" dt="2023-05-25T01:08:02.886" v="429" actId="47"/>
        <pc:sldMkLst>
          <pc:docMk/>
          <pc:sldMk cId="1831331000" sldId="260"/>
        </pc:sldMkLst>
      </pc:sldChg>
      <pc:sldChg chg="modSp mod">
        <pc:chgData name="Victoria Bainou (Agency for Clinical Innovation)" userId="913248ec-f40c-4719-a781-36b5b26c5f4b" providerId="ADAL" clId="{12D0566A-E2E1-4A3F-B79A-5487D52F92C0}" dt="2023-05-25T02:37:54.262" v="430" actId="20577"/>
        <pc:sldMkLst>
          <pc:docMk/>
          <pc:sldMk cId="3195245183" sldId="262"/>
        </pc:sldMkLst>
        <pc:spChg chg="mod">
          <ac:chgData name="Victoria Bainou (Agency for Clinical Innovation)" userId="913248ec-f40c-4719-a781-36b5b26c5f4b" providerId="ADAL" clId="{12D0566A-E2E1-4A3F-B79A-5487D52F92C0}" dt="2023-05-25T02:37:54.262" v="430" actId="20577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45:02.851" v="67" actId="6549"/>
          <ac:spMkLst>
            <pc:docMk/>
            <pc:sldMk cId="3195245183" sldId="262"/>
            <ac:spMk id="8" creationId="{9D68E844-F4C2-4C75-8F33-A59CFAA185E5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44:53.358" v="66" actId="1076"/>
          <ac:spMkLst>
            <pc:docMk/>
            <pc:sldMk cId="3195245183" sldId="262"/>
            <ac:spMk id="9" creationId="{6BB5DF5A-FCA0-4BE9-9CF7-9A99A04579FA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7:57.314" v="431" actId="478"/>
        <pc:sldMkLst>
          <pc:docMk/>
          <pc:sldMk cId="0" sldId="264"/>
        </pc:sldMkLst>
        <pc:spChg chg="del mod ord">
          <ac:chgData name="Victoria Bainou (Agency for Clinical Innovation)" userId="913248ec-f40c-4719-a781-36b5b26c5f4b" providerId="ADAL" clId="{12D0566A-E2E1-4A3F-B79A-5487D52F92C0}" dt="2023-05-25T00:45:40.038" v="71" actId="478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12D0566A-E2E1-4A3F-B79A-5487D52F92C0}" dt="2023-05-25T00:45:57.047" v="74" actId="948"/>
          <ac:spMkLst>
            <pc:docMk/>
            <pc:sldMk cId="0" sldId="264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7:57.314" v="431" actId="478"/>
          <ac:spMkLst>
            <pc:docMk/>
            <pc:sldMk cId="0" sldId="264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45:41.701" v="72"/>
          <ac:spMkLst>
            <pc:docMk/>
            <pc:sldMk cId="0" sldId="264"/>
            <ac:spMk id="5" creationId="{45C3DBD6-5BC8-FA63-0EA6-013AA5C66999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8:01.289" v="432" actId="478"/>
        <pc:sldMkLst>
          <pc:docMk/>
          <pc:sldMk cId="0" sldId="265"/>
        </pc:sldMkLst>
        <pc:spChg chg="del mod">
          <ac:chgData name="Victoria Bainou (Agency for Clinical Innovation)" userId="913248ec-f40c-4719-a781-36b5b26c5f4b" providerId="ADAL" clId="{12D0566A-E2E1-4A3F-B79A-5487D52F92C0}" dt="2023-05-25T00:46:22.948" v="82" actId="478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12D0566A-E2E1-4A3F-B79A-5487D52F92C0}" dt="2023-05-25T00:46:49.203" v="85" actId="20577"/>
          <ac:spMkLst>
            <pc:docMk/>
            <pc:sldMk cId="0" sldId="265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8:01.289" v="432" actId="478"/>
          <ac:spMkLst>
            <pc:docMk/>
            <pc:sldMk cId="0" sldId="265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46:29.417" v="84"/>
          <ac:spMkLst>
            <pc:docMk/>
            <pc:sldMk cId="0" sldId="265"/>
            <ac:spMk id="5" creationId="{260D92A0-A697-C72E-1D90-3EE844BE176B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9:08.759" v="445" actId="478"/>
        <pc:sldMkLst>
          <pc:docMk/>
          <pc:sldMk cId="3919544033" sldId="288"/>
        </pc:sldMkLst>
        <pc:spChg chg="del mod">
          <ac:chgData name="Victoria Bainou (Agency for Clinical Innovation)" userId="913248ec-f40c-4719-a781-36b5b26c5f4b" providerId="ADAL" clId="{12D0566A-E2E1-4A3F-B79A-5487D52F92C0}" dt="2023-05-25T00:54:23.959" v="205" actId="478"/>
          <ac:spMkLst>
            <pc:docMk/>
            <pc:sldMk cId="3919544033" sldId="288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8:59.482" v="443" actId="478"/>
          <ac:spMkLst>
            <pc:docMk/>
            <pc:sldMk cId="3919544033" sldId="288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2:39:08.759" v="445" actId="478"/>
          <ac:spMkLst>
            <pc:docMk/>
            <pc:sldMk cId="3919544033" sldId="288"/>
            <ac:spMk id="6" creationId="{073C20C6-35A6-9950-A961-5FADADE401A4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54:30.500" v="207"/>
          <ac:spMkLst>
            <pc:docMk/>
            <pc:sldMk cId="3919544033" sldId="288"/>
            <ac:spMk id="7" creationId="{5EF7042E-6BC5-7911-FEED-171719C95033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2:39:03.519" v="444" actId="20577"/>
          <ac:spMkLst>
            <pc:docMk/>
            <pc:sldMk cId="3919544033" sldId="288"/>
            <ac:spMk id="19" creationId="{00000000-0000-0000-0000-000000000000}"/>
          </ac:spMkLst>
        </pc:spChg>
      </pc:sldChg>
      <pc:sldChg chg="modSp del mod">
        <pc:chgData name="Victoria Bainou (Agency for Clinical Innovation)" userId="913248ec-f40c-4719-a781-36b5b26c5f4b" providerId="ADAL" clId="{12D0566A-E2E1-4A3F-B79A-5487D52F92C0}" dt="2023-05-25T01:06:57.579" v="397" actId="47"/>
        <pc:sldMkLst>
          <pc:docMk/>
          <pc:sldMk cId="2294087659" sldId="294"/>
        </pc:sldMkLst>
        <pc:spChg chg="mod">
          <ac:chgData name="Victoria Bainou (Agency for Clinical Innovation)" userId="913248ec-f40c-4719-a781-36b5b26c5f4b" providerId="ADAL" clId="{12D0566A-E2E1-4A3F-B79A-5487D52F92C0}" dt="2023-05-25T01:06:39.264" v="394" actId="21"/>
          <ac:spMkLst>
            <pc:docMk/>
            <pc:sldMk cId="2294087659" sldId="294"/>
            <ac:spMk id="3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8:04.941" v="433" actId="478"/>
        <pc:sldMkLst>
          <pc:docMk/>
          <pc:sldMk cId="960072866" sldId="302"/>
        </pc:sldMkLst>
        <pc:spChg chg="del mod">
          <ac:chgData name="Victoria Bainou (Agency for Clinical Innovation)" userId="913248ec-f40c-4719-a781-36b5b26c5f4b" providerId="ADAL" clId="{12D0566A-E2E1-4A3F-B79A-5487D52F92C0}" dt="2023-05-25T00:46:58.547" v="87" actId="478"/>
          <ac:spMkLst>
            <pc:docMk/>
            <pc:sldMk cId="960072866" sldId="302"/>
            <ac:spMk id="2" creationId="{00000000-0000-0000-0000-000000000000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48:07.942" v="104" actId="20577"/>
          <ac:spMkLst>
            <pc:docMk/>
            <pc:sldMk cId="960072866" sldId="302"/>
            <ac:spMk id="5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8:04.941" v="433" actId="478"/>
          <ac:spMkLst>
            <pc:docMk/>
            <pc:sldMk cId="960072866" sldId="302"/>
            <ac:spMk id="7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47:16.031" v="91" actId="478"/>
          <ac:spMkLst>
            <pc:docMk/>
            <pc:sldMk cId="960072866" sldId="302"/>
            <ac:spMk id="9" creationId="{7BE97C02-B72D-7B72-73D5-1AC937873EF5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47:10.695" v="90" actId="1076"/>
          <ac:spMkLst>
            <pc:docMk/>
            <pc:sldMk cId="960072866" sldId="302"/>
            <ac:spMk id="10" creationId="{EDD341F4-6921-EC4F-5352-7BD5879E2D5C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48:01.378" v="102" actId="20577"/>
          <ac:spMkLst>
            <pc:docMk/>
            <pc:sldMk cId="960072866" sldId="302"/>
            <ac:spMk id="11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8:22.100" v="439" actId="478"/>
        <pc:sldMkLst>
          <pc:docMk/>
          <pc:sldMk cId="1472902024" sldId="303"/>
        </pc:sldMkLst>
        <pc:spChg chg="del mod ord">
          <ac:chgData name="Victoria Bainou (Agency for Clinical Innovation)" userId="913248ec-f40c-4719-a781-36b5b26c5f4b" providerId="ADAL" clId="{12D0566A-E2E1-4A3F-B79A-5487D52F92C0}" dt="2023-05-25T02:38:10.064" v="434" actId="478"/>
          <ac:spMkLst>
            <pc:docMk/>
            <pc:sldMk cId="1472902024" sldId="303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47:44.605" v="98" actId="478"/>
          <ac:spMkLst>
            <pc:docMk/>
            <pc:sldMk cId="1472902024" sldId="303"/>
            <ac:spMk id="4" creationId="{B82BBDBF-04F5-0E10-EC1D-4D2E62F650FD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47:43.097" v="97"/>
          <ac:spMkLst>
            <pc:docMk/>
            <pc:sldMk cId="1472902024" sldId="303"/>
            <ac:spMk id="7" creationId="{39CAD84E-50D5-587B-A50D-C5BFD334B33C}"/>
          </ac:spMkLst>
        </pc:spChg>
        <pc:spChg chg="del mod">
          <ac:chgData name="Victoria Bainou (Agency for Clinical Innovation)" userId="913248ec-f40c-4719-a781-36b5b26c5f4b" providerId="ADAL" clId="{12D0566A-E2E1-4A3F-B79A-5487D52F92C0}" dt="2023-05-25T02:38:16.583" v="437" actId="478"/>
          <ac:spMkLst>
            <pc:docMk/>
            <pc:sldMk cId="1472902024" sldId="303"/>
            <ac:spMk id="8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12D0566A-E2E1-4A3F-B79A-5487D52F92C0}" dt="2023-05-25T00:47:35.270" v="95" actId="478"/>
          <ac:spMkLst>
            <pc:docMk/>
            <pc:sldMk cId="1472902024" sldId="303"/>
            <ac:spMk id="9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12D0566A-E2E1-4A3F-B79A-5487D52F92C0}" dt="2023-05-25T02:38:22.100" v="439" actId="478"/>
          <ac:spMkLst>
            <pc:docMk/>
            <pc:sldMk cId="1472902024" sldId="303"/>
            <ac:spMk id="10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8:33.517" v="440" actId="478"/>
        <pc:sldMkLst>
          <pc:docMk/>
          <pc:sldMk cId="2914725118" sldId="304"/>
        </pc:sldMkLst>
        <pc:spChg chg="del mod">
          <ac:chgData name="Victoria Bainou (Agency for Clinical Innovation)" userId="913248ec-f40c-4719-a781-36b5b26c5f4b" providerId="ADAL" clId="{12D0566A-E2E1-4A3F-B79A-5487D52F92C0}" dt="2023-05-25T00:48:37.163" v="106" actId="478"/>
          <ac:spMkLst>
            <pc:docMk/>
            <pc:sldMk cId="2914725118" sldId="304"/>
            <ac:spMk id="2" creationId="{36913441-DD95-1F8F-4D00-12105C799EBE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8:33.517" v="440" actId="478"/>
          <ac:spMkLst>
            <pc:docMk/>
            <pc:sldMk cId="2914725118" sldId="304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48:47.341" v="109" actId="478"/>
          <ac:spMkLst>
            <pc:docMk/>
            <pc:sldMk cId="2914725118" sldId="304"/>
            <ac:spMk id="4" creationId="{883A8941-40CB-F9FD-3FE4-2F311C3C153C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48:51.881" v="111" actId="1076"/>
          <ac:spMkLst>
            <pc:docMk/>
            <pc:sldMk cId="2914725118" sldId="304"/>
            <ac:spMk id="5" creationId="{95AB46F5-A346-BFCF-F31A-B7384C98A891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8:46.911" v="441" actId="478"/>
        <pc:sldMkLst>
          <pc:docMk/>
          <pc:sldMk cId="3285039074" sldId="305"/>
        </pc:sldMkLst>
        <pc:spChg chg="add del mod ord">
          <ac:chgData name="Victoria Bainou (Agency for Clinical Innovation)" userId="913248ec-f40c-4719-a781-36b5b26c5f4b" providerId="ADAL" clId="{12D0566A-E2E1-4A3F-B79A-5487D52F92C0}" dt="2023-05-25T00:50:46.640" v="137" actId="478"/>
          <ac:spMkLst>
            <pc:docMk/>
            <pc:sldMk cId="3285039074" sldId="305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50:57.997" v="141" actId="478"/>
          <ac:spMkLst>
            <pc:docMk/>
            <pc:sldMk cId="3285039074" sldId="305"/>
            <ac:spMk id="3" creationId="{BA35564F-BA25-2F59-7602-5DAC6663102C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8:46.911" v="441" actId="478"/>
          <ac:spMkLst>
            <pc:docMk/>
            <pc:sldMk cId="3285039074" sldId="305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51:37.269" v="149" actId="20577"/>
          <ac:spMkLst>
            <pc:docMk/>
            <pc:sldMk cId="3285039074" sldId="305"/>
            <ac:spMk id="5" creationId="{DAA3821C-5A6B-881E-FDA7-7F0D64040282}"/>
          </ac:spMkLst>
        </pc:spChg>
        <pc:spChg chg="add mod">
          <ac:chgData name="Victoria Bainou (Agency for Clinical Innovation)" userId="913248ec-f40c-4719-a781-36b5b26c5f4b" providerId="ADAL" clId="{12D0566A-E2E1-4A3F-B79A-5487D52F92C0}" dt="2023-05-25T00:51:52.660" v="151" actId="207"/>
          <ac:spMkLst>
            <pc:docMk/>
            <pc:sldMk cId="3285039074" sldId="305"/>
            <ac:spMk id="9" creationId="{924A0A92-ED86-96DA-8DC2-9AB9AF5BD224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49:24.016" v="112"/>
          <ac:spMkLst>
            <pc:docMk/>
            <pc:sldMk cId="3285039074" sldId="305"/>
            <ac:spMk id="15" creationId="{00000000-0000-0000-0000-000000000000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52:08.499" v="161" actId="20577"/>
          <ac:spMkLst>
            <pc:docMk/>
            <pc:sldMk cId="3285039074" sldId="305"/>
            <ac:spMk id="18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30T05:55:05.350" v="475" actId="20577"/>
        <pc:sldMkLst>
          <pc:docMk/>
          <pc:sldMk cId="0" sldId="306"/>
        </pc:sldMkLst>
        <pc:spChg chg="del mod">
          <ac:chgData name="Victoria Bainou (Agency for Clinical Innovation)" userId="913248ec-f40c-4719-a781-36b5b26c5f4b" providerId="ADAL" clId="{12D0566A-E2E1-4A3F-B79A-5487D52F92C0}" dt="2023-05-25T00:53:47.521" v="196" actId="478"/>
          <ac:spMkLst>
            <pc:docMk/>
            <pc:sldMk cId="0" sldId="306"/>
            <ac:spMk id="2" creationId="{00000000-0000-0000-0000-000000000000}"/>
          </ac:spMkLst>
        </pc:spChg>
        <pc:spChg chg="mod">
          <ac:chgData name="Victoria Bainou (Agency for Clinical Innovation)" userId="913248ec-f40c-4719-a781-36b5b26c5f4b" providerId="ADAL" clId="{12D0566A-E2E1-4A3F-B79A-5487D52F92C0}" dt="2023-05-30T05:55:05.350" v="475" actId="20577"/>
          <ac:spMkLst>
            <pc:docMk/>
            <pc:sldMk cId="0" sldId="306"/>
            <ac:spMk id="2" creationId="{DD6D554C-2E96-5C00-C7ED-5765AA897DFC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8:52.039" v="442" actId="478"/>
          <ac:spMkLst>
            <pc:docMk/>
            <pc:sldMk cId="0" sldId="306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53:54.476" v="199" actId="478"/>
          <ac:spMkLst>
            <pc:docMk/>
            <pc:sldMk cId="0" sldId="306"/>
            <ac:spMk id="5" creationId="{0B2C336C-CC8D-414D-04B1-C3E66858FBD5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52:19.882" v="162" actId="20577"/>
          <ac:spMkLst>
            <pc:docMk/>
            <pc:sldMk cId="0" sldId="306"/>
            <ac:spMk id="6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53:57.758" v="200" actId="1076"/>
          <ac:spMkLst>
            <pc:docMk/>
            <pc:sldMk cId="0" sldId="306"/>
            <ac:spMk id="7" creationId="{A111BA5F-7F81-D7D2-885D-F30E906B5D0A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53:30.955" v="193" actId="20577"/>
          <ac:spMkLst>
            <pc:docMk/>
            <pc:sldMk cId="0" sldId="306"/>
            <ac:spMk id="11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9:14.211" v="447" actId="478"/>
        <pc:sldMkLst>
          <pc:docMk/>
          <pc:sldMk cId="0" sldId="307"/>
        </pc:sldMkLst>
        <pc:spChg chg="del mod">
          <ac:chgData name="Victoria Bainou (Agency for Clinical Innovation)" userId="913248ec-f40c-4719-a781-36b5b26c5f4b" providerId="ADAL" clId="{12D0566A-E2E1-4A3F-B79A-5487D52F92C0}" dt="2023-05-25T00:54:49.790" v="210" actId="478"/>
          <ac:spMkLst>
            <pc:docMk/>
            <pc:sldMk cId="0" sldId="307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9:14.211" v="447" actId="478"/>
          <ac:spMkLst>
            <pc:docMk/>
            <pc:sldMk cId="0" sldId="307"/>
            <ac:spMk id="3" creationId="{00000000-0000-0000-0000-000000000000}"/>
          </ac:spMkLst>
        </pc:spChg>
        <pc:spChg chg="add del">
          <ac:chgData name="Victoria Bainou (Agency for Clinical Innovation)" userId="913248ec-f40c-4719-a781-36b5b26c5f4b" providerId="ADAL" clId="{12D0566A-E2E1-4A3F-B79A-5487D52F92C0}" dt="2023-05-25T00:54:53.360" v="212" actId="22"/>
          <ac:spMkLst>
            <pc:docMk/>
            <pc:sldMk cId="0" sldId="307"/>
            <ac:spMk id="6" creationId="{EBB423AB-8FE5-41D9-41E5-F6B93A0B298F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54:59.642" v="215" actId="478"/>
          <ac:spMkLst>
            <pc:docMk/>
            <pc:sldMk cId="0" sldId="307"/>
            <ac:spMk id="7" creationId="{625DF641-7EA7-19FA-599D-1500678FF6E8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54:58.064" v="214"/>
          <ac:spMkLst>
            <pc:docMk/>
            <pc:sldMk cId="0" sldId="307"/>
            <ac:spMk id="8" creationId="{99482C78-C377-6EE0-F32C-91D2BD3D6E36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9:19.344" v="448" actId="478"/>
        <pc:sldMkLst>
          <pc:docMk/>
          <pc:sldMk cId="0" sldId="308"/>
        </pc:sldMkLst>
        <pc:spChg chg="del mod">
          <ac:chgData name="Victoria Bainou (Agency for Clinical Innovation)" userId="913248ec-f40c-4719-a781-36b5b26c5f4b" providerId="ADAL" clId="{12D0566A-E2E1-4A3F-B79A-5487D52F92C0}" dt="2023-05-25T00:55:11.351" v="218" actId="478"/>
          <ac:spMkLst>
            <pc:docMk/>
            <pc:sldMk cId="0" sldId="308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9:19.344" v="448" actId="478"/>
          <ac:spMkLst>
            <pc:docMk/>
            <pc:sldMk cId="0" sldId="308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55:39.976" v="233" actId="478"/>
          <ac:spMkLst>
            <pc:docMk/>
            <pc:sldMk cId="0" sldId="308"/>
            <ac:spMk id="4" creationId="{86479A68-FEFE-E3B6-7137-EE7D829CC395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55:35.909" v="232" actId="20577"/>
          <ac:spMkLst>
            <pc:docMk/>
            <pc:sldMk cId="0" sldId="308"/>
            <ac:spMk id="5" creationId="{1EE5F7D8-E699-1801-E8C0-0CAD0A44DCBD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9:23.829" v="449" actId="478"/>
        <pc:sldMkLst>
          <pc:docMk/>
          <pc:sldMk cId="0" sldId="309"/>
        </pc:sldMkLst>
        <pc:spChg chg="del mod">
          <ac:chgData name="Victoria Bainou (Agency for Clinical Innovation)" userId="913248ec-f40c-4719-a781-36b5b26c5f4b" providerId="ADAL" clId="{12D0566A-E2E1-4A3F-B79A-5487D52F92C0}" dt="2023-05-25T00:56:08.982" v="236" actId="478"/>
          <ac:spMkLst>
            <pc:docMk/>
            <pc:sldMk cId="0" sldId="309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9:23.829" v="449" actId="478"/>
          <ac:spMkLst>
            <pc:docMk/>
            <pc:sldMk cId="0" sldId="309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56:20.534" v="239" actId="478"/>
          <ac:spMkLst>
            <pc:docMk/>
            <pc:sldMk cId="0" sldId="309"/>
            <ac:spMk id="6" creationId="{44E6A94E-FAA6-6597-6E6E-C6018F79DB90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56:31.733" v="244" actId="20577"/>
          <ac:spMkLst>
            <pc:docMk/>
            <pc:sldMk cId="0" sldId="309"/>
            <ac:spMk id="7" creationId="{0524DF10-7619-F5A9-B6A0-F9F7CD148856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0:57:19.683" v="253" actId="1076"/>
        <pc:sldMkLst>
          <pc:docMk/>
          <pc:sldMk cId="3547058216" sldId="310"/>
        </pc:sldMkLst>
        <pc:spChg chg="mod ord">
          <ac:chgData name="Victoria Bainou (Agency for Clinical Innovation)" userId="913248ec-f40c-4719-a781-36b5b26c5f4b" providerId="ADAL" clId="{12D0566A-E2E1-4A3F-B79A-5487D52F92C0}" dt="2023-05-25T00:57:04.398" v="248" actId="700"/>
          <ac:spMkLst>
            <pc:docMk/>
            <pc:sldMk cId="3547058216" sldId="310"/>
            <ac:spMk id="3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12D0566A-E2E1-4A3F-B79A-5487D52F92C0}" dt="2023-05-25T00:57:00.608" v="247" actId="478"/>
          <ac:spMkLst>
            <pc:docMk/>
            <pc:sldMk cId="3547058216" sldId="310"/>
            <ac:spMk id="6" creationId="{0E6FA026-9B9C-DF8D-CB4D-02E70C824949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57:06.922" v="249" actId="478"/>
          <ac:spMkLst>
            <pc:docMk/>
            <pc:sldMk cId="3547058216" sldId="310"/>
            <ac:spMk id="7" creationId="{817A6996-2EAA-208C-1149-6C2472DDF302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57:19.683" v="253" actId="1076"/>
          <ac:spMkLst>
            <pc:docMk/>
            <pc:sldMk cId="3547058216" sldId="310"/>
            <ac:spMk id="8" creationId="{70201AC0-61DB-AE30-FD66-16205F632C64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9:33.604" v="450" actId="478"/>
        <pc:sldMkLst>
          <pc:docMk/>
          <pc:sldMk cId="983908379" sldId="311"/>
        </pc:sldMkLst>
        <pc:spChg chg="add del mod">
          <ac:chgData name="Victoria Bainou (Agency for Clinical Innovation)" userId="913248ec-f40c-4719-a781-36b5b26c5f4b" providerId="ADAL" clId="{12D0566A-E2E1-4A3F-B79A-5487D52F92C0}" dt="2023-05-25T00:57:54.856" v="257" actId="478"/>
          <ac:spMkLst>
            <pc:docMk/>
            <pc:sldMk cId="983908379" sldId="311"/>
            <ac:spMk id="3" creationId="{BF57424C-D91F-B489-03CA-0C8B1797B9BE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9:33.604" v="450" actId="478"/>
          <ac:spMkLst>
            <pc:docMk/>
            <pc:sldMk cId="983908379" sldId="311"/>
            <ac:spMk id="4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0:58:03.941" v="260" actId="478"/>
          <ac:spMkLst>
            <pc:docMk/>
            <pc:sldMk cId="983908379" sldId="311"/>
            <ac:spMk id="5" creationId="{0C771FF2-8D93-2A55-AE1A-281DF513AF6F}"/>
          </ac:spMkLst>
        </pc:spChg>
        <pc:spChg chg="del mod">
          <ac:chgData name="Victoria Bainou (Agency for Clinical Innovation)" userId="913248ec-f40c-4719-a781-36b5b26c5f4b" providerId="ADAL" clId="{12D0566A-E2E1-4A3F-B79A-5487D52F92C0}" dt="2023-05-25T00:57:50.976" v="256" actId="478"/>
          <ac:spMkLst>
            <pc:docMk/>
            <pc:sldMk cId="983908379" sldId="311"/>
            <ac:spMk id="6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0:58:00.930" v="259"/>
          <ac:spMkLst>
            <pc:docMk/>
            <pc:sldMk cId="983908379" sldId="311"/>
            <ac:spMk id="7" creationId="{13FEF2FC-22F0-740C-F547-016844CC2656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0:59:46.356" v="268" actId="20577"/>
          <ac:spMkLst>
            <pc:docMk/>
            <pc:sldMk cId="983908379" sldId="311"/>
            <ac:spMk id="10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9:45.009" v="452" actId="478"/>
        <pc:sldMkLst>
          <pc:docMk/>
          <pc:sldMk cId="1881408399" sldId="312"/>
        </pc:sldMkLst>
        <pc:spChg chg="del mod">
          <ac:chgData name="Victoria Bainou (Agency for Clinical Innovation)" userId="913248ec-f40c-4719-a781-36b5b26c5f4b" providerId="ADAL" clId="{12D0566A-E2E1-4A3F-B79A-5487D52F92C0}" dt="2023-05-25T01:01:12.518" v="275" actId="478"/>
          <ac:spMkLst>
            <pc:docMk/>
            <pc:sldMk cId="1881408399" sldId="312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9:45.009" v="452" actId="478"/>
          <ac:spMkLst>
            <pc:docMk/>
            <pc:sldMk cId="1881408399" sldId="312"/>
            <ac:spMk id="3" creationId="{00000000-0000-0000-0000-000000000000}"/>
          </ac:spMkLst>
        </pc:spChg>
        <pc:spChg chg="mod">
          <ac:chgData name="Victoria Bainou (Agency for Clinical Innovation)" userId="913248ec-f40c-4719-a781-36b5b26c5f4b" providerId="ADAL" clId="{12D0566A-E2E1-4A3F-B79A-5487D52F92C0}" dt="2023-05-25T01:02:22.907" v="283" actId="20577"/>
          <ac:spMkLst>
            <pc:docMk/>
            <pc:sldMk cId="1881408399" sldId="312"/>
            <ac:spMk id="6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1:01:43.756" v="281" actId="478"/>
          <ac:spMkLst>
            <pc:docMk/>
            <pc:sldMk cId="1881408399" sldId="312"/>
            <ac:spMk id="7" creationId="{BD7637C3-1ABE-FDBA-7ECE-FCA6C0517CA9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1:01:41.523" v="280" actId="113"/>
          <ac:spMkLst>
            <pc:docMk/>
            <pc:sldMk cId="1881408399" sldId="312"/>
            <ac:spMk id="8" creationId="{8D09C04E-03B6-F801-4BF2-9913E9F427E2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25T02:39:51.157" v="453" actId="478"/>
        <pc:sldMkLst>
          <pc:docMk/>
          <pc:sldMk cId="1216682798" sldId="313"/>
        </pc:sldMkLst>
        <pc:spChg chg="del mod">
          <ac:chgData name="Victoria Bainou (Agency for Clinical Innovation)" userId="913248ec-f40c-4719-a781-36b5b26c5f4b" providerId="ADAL" clId="{12D0566A-E2E1-4A3F-B79A-5487D52F92C0}" dt="2023-05-25T01:03:16.645" v="302" actId="478"/>
          <ac:spMkLst>
            <pc:docMk/>
            <pc:sldMk cId="1216682798" sldId="313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39:51.157" v="453" actId="478"/>
          <ac:spMkLst>
            <pc:docMk/>
            <pc:sldMk cId="1216682798" sldId="313"/>
            <ac:spMk id="4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12D0566A-E2E1-4A3F-B79A-5487D52F92C0}" dt="2023-05-25T01:03:40.470" v="340" actId="478"/>
          <ac:spMkLst>
            <pc:docMk/>
            <pc:sldMk cId="1216682798" sldId="313"/>
            <ac:spMk id="5" creationId="{7621ED95-2DF9-B614-E561-9A7CBA3DA5F1}"/>
          </ac:spMkLst>
        </pc:spChg>
        <pc:spChg chg="add mod ord">
          <ac:chgData name="Victoria Bainou (Agency for Clinical Innovation)" userId="913248ec-f40c-4719-a781-36b5b26c5f4b" providerId="ADAL" clId="{12D0566A-E2E1-4A3F-B79A-5487D52F92C0}" dt="2023-05-25T01:03:52.497" v="343" actId="1076"/>
          <ac:spMkLst>
            <pc:docMk/>
            <pc:sldMk cId="1216682798" sldId="313"/>
            <ac:spMk id="6" creationId="{77D278F1-55A6-CD26-85B1-D6211A0E8E0F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12D0566A-E2E1-4A3F-B79A-5487D52F92C0}" dt="2023-05-30T05:57:08.685" v="477" actId="20577"/>
        <pc:sldMkLst>
          <pc:docMk/>
          <pc:sldMk cId="2490790439" sldId="314"/>
        </pc:sldMkLst>
        <pc:spChg chg="add del mod ord">
          <ac:chgData name="Victoria Bainou (Agency for Clinical Innovation)" userId="913248ec-f40c-4719-a781-36b5b26c5f4b" providerId="ADAL" clId="{12D0566A-E2E1-4A3F-B79A-5487D52F92C0}" dt="2023-05-25T01:04:25.384" v="346" actId="478"/>
          <ac:spMkLst>
            <pc:docMk/>
            <pc:sldMk cId="2490790439" sldId="314"/>
            <ac:spMk id="2" creationId="{DD2AF235-877A-05B7-F4EE-5BD5A02211F2}"/>
          </ac:spMkLst>
        </pc:spChg>
        <pc:spChg chg="mod ord">
          <ac:chgData name="Victoria Bainou (Agency for Clinical Innovation)" userId="913248ec-f40c-4719-a781-36b5b26c5f4b" providerId="ADAL" clId="{12D0566A-E2E1-4A3F-B79A-5487D52F92C0}" dt="2023-05-30T05:57:08.685" v="477" actId="20577"/>
          <ac:spMkLst>
            <pc:docMk/>
            <pc:sldMk cId="2490790439" sldId="314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12D0566A-E2E1-4A3F-B79A-5487D52F92C0}" dt="2023-05-25T02:40:01.802" v="454" actId="478"/>
          <ac:spMkLst>
            <pc:docMk/>
            <pc:sldMk cId="2490790439" sldId="314"/>
            <ac:spMk id="4" creationId="{00000000-0000-0000-0000-000000000000}"/>
          </ac:spMkLst>
        </pc:spChg>
      </pc:sldChg>
      <pc:sldChg chg="modSp add mod">
        <pc:chgData name="Victoria Bainou (Agency for Clinical Innovation)" userId="913248ec-f40c-4719-a781-36b5b26c5f4b" providerId="ADAL" clId="{12D0566A-E2E1-4A3F-B79A-5487D52F92C0}" dt="2023-05-25T01:06:47.045" v="396" actId="20577"/>
        <pc:sldMkLst>
          <pc:docMk/>
          <pc:sldMk cId="551049287" sldId="317"/>
        </pc:sldMkLst>
        <pc:spChg chg="mod">
          <ac:chgData name="Victoria Bainou (Agency for Clinical Innovation)" userId="913248ec-f40c-4719-a781-36b5b26c5f4b" providerId="ADAL" clId="{12D0566A-E2E1-4A3F-B79A-5487D52F92C0}" dt="2023-05-25T01:06:47.045" v="396" actId="20577"/>
          <ac:spMkLst>
            <pc:docMk/>
            <pc:sldMk cId="551049287" sldId="317"/>
            <ac:spMk id="3" creationId="{00000000-0000-0000-0000-000000000000}"/>
          </ac:spMkLst>
        </pc:spChg>
      </pc:sldChg>
      <pc:sldChg chg="modSp add mod">
        <pc:chgData name="Victoria Bainou (Agency for Clinical Innovation)" userId="913248ec-f40c-4719-a781-36b5b26c5f4b" providerId="ADAL" clId="{12D0566A-E2E1-4A3F-B79A-5487D52F92C0}" dt="2023-05-25T01:07:49.731" v="428" actId="20577"/>
        <pc:sldMkLst>
          <pc:docMk/>
          <pc:sldMk cId="362516622" sldId="318"/>
        </pc:sldMkLst>
        <pc:spChg chg="mod">
          <ac:chgData name="Victoria Bainou (Agency for Clinical Innovation)" userId="913248ec-f40c-4719-a781-36b5b26c5f4b" providerId="ADAL" clId="{12D0566A-E2E1-4A3F-B79A-5487D52F92C0}" dt="2023-05-25T01:07:49.731" v="428" actId="20577"/>
          <ac:spMkLst>
            <pc:docMk/>
            <pc:sldMk cId="362516622" sldId="318"/>
            <ac:spMk id="5" creationId="{929C2FD0-7265-E15F-73F5-6F2B48D895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00" y="88916"/>
            <a:ext cx="26559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25012" y="889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1/06/2023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279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501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6309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4222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630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422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05739" y="4689515"/>
            <a:ext cx="4530637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15156"/>
            <a:ext cx="7643192" cy="116426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96603"/>
            <a:ext cx="7643192" cy="482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Subheading 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Role | </a:t>
            </a:r>
            <a:r>
              <a:rPr lang="en-US" dirty="0" err="1"/>
              <a:t>Organisation</a:t>
            </a:r>
            <a:endParaRPr lang="en-AU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7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5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6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35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4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3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28035"/>
            <a:ext cx="7643192" cy="11462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84928"/>
            <a:ext cx="7643192" cy="496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Subheading 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Role | </a:t>
            </a:r>
            <a:r>
              <a:rPr lang="en-US" dirty="0" err="1"/>
              <a:t>Organisation</a:t>
            </a:r>
            <a:endParaRPr lang="en-AU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EAE71-773A-4092-B31A-9F8386EA34B6}"/>
              </a:ext>
            </a:extLst>
          </p:cNvPr>
          <p:cNvSpPr txBox="1"/>
          <p:nvPr userDrawn="1"/>
        </p:nvSpPr>
        <p:spPr>
          <a:xfrm>
            <a:off x="485027" y="3794627"/>
            <a:ext cx="812623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/>
              <a:t>ACI acknowledges the traditional owners of the land that we work on.</a:t>
            </a:r>
          </a:p>
          <a:p>
            <a:pPr algn="ctr">
              <a:spcAft>
                <a:spcPts val="1000"/>
              </a:spcAft>
            </a:pPr>
            <a:r>
              <a:rPr lang="en-US" b="1" dirty="0"/>
              <a:t> We pay our respect to Elders past and present and extend that respect to other Aboriginal peoples present here today.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995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lived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latin typeface="Arial" panose="020B0604020202020204" pitchFamily="34" charset="0"/>
              </a:defRPr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156518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/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60821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9628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608418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158517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/>
            </a:lvl1pPr>
            <a:lvl2pPr marL="72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5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77429"/>
            <a:ext cx="8193088" cy="57388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00150"/>
            <a:ext cx="8147050" cy="3055144"/>
          </a:xfrm>
        </p:spPr>
        <p:txBody>
          <a:bodyPr/>
          <a:lstStyle>
            <a:lvl1pPr>
              <a:defRPr sz="1875" baseline="0"/>
            </a:lvl1pPr>
            <a:lvl4pPr>
              <a:buFont typeface="Arial" pitchFamily="34" charset="0"/>
              <a:buChar char="●"/>
              <a:defRPr/>
            </a:lvl4pPr>
            <a:lvl5pPr marL="939404" indent="-198835">
              <a:buFont typeface="Arial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39952" y="4840002"/>
            <a:ext cx="431800" cy="195263"/>
          </a:xfrm>
        </p:spPr>
        <p:txBody>
          <a:bodyPr/>
          <a:lstStyle>
            <a:lvl1pPr>
              <a:defRPr/>
            </a:lvl1pPr>
          </a:lstStyle>
          <a:p>
            <a:fld id="{BF8C6332-5199-408C-BC42-731F4CE43C7D}" type="slidenum">
              <a:rPr lang="en-AU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0876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" y="1141"/>
            <a:ext cx="914045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198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1141"/>
            <a:ext cx="913768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200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23" y="-1"/>
            <a:ext cx="9164484" cy="3737693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59" y="128"/>
            <a:ext cx="9149659" cy="5146425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-8164"/>
            <a:ext cx="9143302" cy="514349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56" r:id="rId3"/>
    <p:sldLayoutId id="214748377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4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46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"/>
            <a:ext cx="9139246" cy="514053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1201"/>
            <a:ext cx="9136477" cy="514053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E5C9E2-9726-4BA1-8AEF-684E29B8A0A1}"/>
              </a:ext>
            </a:extLst>
          </p:cNvPr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96BFA-C027-4112-8BD5-2C2D65DAE5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inACI-PainManagement@health.nsw.gov.au" TargetMode="External"/><Relationship Id="rId2" Type="http://schemas.openxmlformats.org/officeDocument/2006/relationships/hyperlink" Target="mailto:emily.edmonds@swahs.health.nsw.gov.au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ci.health.nsw.gov.au/networks/pain-management/acute-pain-form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03EEFB-1631-426A-9717-272191AA7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Continuous Opioid Infusion </a:t>
            </a:r>
            <a:br>
              <a:rPr lang="en-AU" dirty="0"/>
            </a:br>
            <a:r>
              <a:rPr lang="en-AU" sz="2800" dirty="0"/>
              <a:t>ADULT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16D63-B9CB-4C54-836D-A25161B59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NSW Pain 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68E844-F4C2-4C75-8F33-A59CFAA18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793" y="3253576"/>
            <a:ext cx="8654207" cy="269788"/>
          </a:xfrm>
        </p:spPr>
        <p:txBody>
          <a:bodyPr/>
          <a:lstStyle/>
          <a:p>
            <a:r>
              <a:rPr lang="en-AU" sz="1200" dirty="0"/>
              <a:t>Emily Edmonds | Co-ordinator NSW Pain Forms, CNC Acute Pain Service Blacktown Hospital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B5DF5A-FCA0-4BE9-9CF7-9A99A04579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0906" y="2811132"/>
            <a:ext cx="7632079" cy="324371"/>
          </a:xfrm>
        </p:spPr>
        <p:txBody>
          <a:bodyPr/>
          <a:lstStyle/>
          <a:p>
            <a:r>
              <a:rPr lang="en-AU" sz="1600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195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11BA5F-7F81-D7D2-885D-F30E906B5D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489599"/>
            <a:ext cx="6120482" cy="324371"/>
          </a:xfrm>
        </p:spPr>
        <p:txBody>
          <a:bodyPr/>
          <a:lstStyle/>
          <a:p>
            <a:r>
              <a:rPr lang="en-AU" dirty="0"/>
              <a:t>Continuous opioid infusion prescription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3" r="1324"/>
          <a:stretch/>
        </p:blipFill>
        <p:spPr>
          <a:xfrm>
            <a:off x="986685" y="1616206"/>
            <a:ext cx="6245388" cy="2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325270" y="2944117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SMITH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46929" y="2988073"/>
            <a:ext cx="648072" cy="312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5/4/17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27398" y="2938731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i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TSmith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6D554C-2E96-5C00-C7ED-5765AA897DFC}"/>
              </a:ext>
            </a:extLst>
          </p:cNvPr>
          <p:cNvSpPr/>
          <p:nvPr/>
        </p:nvSpPr>
        <p:spPr>
          <a:xfrm>
            <a:off x="488951" y="926879"/>
            <a:ext cx="2034363" cy="534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Prescriber to complete patient allergy and ADR section in full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B02BBC-55F5-9086-ECEF-3621B04F7473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506133" y="1461785"/>
            <a:ext cx="528342" cy="17907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725ED37-9D67-43C0-E107-6E40EC04F07E}"/>
              </a:ext>
            </a:extLst>
          </p:cNvPr>
          <p:cNvSpPr/>
          <p:nvPr/>
        </p:nvSpPr>
        <p:spPr>
          <a:xfrm>
            <a:off x="6796211" y="508888"/>
            <a:ext cx="2034363" cy="83598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Handwrite patient details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OR affix patient label                  </a:t>
            </a:r>
          </a:p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(First prescriber to check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patient label is correct)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F8061F-44D4-B805-817D-25B233B22AB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745463" y="926879"/>
            <a:ext cx="1050748" cy="80072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1AFDF-1E23-ACAA-D834-00AACDC57695}"/>
              </a:ext>
            </a:extLst>
          </p:cNvPr>
          <p:cNvSpPr/>
          <p:nvPr/>
        </p:nvSpPr>
        <p:spPr>
          <a:xfrm>
            <a:off x="6796211" y="3609896"/>
            <a:ext cx="2034363" cy="83598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solidFill>
                  <a:schemeClr val="tx1">
                    <a:lumMod val="50000"/>
                  </a:schemeClr>
                </a:solidFill>
              </a:rPr>
              <a:t>PRIVATE PATIENTS: </a:t>
            </a:r>
          </a:p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For Medicare billing purposes</a:t>
            </a:r>
          </a:p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 a pain specialist referral from the referring doctor (name), signature and date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552FAE-48D3-63A7-7A23-20018BB51A13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097205" y="3520259"/>
            <a:ext cx="699006" cy="507628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F7042E-6BC5-7911-FEED-171719C9503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Continuous opioid prescription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08939" y="2449710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5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29" y="1148858"/>
            <a:ext cx="5808655" cy="3121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904448" y="2433859"/>
            <a:ext cx="48770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1 mg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9729" y="1652341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NIL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37462" y="1281340"/>
            <a:ext cx="116475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Morphine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4889" y="1847501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1 mg/mL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7312" y="3946680"/>
            <a:ext cx="6975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5/4/17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61183" y="3941490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dirty="0">
                <a:solidFill>
                  <a:srgbClr val="FF0000"/>
                </a:solidFill>
                <a:latin typeface="Arial Black" pitchFamily="34" charset="0"/>
              </a:rPr>
              <a:t>SMITH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2653" y="3937721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dirty="0" err="1">
                <a:solidFill>
                  <a:srgbClr val="FF0000"/>
                </a:solidFill>
                <a:latin typeface="Arial Black" pitchFamily="34" charset="0"/>
              </a:rPr>
              <a:t>TSmith</a:t>
            </a:r>
            <a:endParaRPr lang="en-AU" sz="825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0965" y="1812722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i="1">
                <a:solidFill>
                  <a:srgbClr val="FF0000"/>
                </a:solidFill>
                <a:latin typeface="Arial Black" pitchFamily="34" charset="0"/>
              </a:rPr>
              <a:t>100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62892" y="3941490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rgbClr val="FF0000"/>
                </a:solidFill>
                <a:latin typeface="Arial Black" pitchFamily="34" charset="0"/>
              </a:rPr>
              <a:t>7511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729" y="1974740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NIL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21739" y="2459157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1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73918" y="2449710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3 mg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11058" y="2839396"/>
            <a:ext cx="48770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 dirty="0">
                <a:solidFill>
                  <a:srgbClr val="FF0000"/>
                </a:solidFill>
                <a:latin typeface="Arial Black" pitchFamily="34" charset="0"/>
              </a:rPr>
              <a:t>1 mg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28350" y="2857466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1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27639" y="3456523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 dirty="0">
                <a:solidFill>
                  <a:srgbClr val="FF0000"/>
                </a:solidFill>
                <a:latin typeface="Arial Black" pitchFamily="34" charset="0"/>
              </a:rPr>
              <a:t>3 mg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33582" y="3461702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3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02629" y="1488686"/>
            <a:ext cx="39550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IV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00966" y="3455429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 dirty="0">
                <a:solidFill>
                  <a:srgbClr val="FF0000"/>
                </a:solidFill>
                <a:latin typeface="Arial Black" pitchFamily="34" charset="0"/>
              </a:rPr>
              <a:t>15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23405" y="3478014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88461" y="1275225"/>
            <a:ext cx="116475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dirty="0">
                <a:solidFill>
                  <a:srgbClr val="FF0000"/>
                </a:solidFill>
                <a:latin typeface="Arial Black" pitchFamily="34" charset="0"/>
              </a:rPr>
              <a:t>100 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70490" y="2449710"/>
            <a:ext cx="53647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3 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65135" y="1652341"/>
            <a:ext cx="350722" cy="2636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6" name="Right Arrow 35"/>
          <p:cNvSpPr/>
          <p:nvPr/>
        </p:nvSpPr>
        <p:spPr>
          <a:xfrm>
            <a:off x="645895" y="2375664"/>
            <a:ext cx="350722" cy="2636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7" name="Right Arrow 36"/>
          <p:cNvSpPr/>
          <p:nvPr/>
        </p:nvSpPr>
        <p:spPr>
          <a:xfrm>
            <a:off x="625381" y="2806458"/>
            <a:ext cx="350722" cy="2636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8" name="Right Arrow 37"/>
          <p:cNvSpPr/>
          <p:nvPr/>
        </p:nvSpPr>
        <p:spPr>
          <a:xfrm>
            <a:off x="631921" y="3399168"/>
            <a:ext cx="350722" cy="2636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9" name="Right Arrow 38"/>
          <p:cNvSpPr/>
          <p:nvPr/>
        </p:nvSpPr>
        <p:spPr>
          <a:xfrm>
            <a:off x="647163" y="3891519"/>
            <a:ext cx="350722" cy="2636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EE2F99-8C9F-353C-3845-23299F45F935}"/>
              </a:ext>
            </a:extLst>
          </p:cNvPr>
          <p:cNvSpPr/>
          <p:nvPr/>
        </p:nvSpPr>
        <p:spPr>
          <a:xfrm>
            <a:off x="6678235" y="317500"/>
            <a:ext cx="2132037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dirty="0">
                <a:solidFill>
                  <a:schemeClr val="tx1"/>
                </a:solidFill>
              </a:rPr>
              <a:t>Below is an </a:t>
            </a:r>
            <a:r>
              <a:rPr lang="en-AU" sz="750" u="sng" dirty="0">
                <a:solidFill>
                  <a:schemeClr val="tx1"/>
                </a:solidFill>
              </a:rPr>
              <a:t>EXAMPLE</a:t>
            </a:r>
            <a:r>
              <a:rPr lang="en-AU" sz="750" dirty="0">
                <a:solidFill>
                  <a:schemeClr val="tx1"/>
                </a:solidFill>
              </a:rPr>
              <a:t> </a:t>
            </a:r>
            <a:r>
              <a:rPr lang="en-AU" sz="750" b="1" dirty="0">
                <a:solidFill>
                  <a:schemeClr val="tx1"/>
                </a:solidFill>
              </a:rPr>
              <a:t>prescription</a:t>
            </a:r>
            <a:r>
              <a:rPr lang="en-AU" sz="75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AU" sz="750" dirty="0">
                <a:solidFill>
                  <a:schemeClr val="tx1"/>
                </a:solidFill>
              </a:rPr>
              <a:t>Refer to hospital policy for local guidelines on prescribing a </a:t>
            </a:r>
            <a:r>
              <a:rPr lang="en-AU" sz="750" b="1" dirty="0">
                <a:solidFill>
                  <a:schemeClr val="tx1"/>
                </a:solidFill>
              </a:rPr>
              <a:t>continuous opioid infusion</a:t>
            </a:r>
            <a:r>
              <a:rPr lang="en-AU" sz="7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E3D2C3-348A-0F8C-E828-B0F7457BBE9A}"/>
              </a:ext>
            </a:extLst>
          </p:cNvPr>
          <p:cNvSpPr/>
          <p:nvPr/>
        </p:nvSpPr>
        <p:spPr>
          <a:xfrm>
            <a:off x="6772161" y="4101211"/>
            <a:ext cx="2034363" cy="5268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Space provided for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pharmacist reconciliation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345BC1-E99F-DD14-CA8E-70B1D2672525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252617" y="4101211"/>
            <a:ext cx="519544" cy="263428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82C78-C377-6EE0-F32C-91D2BD3D6E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Naloxone prescription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74" y="1733287"/>
            <a:ext cx="5909342" cy="1786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642017" y="3058139"/>
            <a:ext cx="590636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i="1" dirty="0">
                <a:solidFill>
                  <a:srgbClr val="FF0000"/>
                </a:solidFill>
                <a:latin typeface="Arial Black" pitchFamily="34" charset="0"/>
              </a:rPr>
              <a:t> 5/4/17        naloxone            IV              100                x4        2 – 3         </a:t>
            </a:r>
            <a:r>
              <a:rPr lang="en-AU" sz="825" b="1" i="1" dirty="0" err="1">
                <a:solidFill>
                  <a:srgbClr val="FF0000"/>
                </a:solidFill>
                <a:latin typeface="Arial Black" pitchFamily="34" charset="0"/>
              </a:rPr>
              <a:t>TSmith</a:t>
            </a:r>
            <a:r>
              <a:rPr lang="en-AU" sz="825" b="1" i="1" dirty="0">
                <a:solidFill>
                  <a:srgbClr val="FF0000"/>
                </a:solidFill>
                <a:latin typeface="Arial Black" pitchFamily="34" charset="0"/>
              </a:rPr>
              <a:t>          </a:t>
            </a:r>
            <a:r>
              <a:rPr lang="en-AU" sz="825" b="1" dirty="0">
                <a:solidFill>
                  <a:srgbClr val="FF0000"/>
                </a:solidFill>
                <a:latin typeface="Arial Black" pitchFamily="34" charset="0"/>
              </a:rPr>
              <a:t>SMITH</a:t>
            </a:r>
          </a:p>
          <a:p>
            <a:r>
              <a:rPr lang="en-AU" sz="825" b="1" i="1" dirty="0">
                <a:solidFill>
                  <a:srgbClr val="FF0000"/>
                </a:solidFill>
                <a:latin typeface="Arial Black" pitchFamily="34" charset="0"/>
              </a:rPr>
              <a:t>		     microgram 	                minutes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5F7D8-E699-1801-E8C0-0CAD0A44DCB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7628816" cy="324371"/>
          </a:xfrm>
        </p:spPr>
        <p:txBody>
          <a:bodyPr/>
          <a:lstStyle/>
          <a:p>
            <a:r>
              <a:rPr lang="en-AU" dirty="0"/>
              <a:t>Oxygen order and cessation of opioid infusion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FAB95-4AB9-25D6-6C27-1818AD39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2070744"/>
            <a:ext cx="5680074" cy="1743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C53540-AF06-D710-0162-9740794FA307}"/>
              </a:ext>
            </a:extLst>
          </p:cNvPr>
          <p:cNvSpPr/>
          <p:nvPr/>
        </p:nvSpPr>
        <p:spPr>
          <a:xfrm>
            <a:off x="2357754" y="2572484"/>
            <a:ext cx="464451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i="1" dirty="0">
                <a:solidFill>
                  <a:srgbClr val="FF0000"/>
                </a:solidFill>
                <a:latin typeface="Arial Black" pitchFamily="34" charset="0"/>
              </a:rPr>
              <a:t>PSmith </a:t>
            </a:r>
            <a:r>
              <a:rPr lang="en-AU" sz="825" i="1" dirty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</a:t>
            </a:r>
            <a:r>
              <a:rPr lang="en-AU" sz="1200" i="1" dirty="0">
                <a:solidFill>
                  <a:srgbClr val="FF0000"/>
                </a:solidFill>
                <a:latin typeface="Arial Black" pitchFamily="34" charset="0"/>
              </a:rPr>
              <a:t> SMITH </a:t>
            </a:r>
            <a:endParaRPr lang="en-AU" sz="825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4A6C6-376F-B073-5018-553A106AF300}"/>
              </a:ext>
            </a:extLst>
          </p:cNvPr>
          <p:cNvSpPr/>
          <p:nvPr/>
        </p:nvSpPr>
        <p:spPr>
          <a:xfrm>
            <a:off x="3066995" y="2006611"/>
            <a:ext cx="57424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i="1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5060A9-B15C-C78C-DEDD-01496FAB0F76}"/>
              </a:ext>
            </a:extLst>
          </p:cNvPr>
          <p:cNvSpPr/>
          <p:nvPr/>
        </p:nvSpPr>
        <p:spPr>
          <a:xfrm>
            <a:off x="4168116" y="2022202"/>
            <a:ext cx="574246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i="1" dirty="0">
                <a:solidFill>
                  <a:srgbClr val="FF0000"/>
                </a:solidFill>
                <a:latin typeface="Arial Black" pitchFamily="34" charset="0"/>
                <a:sym typeface="Wingdings 2" panose="05020102010507070707" pitchFamily="18" charset="2"/>
              </a:rPr>
              <a:t></a:t>
            </a:r>
            <a:endParaRPr lang="en-AU" sz="15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BCFE-6E4E-A87E-94C8-C5B002E5F215}"/>
              </a:ext>
            </a:extLst>
          </p:cNvPr>
          <p:cNvSpPr/>
          <p:nvPr/>
        </p:nvSpPr>
        <p:spPr>
          <a:xfrm>
            <a:off x="3320523" y="2313365"/>
            <a:ext cx="1512168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i="1" dirty="0">
                <a:solidFill>
                  <a:srgbClr val="FF0000"/>
                </a:solidFill>
                <a:latin typeface="Arial Black" pitchFamily="34" charset="0"/>
              </a:rPr>
              <a:t>92        96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CC1429-924E-7657-0F66-4DE1D9E94A80}"/>
              </a:ext>
            </a:extLst>
          </p:cNvPr>
          <p:cNvSpPr/>
          <p:nvPr/>
        </p:nvSpPr>
        <p:spPr>
          <a:xfrm>
            <a:off x="6261305" y="1142161"/>
            <a:ext cx="2034363" cy="7051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Oxygen prescription flow rate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via nasal prongs or face mask and Sp02 range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D66CD6-F23A-9546-FD8E-59DD5F9C8A73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316531" y="1494736"/>
            <a:ext cx="944774" cy="576008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E831EDB-2FFB-9EB7-5E46-EF4E370EF68E}"/>
              </a:ext>
            </a:extLst>
          </p:cNvPr>
          <p:cNvSpPr/>
          <p:nvPr/>
        </p:nvSpPr>
        <p:spPr>
          <a:xfrm>
            <a:off x="4483104" y="4001339"/>
            <a:ext cx="2195992" cy="65815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CEASE continuous opioid infusion as per Acute Pain Service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or equivalent medical officer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487652-3F45-7512-DEE3-584817BD9713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744342" y="3711095"/>
            <a:ext cx="738762" cy="61932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24DF10-7619-F5A9-B6A0-F9F7CD1488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916" y="860033"/>
            <a:ext cx="2213810" cy="361423"/>
          </a:xfrm>
        </p:spPr>
        <p:txBody>
          <a:bodyPr/>
          <a:lstStyle/>
          <a:p>
            <a:r>
              <a:rPr lang="en-AU" dirty="0"/>
              <a:t>Administration </a:t>
            </a:r>
            <a:br>
              <a:rPr lang="en-AU" dirty="0"/>
            </a:br>
            <a:r>
              <a:rPr lang="en-AU" dirty="0"/>
              <a:t>and discard of opioid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539"/>
          <a:stretch>
            <a:fillRect/>
          </a:stretch>
        </p:blipFill>
        <p:spPr>
          <a:xfrm>
            <a:off x="2861879" y="607894"/>
            <a:ext cx="5765688" cy="3722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 rot="20216721">
            <a:off x="4970257" y="3660683"/>
            <a:ext cx="1233052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01510" y="3318701"/>
            <a:ext cx="5389325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6/4/17       10:00        SLee       SRose       6/4/17       21:00              10mL            THall        GLamb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27422" y="3019311"/>
            <a:ext cx="564748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5/4/17       10:00       </a:t>
            </a:r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Thall</a:t>
            </a:r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</a:t>
            </a:r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SRose</a:t>
            </a:r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5/4/17         20:00              5mL              </a:t>
            </a:r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ALoh</a:t>
            </a:r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</a:t>
            </a:r>
            <a:r>
              <a:rPr lang="en-AU" sz="750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JLucas</a:t>
            </a:r>
            <a:endParaRPr lang="en-AU" sz="750" b="1" i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CA098-AEE1-332B-6399-84DF48512005}"/>
              </a:ext>
            </a:extLst>
          </p:cNvPr>
          <p:cNvSpPr/>
          <p:nvPr/>
        </p:nvSpPr>
        <p:spPr>
          <a:xfrm>
            <a:off x="7020294" y="4067640"/>
            <a:ext cx="1798426" cy="5589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Discard of any remaining opioid solution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6538DF-3474-74C7-5D7F-82D63B3696E1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6523684" y="3852768"/>
            <a:ext cx="496610" cy="494341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078EE80-2D1F-8B85-98AA-95CE1E8F8531}"/>
              </a:ext>
            </a:extLst>
          </p:cNvPr>
          <p:cNvSpPr/>
          <p:nvPr/>
        </p:nvSpPr>
        <p:spPr>
          <a:xfrm>
            <a:off x="791516" y="3607001"/>
            <a:ext cx="1861329" cy="36142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Opioid infusion commenced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A68C46-F03B-C472-8C62-A849A2F90F3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652845" y="3787713"/>
            <a:ext cx="856572" cy="514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201AC0-61DB-AE30-FD66-16205F632C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6234" y="732994"/>
            <a:ext cx="2248337" cy="324371"/>
          </a:xfrm>
        </p:spPr>
        <p:txBody>
          <a:bodyPr/>
          <a:lstStyle/>
          <a:p>
            <a:r>
              <a:rPr lang="en-AU" dirty="0"/>
              <a:t>Observation pages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9264"/>
          <a:stretch>
            <a:fillRect/>
          </a:stretch>
        </p:blipFill>
        <p:spPr>
          <a:xfrm>
            <a:off x="2639697" y="211782"/>
            <a:ext cx="2818351" cy="4441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9422"/>
          <a:stretch>
            <a:fillRect/>
          </a:stretch>
        </p:blipFill>
        <p:spPr>
          <a:xfrm>
            <a:off x="6005975" y="213398"/>
            <a:ext cx="2818151" cy="4441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5391" y="1624717"/>
            <a:ext cx="2027583" cy="1996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spcAft>
                <a:spcPts val="1200"/>
              </a:spcAft>
            </a:pPr>
            <a:r>
              <a:rPr lang="en-AU" sz="1400" dirty="0">
                <a:solidFill>
                  <a:schemeClr val="tx1"/>
                </a:solidFill>
              </a:rPr>
              <a:t>The Continuous Opioid Infusion form provides observations for a maximum of </a:t>
            </a:r>
            <a:r>
              <a:rPr lang="en-AU" sz="1400" b="1" dirty="0">
                <a:solidFill>
                  <a:schemeClr val="tx1"/>
                </a:solidFill>
              </a:rPr>
              <a:t>4 days.</a:t>
            </a:r>
          </a:p>
          <a:p>
            <a:pPr>
              <a:spcAft>
                <a:spcPts val="1200"/>
              </a:spcAft>
            </a:pPr>
            <a:r>
              <a:rPr lang="en-AU" sz="1400" dirty="0">
                <a:solidFill>
                  <a:schemeClr val="tx1"/>
                </a:solidFill>
              </a:rPr>
              <a:t>If the infusion continues beyond 4 days, a new form must be started and a new prescription written.</a:t>
            </a:r>
          </a:p>
        </p:txBody>
      </p:sp>
      <p:sp>
        <p:nvSpPr>
          <p:cNvPr id="17" name="Rectangle 16"/>
          <p:cNvSpPr/>
          <p:nvPr/>
        </p:nvSpPr>
        <p:spPr>
          <a:xfrm rot="20216721">
            <a:off x="4149933" y="2135361"/>
            <a:ext cx="2979499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b="1" dirty="0">
                <a:solidFill>
                  <a:schemeClr val="tx1"/>
                </a:solidFill>
              </a:rPr>
              <a:t>Observation pages</a:t>
            </a:r>
          </a:p>
        </p:txBody>
      </p:sp>
    </p:spTree>
    <p:extLst>
      <p:ext uri="{BB962C8B-B14F-4D97-AF65-F5344CB8AC3E}">
        <p14:creationId xmlns:p14="http://schemas.microsoft.com/office/powerpoint/2010/main" val="35470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FEF2FC-22F0-740C-F547-016844CC26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267" y="578236"/>
            <a:ext cx="6120482" cy="324371"/>
          </a:xfrm>
        </p:spPr>
        <p:txBody>
          <a:bodyPr/>
          <a:lstStyle/>
          <a:p>
            <a:r>
              <a:rPr lang="en-AU" dirty="0"/>
              <a:t>Observations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9264"/>
          <a:stretch>
            <a:fillRect/>
          </a:stretch>
        </p:blipFill>
        <p:spPr>
          <a:xfrm>
            <a:off x="2907704" y="223"/>
            <a:ext cx="3105188" cy="4893785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6255889" y="1134349"/>
            <a:ext cx="1134126" cy="3240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885"/>
              <a:gd name="adj6" fmla="val -37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Pain score</a:t>
            </a:r>
            <a:endParaRPr lang="en-AU" sz="825"/>
          </a:p>
        </p:txBody>
      </p:sp>
      <p:sp>
        <p:nvSpPr>
          <p:cNvPr id="9" name="Line Callout 2 8"/>
          <p:cNvSpPr/>
          <p:nvPr/>
        </p:nvSpPr>
        <p:spPr>
          <a:xfrm>
            <a:off x="6255889" y="1996385"/>
            <a:ext cx="1350336" cy="5940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314"/>
              <a:gd name="adj6" fmla="val -40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/>
              <a:t>Sedation score and </a:t>
            </a:r>
          </a:p>
          <a:p>
            <a:pPr algn="ctr"/>
            <a:r>
              <a:rPr lang="en-AU" sz="1200" dirty="0"/>
              <a:t>Respiratory rate</a:t>
            </a:r>
            <a:endParaRPr lang="en-AU" sz="825" dirty="0"/>
          </a:p>
        </p:txBody>
      </p:sp>
      <p:sp>
        <p:nvSpPr>
          <p:cNvPr id="10" name="Line Callout 2 9"/>
          <p:cNvSpPr/>
          <p:nvPr/>
        </p:nvSpPr>
        <p:spPr>
          <a:xfrm>
            <a:off x="6272098" y="3416828"/>
            <a:ext cx="2071984" cy="12237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76"/>
              <a:gd name="adj6" fmla="val -60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Opioid infusion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Infusion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Total dose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Bolus dose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Two initials for bolus dose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Program check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6255889" y="2832341"/>
            <a:ext cx="1671982" cy="37541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399"/>
              <a:gd name="adj6" fmla="val -57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/>
              <a:t>Oxygen therapy and oxygen device mode</a:t>
            </a:r>
            <a:endParaRPr lang="en-AU" sz="825" dirty="0"/>
          </a:p>
        </p:txBody>
      </p:sp>
    </p:spTree>
    <p:extLst>
      <p:ext uri="{BB962C8B-B14F-4D97-AF65-F5344CB8AC3E}">
        <p14:creationId xmlns:p14="http://schemas.microsoft.com/office/powerpoint/2010/main" val="9839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09C04E-03B6-F801-4BF2-9913E9F427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723952"/>
            <a:ext cx="6120482" cy="324371"/>
          </a:xfrm>
        </p:spPr>
        <p:txBody>
          <a:bodyPr/>
          <a:lstStyle/>
          <a:p>
            <a:r>
              <a:rPr lang="en-AU" dirty="0"/>
              <a:t>Documenting observations: Pain Assessment</a:t>
            </a:r>
          </a:p>
          <a:p>
            <a:r>
              <a:rPr lang="en-AU" b="0" dirty="0"/>
              <a:t>‘R’ for rest ‘M’ for 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1" y="1471397"/>
            <a:ext cx="6773858" cy="236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95591" y="3531594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2095" y="3520242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4940" y="3358224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0305" y="323038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3195" y="2816949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5591" y="3243778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22095" y="3232426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41167" y="3235610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6366" y="2944789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55777" y="2642627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8" name="Rectangle 17"/>
          <p:cNvSpPr/>
          <p:nvPr/>
        </p:nvSpPr>
        <p:spPr>
          <a:xfrm rot="20418809">
            <a:off x="2523775" y="1763055"/>
            <a:ext cx="462693" cy="195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1100</a:t>
            </a:r>
          </a:p>
        </p:txBody>
      </p:sp>
      <p:sp>
        <p:nvSpPr>
          <p:cNvPr id="19" name="Rectangle 18"/>
          <p:cNvSpPr/>
          <p:nvPr/>
        </p:nvSpPr>
        <p:spPr>
          <a:xfrm rot="20418809">
            <a:off x="2827477" y="1735203"/>
            <a:ext cx="483647" cy="20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1200</a:t>
            </a:r>
          </a:p>
        </p:txBody>
      </p:sp>
      <p:sp>
        <p:nvSpPr>
          <p:cNvPr id="20" name="Rectangle 19"/>
          <p:cNvSpPr/>
          <p:nvPr/>
        </p:nvSpPr>
        <p:spPr>
          <a:xfrm rot="20418809">
            <a:off x="3098633" y="1795381"/>
            <a:ext cx="521411" cy="1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1300</a:t>
            </a:r>
          </a:p>
        </p:txBody>
      </p:sp>
      <p:sp>
        <p:nvSpPr>
          <p:cNvPr id="21" name="Rectangle 20"/>
          <p:cNvSpPr/>
          <p:nvPr/>
        </p:nvSpPr>
        <p:spPr>
          <a:xfrm rot="20418809">
            <a:off x="3742503" y="1722867"/>
            <a:ext cx="465957" cy="22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1500</a:t>
            </a:r>
          </a:p>
        </p:txBody>
      </p:sp>
      <p:sp>
        <p:nvSpPr>
          <p:cNvPr id="22" name="Rectangle 21"/>
          <p:cNvSpPr/>
          <p:nvPr/>
        </p:nvSpPr>
        <p:spPr>
          <a:xfrm rot="20418809">
            <a:off x="3378153" y="1760071"/>
            <a:ext cx="562676" cy="17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1400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60730" y="1492558"/>
            <a:ext cx="731219" cy="22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05/4/17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32347-D79A-7E9A-23AC-4CF0658D417F}"/>
              </a:ext>
            </a:extLst>
          </p:cNvPr>
          <p:cNvSpPr/>
          <p:nvPr/>
        </p:nvSpPr>
        <p:spPr>
          <a:xfrm>
            <a:off x="5888207" y="994227"/>
            <a:ext cx="2939781" cy="3458817"/>
          </a:xfrm>
          <a:prstGeom prst="rect">
            <a:avLst/>
          </a:prstGeom>
          <a:solidFill>
            <a:schemeClr val="bg1"/>
          </a:solidFill>
          <a:ln>
            <a:solidFill>
              <a:srgbClr val="006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Where a patient scores their pain 7 or above (in the Yellow Zone), the nurse must assess the current clinical pain management plan for the patient. </a:t>
            </a:r>
          </a:p>
          <a:p>
            <a:pPr lvl="0"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For example: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Have pain scores previously been in the White Zone (0 to 6)?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Is the infusion pump functioning correctly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Have additional prescribed analgesics been administered? </a:t>
            </a:r>
          </a:p>
          <a:p>
            <a:pPr marL="214313" indent="-2143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Has the patient been reviewed by the Acute Pain Service or equivalent medical officer?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1050" dirty="0">
                <a:solidFill>
                  <a:schemeClr val="tx1">
                    <a:lumMod val="50000"/>
                  </a:schemeClr>
                </a:solidFill>
                <a:sym typeface="Wingdings 2"/>
              </a:rPr>
              <a:t>The assessing nurse may need to consult with the NURSE IN CHARGE to decide whether a CLINICAL REVIEW (or other CERS – Clinical Emergency Response) call should be made.</a:t>
            </a:r>
          </a:p>
        </p:txBody>
      </p:sp>
    </p:spTree>
    <p:extLst>
      <p:ext uri="{BB962C8B-B14F-4D97-AF65-F5344CB8AC3E}">
        <p14:creationId xmlns:p14="http://schemas.microsoft.com/office/powerpoint/2010/main" val="18814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278F1-55A6-CD26-85B1-D6211A0E8E0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9792" y="842935"/>
            <a:ext cx="2347370" cy="1880191"/>
          </a:xfrm>
        </p:spPr>
        <p:txBody>
          <a:bodyPr/>
          <a:lstStyle/>
          <a:p>
            <a:r>
              <a:rPr lang="en-AU" dirty="0"/>
              <a:t>Documenting observations: sedation,                                          respiratory rate, oxygen therapy and Infusion delivery </a:t>
            </a:r>
            <a:br>
              <a:rPr lang="en-AU" dirty="0"/>
            </a:br>
            <a:endParaRPr lang="en-AU" dirty="0"/>
          </a:p>
        </p:txBody>
      </p:sp>
      <p:sp>
        <p:nvSpPr>
          <p:cNvPr id="34" name="Rectangle 33"/>
          <p:cNvSpPr/>
          <p:nvPr/>
        </p:nvSpPr>
        <p:spPr>
          <a:xfrm>
            <a:off x="3064209" y="4154064"/>
            <a:ext cx="200197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13190" y="1480768"/>
            <a:ext cx="229910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1507" t="36380" r="10826" b="1782"/>
          <a:stretch/>
        </p:blipFill>
        <p:spPr>
          <a:xfrm>
            <a:off x="2670914" y="552977"/>
            <a:ext cx="3997339" cy="4032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35975" y="905817"/>
            <a:ext cx="702078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      </a:t>
            </a:r>
            <a:endParaRPr lang="en-AU" sz="13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8558" y="822271"/>
            <a:ext cx="229910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1154" y="1395103"/>
            <a:ext cx="702078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      </a:t>
            </a:r>
            <a:endParaRPr lang="en-AU" sz="13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99899" y="1691435"/>
            <a:ext cx="1075516" cy="10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2L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2L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2L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2L</a:t>
            </a:r>
            <a:endParaRPr lang="en-AU" sz="75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4327" y="1794225"/>
            <a:ext cx="1047296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NP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NP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NP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NP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</a:t>
            </a:r>
            <a:endParaRPr lang="en-AU" sz="75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986598" y="959940"/>
            <a:ext cx="437928" cy="658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4342" y="856507"/>
            <a:ext cx="105798" cy="54641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16700" y="1457721"/>
            <a:ext cx="437928" cy="658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4454628" y="1413981"/>
            <a:ext cx="152126" cy="24572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786585" y="2261952"/>
            <a:ext cx="1367490" cy="27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2      2      2     2</a:t>
            </a:r>
          </a:p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mg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mg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mg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mg</a:t>
            </a:r>
            <a:endParaRPr lang="en-AU" sz="750" b="1" dirty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03296" y="4429068"/>
            <a:ext cx="1040245" cy="106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TS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TS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TS</a:t>
            </a:r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en-AU" sz="750" b="1" dirty="0" err="1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TS</a:t>
            </a:r>
            <a:endParaRPr lang="en-AU" sz="750" b="1" dirty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14569" y="3164614"/>
            <a:ext cx="368525" cy="27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397975" y="2736223"/>
            <a:ext cx="1293327" cy="244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3</a:t>
            </a:r>
          </a:p>
          <a:p>
            <a:r>
              <a:rPr lang="en-AU" sz="675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mg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445967" y="3082940"/>
            <a:ext cx="245431" cy="133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TS </a:t>
            </a:r>
          </a:p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430742" y="3226844"/>
            <a:ext cx="368525" cy="164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BJ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94154" y="2073149"/>
            <a:ext cx="229910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49502" y="2047680"/>
            <a:ext cx="229910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1341" y="2058270"/>
            <a:ext cx="229910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72059" y="1990051"/>
            <a:ext cx="229910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35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</a:t>
            </a:r>
            <a:endParaRPr lang="en-AU" sz="135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980424" y="2043127"/>
            <a:ext cx="235391" cy="7568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93366" y="2044986"/>
            <a:ext cx="204609" cy="69999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397975" y="2111318"/>
            <a:ext cx="208779" cy="492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0AE366-D3BA-5329-FD7B-081DEE8381A3}"/>
              </a:ext>
            </a:extLst>
          </p:cNvPr>
          <p:cNvSpPr txBox="1"/>
          <p:nvPr/>
        </p:nvSpPr>
        <p:spPr bwMode="auto">
          <a:xfrm>
            <a:off x="6942243" y="2565311"/>
            <a:ext cx="1804719" cy="1856226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1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AU" sz="1100" b="1" dirty="0">
                <a:solidFill>
                  <a:schemeClr val="bg1"/>
                </a:solidFill>
                <a:cs typeface="Arial"/>
              </a:rPr>
              <a:t>Observations in the                  ‘Red Zone’ require a</a:t>
            </a:r>
            <a:br>
              <a:rPr lang="en-AU" sz="1100" b="1" dirty="0">
                <a:solidFill>
                  <a:schemeClr val="bg1"/>
                </a:solidFill>
                <a:cs typeface="Arial"/>
              </a:rPr>
            </a:br>
            <a:r>
              <a:rPr lang="en-AU" sz="1100" b="1" dirty="0">
                <a:solidFill>
                  <a:schemeClr val="bg1"/>
                </a:solidFill>
                <a:cs typeface="Arial"/>
              </a:rPr>
              <a:t>Rapid Response to be initiated </a:t>
            </a:r>
          </a:p>
          <a:p>
            <a:pPr algn="ctr"/>
            <a:r>
              <a:rPr lang="en-AU" sz="1100" b="1" dirty="0">
                <a:solidFill>
                  <a:schemeClr val="bg1"/>
                </a:solidFill>
                <a:cs typeface="Arial"/>
              </a:rPr>
              <a:t>AND </a:t>
            </a:r>
          </a:p>
          <a:p>
            <a:pPr algn="ctr"/>
            <a:r>
              <a:rPr lang="en-AU" sz="1100" b="1" dirty="0">
                <a:solidFill>
                  <a:schemeClr val="bg1"/>
                </a:solidFill>
                <a:cs typeface="Arial"/>
              </a:rPr>
              <a:t>contact the Acute</a:t>
            </a:r>
            <a:br>
              <a:rPr lang="en-AU" sz="1100" b="1" dirty="0">
                <a:solidFill>
                  <a:schemeClr val="bg1"/>
                </a:solidFill>
                <a:cs typeface="Arial"/>
              </a:rPr>
            </a:br>
            <a:r>
              <a:rPr lang="en-AU" sz="1100" b="1" dirty="0">
                <a:solidFill>
                  <a:schemeClr val="bg1"/>
                </a:solidFill>
                <a:cs typeface="Arial"/>
              </a:rPr>
              <a:t>Pain Service </a:t>
            </a:r>
          </a:p>
          <a:p>
            <a:pPr algn="ctr"/>
            <a:r>
              <a:rPr lang="en-AU" sz="1100" b="1" dirty="0">
                <a:solidFill>
                  <a:schemeClr val="bg1"/>
                </a:solidFill>
                <a:cs typeface="Arial"/>
              </a:rPr>
              <a:t>(or equivalent medical officer)</a:t>
            </a:r>
          </a:p>
          <a:p>
            <a:pPr algn="ctr"/>
            <a:endParaRPr lang="en-AU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CB5F72-9C7E-1256-DEBF-71DA37D563EA}"/>
              </a:ext>
            </a:extLst>
          </p:cNvPr>
          <p:cNvSpPr txBox="1"/>
          <p:nvPr/>
        </p:nvSpPr>
        <p:spPr bwMode="auto">
          <a:xfrm>
            <a:off x="6942243" y="1105343"/>
            <a:ext cx="1804719" cy="1343461"/>
          </a:xfrm>
          <a:prstGeom prst="rect">
            <a:avLst/>
          </a:prstGeom>
          <a:solidFill>
            <a:srgbClr val="FFCC2B"/>
          </a:solidFill>
          <a:ln w="25400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100" b="1" kern="0" dirty="0">
              <a:solidFill>
                <a:srgbClr val="002060"/>
              </a:solidFill>
            </a:endParaRPr>
          </a:p>
          <a:p>
            <a:pPr algn="ctr"/>
            <a:r>
              <a:rPr lang="en-AU" sz="1100" b="1" kern="0" dirty="0">
                <a:solidFill>
                  <a:srgbClr val="002060"/>
                </a:solidFill>
              </a:rPr>
              <a:t>Observations in the                    ‘Yellow Zone’ require a Clinical Review by the                  Acute Pain Service                                        (or equivalent medical officer)</a:t>
            </a:r>
          </a:p>
        </p:txBody>
      </p:sp>
    </p:spTree>
    <p:extLst>
      <p:ext uri="{BB962C8B-B14F-4D97-AF65-F5344CB8AC3E}">
        <p14:creationId xmlns:p14="http://schemas.microsoft.com/office/powerpoint/2010/main" val="12166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next two slides details: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AU" dirty="0"/>
              <a:t>Continuous opioid management guidelines</a:t>
            </a:r>
            <a:endParaRPr lang="en-AU" sz="900" dirty="0"/>
          </a:p>
          <a:p>
            <a:pPr marL="342900" indent="-342900">
              <a:buClrTx/>
              <a:buFont typeface="+mj-lt"/>
              <a:buAutoNum type="arabicPeriod"/>
            </a:pPr>
            <a:r>
              <a:rPr lang="en-AU" dirty="0"/>
              <a:t>Yellow and Red </a:t>
            </a:r>
            <a:r>
              <a:rPr lang="en-AU"/>
              <a:t>Zone instructions</a:t>
            </a:r>
            <a:endParaRPr lang="en-AU" sz="1800" dirty="0">
              <a:solidFill>
                <a:srgbClr val="58595B"/>
              </a:solidFill>
            </a:endParaRPr>
          </a:p>
          <a:p>
            <a:pPr marL="0" indent="0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4907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20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25" y="790616"/>
            <a:ext cx="5480021" cy="3379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F859B4-CDB0-506D-8724-F1386BE87F68}"/>
              </a:ext>
            </a:extLst>
          </p:cNvPr>
          <p:cNvSpPr/>
          <p:nvPr/>
        </p:nvSpPr>
        <p:spPr>
          <a:xfrm>
            <a:off x="1965859" y="1105913"/>
            <a:ext cx="5415516" cy="339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21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879" y="718306"/>
            <a:ext cx="5515745" cy="34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591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4" y="882312"/>
            <a:ext cx="6670514" cy="1313632"/>
          </a:xfrm>
        </p:spPr>
        <p:txBody>
          <a:bodyPr/>
          <a:lstStyle/>
          <a:p>
            <a:pPr marL="0" indent="0">
              <a:buNone/>
            </a:pPr>
            <a:r>
              <a:rPr lang="en-AU" sz="1600" spc="0" dirty="0">
                <a:solidFill>
                  <a:schemeClr val="tx1">
                    <a:lumMod val="50000"/>
                  </a:schemeClr>
                </a:solidFill>
              </a:rPr>
              <a:t>The standardisation of this form promotes best practice in prescribing, pain assessment and management of adverse effects in those patients receiving medications via a continuous opioid infusion modality. </a:t>
            </a:r>
          </a:p>
          <a:p>
            <a:pPr marL="0" indent="0">
              <a:buNone/>
            </a:pPr>
            <a:endParaRPr lang="en-AU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AU" sz="1600" dirty="0">
              <a:latin typeface="+mn-lt"/>
            </a:endParaRPr>
          </a:p>
          <a:p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F2DF5-BC78-BF41-0542-F052646B8E1F}"/>
              </a:ext>
            </a:extLst>
          </p:cNvPr>
          <p:cNvSpPr/>
          <p:nvPr/>
        </p:nvSpPr>
        <p:spPr>
          <a:xfrm>
            <a:off x="403994" y="3600190"/>
            <a:ext cx="3710917" cy="87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Edmonds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Nurses Australia: </a:t>
            </a:r>
            <a:r>
              <a:rPr lang="en-A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Corporate Governance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Acute Pain Service Blacktown Hospital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0427074007   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emily.edmonds@health.nsw.gov.au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6A3FB-6CBF-B6D1-4AD0-26F65141419D}"/>
              </a:ext>
            </a:extLst>
          </p:cNvPr>
          <p:cNvSpPr/>
          <p:nvPr/>
        </p:nvSpPr>
        <p:spPr>
          <a:xfrm>
            <a:off x="4898653" y="3367723"/>
            <a:ext cx="3451343" cy="133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Rogers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Pain Management Network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for Clinical Innovation (ACI)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0436611400 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A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ACI-PainManagement@health.nsw.gov.au</a:t>
            </a:r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040A4-AA7C-C562-0D15-5F0CCCE3DA70}"/>
              </a:ext>
            </a:extLst>
          </p:cNvPr>
          <p:cNvSpPr/>
          <p:nvPr/>
        </p:nvSpPr>
        <p:spPr>
          <a:xfrm>
            <a:off x="4191270" y="3685124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54E7C2-3862-A029-6912-516229E7EF89}"/>
              </a:ext>
            </a:extLst>
          </p:cNvPr>
          <p:cNvSpPr txBox="1">
            <a:spLocks/>
          </p:cNvSpPr>
          <p:nvPr/>
        </p:nvSpPr>
        <p:spPr>
          <a:xfrm>
            <a:off x="403994" y="2447999"/>
            <a:ext cx="8870697" cy="1618125"/>
          </a:xfrm>
        </p:spPr>
        <p:txBody>
          <a:bodyPr/>
          <a:lstStyle>
            <a:lvl1pPr marL="36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75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404" indent="-19883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AU" sz="1400" b="1" spc="0" dirty="0">
                <a:solidFill>
                  <a:schemeClr val="tx1">
                    <a:lumMod val="50000"/>
                  </a:schemeClr>
                </a:solidFill>
              </a:rPr>
              <a:t>Information related to the NSW Pain Forms can be found on the ACI website:</a:t>
            </a:r>
            <a:endParaRPr lang="en-AU" sz="1400" spc="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AU" sz="1400" spc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http://www.aci.health.nsw.gov.au/networks/pain-management/acute-pain-forms</a:t>
            </a:r>
            <a:endParaRPr lang="en-AU" sz="1400" spc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AU" sz="1400" spc="0" dirty="0">
                <a:solidFill>
                  <a:schemeClr val="tx1">
                    <a:lumMod val="50000"/>
                  </a:schemeClr>
                </a:solidFill>
              </a:rPr>
              <a:t>Comments or questions can be forwarded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AU" sz="1600" dirty="0">
              <a:latin typeface="+mn-lt"/>
            </a:endParaRPr>
          </a:p>
          <a:p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492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C2FD0-7265-E15F-73F5-6F2B48D8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16" y="1089329"/>
            <a:ext cx="3904110" cy="2721504"/>
          </a:xfrm>
        </p:spPr>
        <p:txBody>
          <a:bodyPr/>
          <a:lstStyle/>
          <a:p>
            <a:r>
              <a:rPr lang="en-AU" sz="1400" dirty="0"/>
              <a:t>This presentation was first prepared in 2015 and reviewed in 2017 by the former NSW Pain Interest Group Nursing Issues in association with the ACI Pain Management Network. </a:t>
            </a:r>
          </a:p>
          <a:p>
            <a:r>
              <a:rPr lang="en-AU" sz="1400" dirty="0"/>
              <a:t>A review was undertaken in 2023 by NSW members of Pain Nurses Australia. </a:t>
            </a:r>
          </a:p>
          <a:p>
            <a:endParaRPr lang="en-AU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B1D46-ED02-D806-638F-9EF704FA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6" y="3551685"/>
            <a:ext cx="1287573" cy="654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7EE74E-CBA5-40A9-0D8B-6BE09055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5" y="2896825"/>
            <a:ext cx="1116551" cy="13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006AD6-A97F-0A8F-FA23-2C08BBD4DD1C}"/>
              </a:ext>
            </a:extLst>
          </p:cNvPr>
          <p:cNvSpPr txBox="1"/>
          <p:nvPr/>
        </p:nvSpPr>
        <p:spPr>
          <a:xfrm>
            <a:off x="292740" y="983261"/>
            <a:ext cx="4572000" cy="82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 Jun 2023. Next review 2028. 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SHPN: (ACI) </a:t>
            </a: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230327 ISBN: 978-1-76023-529-1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ACI/D23/820 [ACI_8121] 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State of NSW (Agency for Clinical Innovation) CC-ND-BY​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3DBD6-5BC8-FA63-0EA6-013AA5C6699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Continuous Opioid Infusion form -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700" spc="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AU" sz="1700" b="1" spc="0" dirty="0">
                <a:solidFill>
                  <a:schemeClr val="tx1">
                    <a:lumMod val="50000"/>
                  </a:schemeClr>
                </a:solidFill>
              </a:rPr>
              <a:t>Continuous Opioid Infusion </a:t>
            </a:r>
            <a:r>
              <a:rPr lang="en-AU" sz="1700" spc="0" dirty="0">
                <a:solidFill>
                  <a:schemeClr val="tx1">
                    <a:lumMod val="50000"/>
                  </a:schemeClr>
                </a:solidFill>
              </a:rPr>
              <a:t>prescription and observation form for </a:t>
            </a:r>
            <a:r>
              <a:rPr lang="en-AU" sz="1700" u="sng" spc="0" dirty="0">
                <a:solidFill>
                  <a:schemeClr val="tx1">
                    <a:lumMod val="50000"/>
                  </a:schemeClr>
                </a:solidFill>
              </a:rPr>
              <a:t>adult patients</a:t>
            </a:r>
            <a:r>
              <a:rPr lang="en-AU" sz="1700" spc="0" dirty="0">
                <a:solidFill>
                  <a:schemeClr val="tx1">
                    <a:lumMod val="50000"/>
                  </a:schemeClr>
                </a:solidFill>
              </a:rPr>
              <a:t> has been developed in NSW by a team of experts in the field of acute pain including clinical nurse consultants, anaesthetists and pharmacy representatives. </a:t>
            </a:r>
            <a:endParaRPr lang="en-AU" sz="1000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700" spc="0" dirty="0">
                <a:solidFill>
                  <a:schemeClr val="tx1">
                    <a:lumMod val="50000"/>
                  </a:schemeClr>
                </a:solidFill>
              </a:rPr>
              <a:t>This </a:t>
            </a:r>
            <a:r>
              <a:rPr lang="en-AU" sz="1700" b="1" spc="0" dirty="0">
                <a:solidFill>
                  <a:schemeClr val="tx1">
                    <a:lumMod val="50000"/>
                  </a:schemeClr>
                </a:solidFill>
              </a:rPr>
              <a:t>Continuous Opioid Infusion </a:t>
            </a:r>
            <a:r>
              <a:rPr lang="en-AU" sz="1700" spc="0" dirty="0">
                <a:solidFill>
                  <a:schemeClr val="tx1">
                    <a:lumMod val="50000"/>
                  </a:schemeClr>
                </a:solidFill>
              </a:rPr>
              <a:t>form is </a:t>
            </a:r>
            <a:r>
              <a:rPr lang="en-AU" sz="1700" u="sng" spc="0" dirty="0">
                <a:solidFill>
                  <a:schemeClr val="tx1">
                    <a:lumMod val="50000"/>
                  </a:schemeClr>
                </a:solidFill>
              </a:rPr>
              <a:t>not</a:t>
            </a:r>
            <a:r>
              <a:rPr lang="en-AU" sz="1700" spc="0" dirty="0">
                <a:solidFill>
                  <a:schemeClr val="tx1">
                    <a:lumMod val="50000"/>
                  </a:schemeClr>
                </a:solidFill>
              </a:rPr>
              <a:t> suitable for use in paediatric patients and may not be suitable for palliative care or end of life patients.</a:t>
            </a:r>
            <a:endParaRPr lang="en-AU" sz="1000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700" spc="0" dirty="0">
                <a:solidFill>
                  <a:schemeClr val="tx1">
                    <a:lumMod val="50000"/>
                  </a:schemeClr>
                </a:solidFill>
              </a:rPr>
              <a:t>Standardisation of this chart promotes best practice in prescribing, pain assessment and management of adverse effects in those patients receiving a </a:t>
            </a:r>
            <a:r>
              <a:rPr lang="en-AU" sz="1700" b="1" spc="0" dirty="0">
                <a:solidFill>
                  <a:schemeClr val="tx1">
                    <a:lumMod val="50000"/>
                  </a:schemeClr>
                </a:solidFill>
              </a:rPr>
              <a:t>continuous opioid infusion</a:t>
            </a:r>
            <a:r>
              <a:rPr lang="en-AU" sz="1700" spc="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endParaRPr lang="en-AU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0D92A0-A697-C72E-1D90-3EE844BE176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Aim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900" spc="0" dirty="0">
                <a:solidFill>
                  <a:schemeClr val="tx1">
                    <a:lumMod val="50000"/>
                  </a:schemeClr>
                </a:solidFill>
              </a:rPr>
              <a:t>This presentation aims to explain:</a:t>
            </a:r>
          </a:p>
          <a:p>
            <a:pPr lvl="1"/>
            <a:r>
              <a:rPr lang="en-AU" sz="1900" b="1" spc="0" dirty="0">
                <a:solidFill>
                  <a:schemeClr val="tx1">
                    <a:lumMod val="50000"/>
                  </a:schemeClr>
                </a:solidFill>
              </a:rPr>
              <a:t>how to use the form </a:t>
            </a:r>
            <a:r>
              <a:rPr lang="en-AU" sz="1900" spc="0" dirty="0">
                <a:solidFill>
                  <a:schemeClr val="tx1">
                    <a:lumMod val="50000"/>
                  </a:schemeClr>
                </a:solidFill>
              </a:rPr>
              <a:t>for prescribing a continuous opioid infusion </a:t>
            </a:r>
          </a:p>
          <a:p>
            <a:pPr lvl="1"/>
            <a:r>
              <a:rPr lang="en-AU" sz="1900" b="1" spc="0" dirty="0">
                <a:solidFill>
                  <a:schemeClr val="tx1">
                    <a:lumMod val="50000"/>
                  </a:schemeClr>
                </a:solidFill>
              </a:rPr>
              <a:t>how to record the administration and discard </a:t>
            </a:r>
            <a:r>
              <a:rPr lang="en-AU" sz="1900" spc="0" dirty="0">
                <a:solidFill>
                  <a:schemeClr val="tx1">
                    <a:lumMod val="50000"/>
                  </a:schemeClr>
                </a:solidFill>
              </a:rPr>
              <a:t>of drugs used for a continuous opioid infusion </a:t>
            </a:r>
          </a:p>
          <a:p>
            <a:pPr lvl="1"/>
            <a:r>
              <a:rPr lang="en-AU" sz="1900" b="1" spc="0" dirty="0">
                <a:solidFill>
                  <a:schemeClr val="tx1">
                    <a:lumMod val="50000"/>
                  </a:schemeClr>
                </a:solidFill>
              </a:rPr>
              <a:t>how to complete </a:t>
            </a:r>
            <a:r>
              <a:rPr lang="en-AU" sz="1900" spc="0" dirty="0">
                <a:solidFill>
                  <a:schemeClr val="tx1">
                    <a:lumMod val="50000"/>
                  </a:schemeClr>
                </a:solidFill>
              </a:rPr>
              <a:t>the clinical observations </a:t>
            </a:r>
          </a:p>
          <a:p>
            <a:pPr lvl="1"/>
            <a:r>
              <a:rPr lang="en-AU" sz="1900" b="1" spc="0" dirty="0">
                <a:solidFill>
                  <a:schemeClr val="tx1">
                    <a:lumMod val="50000"/>
                  </a:schemeClr>
                </a:solidFill>
              </a:rPr>
              <a:t>guidelines on the management of patients </a:t>
            </a:r>
            <a:r>
              <a:rPr lang="en-AU" sz="1900" spc="0" dirty="0">
                <a:solidFill>
                  <a:schemeClr val="tx1">
                    <a:lumMod val="50000"/>
                  </a:schemeClr>
                </a:solidFill>
              </a:rPr>
              <a:t>receiving a continuous opioid infusion including the management of adverse effects.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D341F4-6921-EC4F-5352-7BD5879E2D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579" y="409552"/>
            <a:ext cx="6120482" cy="324371"/>
          </a:xfrm>
        </p:spPr>
        <p:txBody>
          <a:bodyPr/>
          <a:lstStyle/>
          <a:p>
            <a:r>
              <a:rPr lang="en-AU" dirty="0"/>
              <a:t>Continuous Opioid Infusion form – adult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79" y="916140"/>
            <a:ext cx="2157310" cy="3311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763" y="916139"/>
            <a:ext cx="2105379" cy="3311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 rot="20216721">
            <a:off x="1137248" y="2296218"/>
            <a:ext cx="1185894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1</a:t>
            </a:r>
          </a:p>
        </p:txBody>
      </p:sp>
      <p:sp>
        <p:nvSpPr>
          <p:cNvPr id="15" name="Rectangle 14"/>
          <p:cNvSpPr/>
          <p:nvPr/>
        </p:nvSpPr>
        <p:spPr>
          <a:xfrm rot="20216721">
            <a:off x="6684567" y="2354675"/>
            <a:ext cx="1117060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DBC77-19F1-69A9-ABCC-647A65DA0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068" y="916139"/>
            <a:ext cx="2126882" cy="3249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 rot="20216721">
            <a:off x="3958950" y="2261688"/>
            <a:ext cx="1145577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2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4E151D2C-7087-F46D-3CF3-188651193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97" y="3878464"/>
            <a:ext cx="1704561" cy="843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Page 1</a:t>
            </a:r>
            <a:br>
              <a:rPr lang="en-AU" sz="1000" b="1" dirty="0"/>
            </a:br>
            <a:r>
              <a:rPr lang="en-AU" sz="1000" dirty="0"/>
              <a:t>Management guidelines </a:t>
            </a:r>
            <a:br>
              <a:rPr lang="en-AU" sz="1000" dirty="0"/>
            </a:br>
            <a:r>
              <a:rPr lang="en-AU" sz="1000" dirty="0"/>
              <a:t>Yellow and Red Zone response instructions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73C6317B-30E3-D50A-EDCC-8A59442D5945}"/>
              </a:ext>
            </a:extLst>
          </p:cNvPr>
          <p:cNvSpPr txBox="1">
            <a:spLocks/>
          </p:cNvSpPr>
          <p:nvPr/>
        </p:nvSpPr>
        <p:spPr>
          <a:xfrm>
            <a:off x="3663409" y="3878464"/>
            <a:ext cx="2161614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 dirty="0"/>
              <a:t> Page 2</a:t>
            </a:r>
            <a:br>
              <a:rPr lang="en-AU" sz="1000" b="1" dirty="0"/>
            </a:br>
            <a:r>
              <a:rPr lang="en-AU" sz="1000" dirty="0"/>
              <a:t>Continuous opioid prescription, </a:t>
            </a:r>
            <a:br>
              <a:rPr lang="en-AU" sz="1000" dirty="0"/>
            </a:br>
            <a:r>
              <a:rPr lang="en-AU" sz="1000" dirty="0"/>
              <a:t>naloxone and oxygen prescription, </a:t>
            </a:r>
            <a:br>
              <a:rPr lang="en-AU" sz="1000" dirty="0"/>
            </a:br>
            <a:r>
              <a:rPr lang="en-AU" sz="1000" dirty="0"/>
              <a:t>ceasing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09DCABF1-BB16-6464-DF90-513A8719416D}"/>
              </a:ext>
            </a:extLst>
          </p:cNvPr>
          <p:cNvSpPr txBox="1">
            <a:spLocks/>
          </p:cNvSpPr>
          <p:nvPr/>
        </p:nvSpPr>
        <p:spPr>
          <a:xfrm>
            <a:off x="6555441" y="3846951"/>
            <a:ext cx="2272045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 dirty="0"/>
              <a:t>Page 3</a:t>
            </a:r>
            <a:br>
              <a:rPr lang="en-AU" sz="1000" b="1" dirty="0"/>
            </a:br>
            <a:r>
              <a:rPr lang="en-AU" sz="1000" dirty="0"/>
              <a:t>Administration and discard</a:t>
            </a:r>
            <a:br>
              <a:rPr lang="en-AU" sz="1000" dirty="0"/>
            </a:br>
            <a:r>
              <a:rPr lang="en-AU" sz="1000" dirty="0"/>
              <a:t>Opioid administration, drug discard, record of naloxone administration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CBD27C-F8CC-0D8C-6EBE-D5994AB3ADB5}"/>
              </a:ext>
            </a:extLst>
          </p:cNvPr>
          <p:cNvSpPr/>
          <p:nvPr/>
        </p:nvSpPr>
        <p:spPr>
          <a:xfrm>
            <a:off x="5613400" y="244314"/>
            <a:ext cx="3196872" cy="4044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b="1" dirty="0">
                <a:solidFill>
                  <a:schemeClr val="tx2"/>
                </a:solidFill>
              </a:rPr>
              <a:t>Booklet format</a:t>
            </a:r>
          </a:p>
          <a:p>
            <a:pPr algn="ctr"/>
            <a:r>
              <a:rPr lang="en-AU" sz="750" b="1" dirty="0">
                <a:solidFill>
                  <a:schemeClr val="tx2"/>
                </a:solidFill>
              </a:rPr>
              <a:t>Prescription valid for 4 days  |  Observation pages for 4 days</a:t>
            </a:r>
          </a:p>
        </p:txBody>
      </p:sp>
    </p:spTree>
    <p:extLst>
      <p:ext uri="{BB962C8B-B14F-4D97-AF65-F5344CB8AC3E}">
        <p14:creationId xmlns:p14="http://schemas.microsoft.com/office/powerpoint/2010/main" val="9600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CAD84E-50D5-587B-A50D-C5BFD334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267" y="480652"/>
            <a:ext cx="2879509" cy="1210807"/>
          </a:xfrm>
        </p:spPr>
        <p:txBody>
          <a:bodyPr/>
          <a:lstStyle/>
          <a:p>
            <a:r>
              <a:rPr lang="en-AU" dirty="0"/>
              <a:t>Continuous Opioid Infusion form – adult</a:t>
            </a:r>
            <a:r>
              <a:rPr lang="fr-FR" dirty="0"/>
              <a:t>: </a:t>
            </a:r>
            <a:br>
              <a:rPr lang="fr-FR" dirty="0"/>
            </a:br>
            <a:r>
              <a:rPr lang="fr-FR" b="0" dirty="0"/>
              <a:t>observation pages</a:t>
            </a:r>
            <a:br>
              <a:rPr lang="fr-FR" b="0" dirty="0"/>
            </a:br>
            <a:r>
              <a:rPr lang="fr-FR" b="0" dirty="0"/>
              <a:t>for up to 4 </a:t>
            </a:r>
            <a:r>
              <a:rPr lang="fr-FR" b="0" dirty="0" err="1"/>
              <a:t>days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62" y="301192"/>
            <a:ext cx="2697069" cy="4283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97" y="304269"/>
            <a:ext cx="2709223" cy="4280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9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AB46F5-A346-BFCF-F31A-B7384C98A8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024" y="621239"/>
            <a:ext cx="3001601" cy="324371"/>
          </a:xfrm>
        </p:spPr>
        <p:txBody>
          <a:bodyPr/>
          <a:lstStyle/>
          <a:p>
            <a:r>
              <a:rPr lang="en-AU" dirty="0"/>
              <a:t>Continuous Opioid Infusion form – adult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035" y="257653"/>
            <a:ext cx="2955469" cy="453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740CB4-51FA-7ED6-0473-6B3CD3964DAD}"/>
              </a:ext>
            </a:extLst>
          </p:cNvPr>
          <p:cNvSpPr/>
          <p:nvPr/>
        </p:nvSpPr>
        <p:spPr>
          <a:xfrm>
            <a:off x="6865132" y="516283"/>
            <a:ext cx="1928289" cy="1129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For detailed information regarding continuous opioid infusion prescribing and management refer to local hospital continuous opioid infusion policy or procedure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9A0105-F70E-05B6-582C-4E3F7392CC6A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389863" y="1077461"/>
            <a:ext cx="475269" cy="361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445841-5EA1-334A-F82C-F531FF413A21}"/>
              </a:ext>
            </a:extLst>
          </p:cNvPr>
          <p:cNvSpPr/>
          <p:nvPr/>
        </p:nvSpPr>
        <p:spPr>
          <a:xfrm>
            <a:off x="6865132" y="1957619"/>
            <a:ext cx="1928289" cy="419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Managing adverse effects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D06E08-D85C-CA9F-C7D8-827C2E6CD5DD}"/>
              </a:ext>
            </a:extLst>
          </p:cNvPr>
          <p:cNvCxnSpPr>
            <a:cxnSpLocks/>
          </p:cNvCxnSpPr>
          <p:nvPr/>
        </p:nvCxnSpPr>
        <p:spPr>
          <a:xfrm flipH="1">
            <a:off x="6389863" y="2170859"/>
            <a:ext cx="475269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D577D2E-E414-14F3-DC0D-095BD7A4E4C5}"/>
              </a:ext>
            </a:extLst>
          </p:cNvPr>
          <p:cNvSpPr/>
          <p:nvPr/>
        </p:nvSpPr>
        <p:spPr>
          <a:xfrm>
            <a:off x="6865132" y="3025416"/>
            <a:ext cx="1928289" cy="812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Instructions for managing patients whose observations fall into the Yellow </a:t>
            </a:r>
            <a:br>
              <a:rPr lang="en-AU" sz="1000" dirty="0"/>
            </a:br>
            <a:r>
              <a:rPr lang="en-AU" sz="1000" dirty="0"/>
              <a:t>or Red Zone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C5E832-F0C9-9E42-C473-C2A4B44A1076}"/>
              </a:ext>
            </a:extLst>
          </p:cNvPr>
          <p:cNvCxnSpPr>
            <a:cxnSpLocks/>
          </p:cNvCxnSpPr>
          <p:nvPr/>
        </p:nvCxnSpPr>
        <p:spPr>
          <a:xfrm flipH="1">
            <a:off x="6389863" y="3435428"/>
            <a:ext cx="475269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821C-5A6B-881E-FDA7-7F0D640402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739" y="925553"/>
            <a:ext cx="2629636" cy="324371"/>
          </a:xfrm>
        </p:spPr>
        <p:txBody>
          <a:bodyPr/>
          <a:lstStyle/>
          <a:p>
            <a:r>
              <a:rPr lang="en-AU" dirty="0"/>
              <a:t>Continuous Opioid Infusion form – adult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6DF27-11C4-979D-BBCD-05BD4253A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486" y="238991"/>
            <a:ext cx="2870624" cy="4561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4A0A92-ED86-96DA-8DC2-9AB9AF5BD224}"/>
              </a:ext>
            </a:extLst>
          </p:cNvPr>
          <p:cNvSpPr txBox="1"/>
          <p:nvPr/>
        </p:nvSpPr>
        <p:spPr>
          <a:xfrm>
            <a:off x="384456" y="1139594"/>
            <a:ext cx="262963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</a:rPr>
              <a:t>Prescription (Page 2)</a:t>
            </a:r>
          </a:p>
          <a:p>
            <a:endParaRPr lang="en-AU" sz="2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Opioid prescription: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75000"/>
                  </a:schemeClr>
                </a:solidFill>
              </a:rPr>
              <a:t>primary opioid drug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75000"/>
                  </a:schemeClr>
                </a:solidFill>
              </a:rPr>
              <a:t>option for additional drugs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75000"/>
                  </a:schemeClr>
                </a:solidFill>
              </a:rPr>
              <a:t>continuous infusion range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75000"/>
                  </a:schemeClr>
                </a:solidFill>
              </a:rPr>
              <a:t>start rate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>
                    <a:lumMod val="75000"/>
                  </a:schemeClr>
                </a:solidFill>
              </a:rPr>
              <a:t>additional bolus dose</a:t>
            </a: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9FB83C-E7DC-4791-698B-BF00CA7B628D}"/>
              </a:ext>
            </a:extLst>
          </p:cNvPr>
          <p:cNvSpPr/>
          <p:nvPr/>
        </p:nvSpPr>
        <p:spPr>
          <a:xfrm>
            <a:off x="6772161" y="280552"/>
            <a:ext cx="2034363" cy="534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Patient label and allergy and adverse reactions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C2BAE5D-FF9C-150A-7FEF-C358DF74E321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844209" y="548005"/>
            <a:ext cx="927952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2CF275-867A-1729-54C1-815660C80CD0}"/>
              </a:ext>
            </a:extLst>
          </p:cNvPr>
          <p:cNvSpPr/>
          <p:nvPr/>
        </p:nvSpPr>
        <p:spPr>
          <a:xfrm>
            <a:off x="6772161" y="1043794"/>
            <a:ext cx="2034363" cy="83598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solidFill>
                  <a:schemeClr val="tx1">
                    <a:lumMod val="50000"/>
                  </a:schemeClr>
                </a:solidFill>
              </a:rPr>
              <a:t>Private patients:                           </a:t>
            </a: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pain specialist referral from </a:t>
            </a:r>
            <a:br>
              <a:rPr lang="en-AU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the referring doctor (name), signature and date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634472-691C-0ED1-35C1-93DBAF9C1BBB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844209" y="1164158"/>
            <a:ext cx="927952" cy="29762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115F043-DD4D-E7C8-5692-04BD9C19EDAB}"/>
              </a:ext>
            </a:extLst>
          </p:cNvPr>
          <p:cNvSpPr/>
          <p:nvPr/>
        </p:nvSpPr>
        <p:spPr>
          <a:xfrm>
            <a:off x="6772161" y="3053345"/>
            <a:ext cx="2034363" cy="3629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Naloxone prescription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755579-BF90-8EFE-0EFB-FB91AF426817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5844209" y="3234814"/>
            <a:ext cx="927952" cy="38257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C887AC9-9344-428C-7315-0FE3C9BF370A}"/>
              </a:ext>
            </a:extLst>
          </p:cNvPr>
          <p:cNvSpPr/>
          <p:nvPr/>
        </p:nvSpPr>
        <p:spPr>
          <a:xfrm>
            <a:off x="6772161" y="3535342"/>
            <a:ext cx="2034363" cy="3629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Oxygen prescription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6ECAC6-3B63-92F4-9A3C-0C6E701B3040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5844209" y="3716811"/>
            <a:ext cx="927952" cy="33661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7DA9D3B-0267-04D4-E02E-571E22AF0867}"/>
              </a:ext>
            </a:extLst>
          </p:cNvPr>
          <p:cNvSpPr/>
          <p:nvPr/>
        </p:nvSpPr>
        <p:spPr>
          <a:xfrm>
            <a:off x="6772161" y="4016686"/>
            <a:ext cx="2034363" cy="3629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>
                    <a:lumMod val="50000"/>
                  </a:schemeClr>
                </a:solidFill>
              </a:rPr>
              <a:t>Ceasing instructions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E88DCD-EDC0-2644-6D2A-86D37D050E44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5844209" y="4198155"/>
            <a:ext cx="927952" cy="39921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0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10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3.xml><?xml version="1.0" encoding="utf-8"?>
<a:theme xmlns:a="http://schemas.openxmlformats.org/drawingml/2006/main" name="1_Acknowledgement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4.xml><?xml version="1.0" encoding="utf-8"?>
<a:theme xmlns:a="http://schemas.openxmlformats.org/drawingml/2006/main" name="3_Recognition of lived experienc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5.xml><?xml version="1.0" encoding="utf-8"?>
<a:theme xmlns:a="http://schemas.openxmlformats.org/drawingml/2006/main" name="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6.xml><?xml version="1.0" encoding="utf-8"?>
<a:theme xmlns:a="http://schemas.openxmlformats.org/drawingml/2006/main" name="1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7.xml><?xml version="1.0" encoding="utf-8"?>
<a:theme xmlns:a="http://schemas.openxmlformats.org/drawingml/2006/main" name="2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8.xml><?xml version="1.0" encoding="utf-8"?>
<a:theme xmlns:a="http://schemas.openxmlformats.org/drawingml/2006/main" name="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ppt/theme/theme9.xml><?xml version="1.0" encoding="utf-8"?>
<a:theme xmlns:a="http://schemas.openxmlformats.org/drawingml/2006/main" name="1_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D28EE2C6A8647B82B44CF8CCBE857" ma:contentTypeVersion="18" ma:contentTypeDescription="Create a new document." ma:contentTypeScope="" ma:versionID="185687d608c7ac43d42e85e73b58171c">
  <xsd:schema xmlns:xsd="http://www.w3.org/2001/XMLSchema" xmlns:xs="http://www.w3.org/2001/XMLSchema" xmlns:p="http://schemas.microsoft.com/office/2006/metadata/properties" xmlns:ns2="a031c923-98c7-45ff-8f20-55863b538e64" xmlns:ns3="58ead461-8b71-4d91-ae50-328c1b3418b2" targetNamespace="http://schemas.microsoft.com/office/2006/metadata/properties" ma:root="true" ma:fieldsID="545610885ea012b22cf249e54c233a3e" ns2:_="" ns3:_="">
    <xsd:import namespace="a031c923-98c7-45ff-8f20-55863b538e64"/>
    <xsd:import namespace="58ead461-8b71-4d91-ae50-328c1b3418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1c923-98c7-45ff-8f20-55863b538e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b1c444-99e9-4d1c-aecc-6cada02fa604}" ma:internalName="TaxCatchAll" ma:showField="CatchAllData" ma:web="a031c923-98c7-45ff-8f20-55863b538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ad461-8b71-4d91-ae50-328c1b341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31c923-98c7-45ff-8f20-55863b538e64" xsi:nil="true"/>
    <lcf76f155ced4ddcb4097134ff3c332f xmlns="58ead461-8b71-4d91-ae50-328c1b3418b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D7F491-E362-4D62-800B-564C344EE8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31c923-98c7-45ff-8f20-55863b538e64"/>
    <ds:schemaRef ds:uri="58ead461-8b71-4d91-ae50-328c1b3418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C69E5D-95A2-4E2A-8E98-3235A282607E}">
  <ds:schemaRefs>
    <ds:schemaRef ds:uri="http://schemas.microsoft.com/office/2006/metadata/properties"/>
    <ds:schemaRef ds:uri="http://schemas.microsoft.com/office/infopath/2007/PartnerControls"/>
    <ds:schemaRef ds:uri="a031c923-98c7-45ff-8f20-55863b538e64"/>
    <ds:schemaRef ds:uri="58ead461-8b71-4d91-ae50-328c1b3418b2"/>
  </ds:schemaRefs>
</ds:datastoreItem>
</file>

<file path=customXml/itemProps3.xml><?xml version="1.0" encoding="utf-8"?>
<ds:datastoreItem xmlns:ds="http://schemas.openxmlformats.org/officeDocument/2006/customXml" ds:itemID="{A067D594-A067-4274-A55E-D0CF073B1A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 PPT Special conference 16x9-2017</Template>
  <TotalTime>3106</TotalTime>
  <Words>1125</Words>
  <Application>Microsoft Office PowerPoint</Application>
  <PresentationFormat>On-screen Show (16:9)</PresentationFormat>
  <Paragraphs>185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Arial Narrow</vt:lpstr>
      <vt:lpstr>Franklin Gothic Book</vt:lpstr>
      <vt:lpstr>Franklin Gothic Medium</vt:lpstr>
      <vt:lpstr>Wingdings</vt:lpstr>
      <vt:lpstr>Cover Slide</vt:lpstr>
      <vt:lpstr>1_Cover Slide</vt:lpstr>
      <vt:lpstr>1_Acknowledgement</vt:lpstr>
      <vt:lpstr>3_Recognition of lived experience</vt:lpstr>
      <vt:lpstr>Content Slide_Banner</vt:lpstr>
      <vt:lpstr>1_Content Slide_Banner</vt:lpstr>
      <vt:lpstr>2_Content Slide_Banner</vt:lpstr>
      <vt:lpstr>Back Page_Blue</vt:lpstr>
      <vt:lpstr>1_Back Page_Blue</vt:lpstr>
      <vt:lpstr>Continuous Opioid Infusion  ADULT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Maxwell</dc:creator>
  <cp:lastModifiedBy>Victoria Bainou (Agency for Clinical Innovation)</cp:lastModifiedBy>
  <cp:revision>172</cp:revision>
  <cp:lastPrinted>2019-02-12T00:37:02Z</cp:lastPrinted>
  <dcterms:created xsi:type="dcterms:W3CDTF">2018-02-26T04:10:56Z</dcterms:created>
  <dcterms:modified xsi:type="dcterms:W3CDTF">2023-06-01T02:05:42Z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0x010100846D28EE2C6A8647B82B44CF8CCBE857</vt:lpwstr>
  </property>
  <property fmtid="{D5CDD505-2E9C-101B-9397-08002B2CF9AE}" pid="3" name="MediaServiceImageTags">
    <vt:lpwstr/>
  </property>
</Properties>
</file>