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5" r:id="rId2"/>
    <p:sldMasterId id="2147483769" r:id="rId3"/>
    <p:sldMasterId id="2147483772" r:id="rId4"/>
    <p:sldMasterId id="2147483728" r:id="rId5"/>
    <p:sldMasterId id="2147483757" r:id="rId6"/>
    <p:sldMasterId id="2147483761" r:id="rId7"/>
    <p:sldMasterId id="2147483724" r:id="rId8"/>
    <p:sldMasterId id="2147483767" r:id="rId9"/>
  </p:sldMasterIdLst>
  <p:notesMasterIdLst>
    <p:notesMasterId r:id="rId40"/>
  </p:notesMasterIdLst>
  <p:handoutMasterIdLst>
    <p:handoutMasterId r:id="rId41"/>
  </p:handoutMasterIdLst>
  <p:sldIdLst>
    <p:sldId id="262" r:id="rId10"/>
    <p:sldId id="257" r:id="rId11"/>
    <p:sldId id="258" r:id="rId12"/>
    <p:sldId id="264" r:id="rId13"/>
    <p:sldId id="265" r:id="rId14"/>
    <p:sldId id="292" r:id="rId15"/>
    <p:sldId id="291" r:id="rId16"/>
    <p:sldId id="298" r:id="rId17"/>
    <p:sldId id="297" r:id="rId18"/>
    <p:sldId id="295" r:id="rId19"/>
    <p:sldId id="302" r:id="rId20"/>
    <p:sldId id="316" r:id="rId21"/>
    <p:sldId id="280" r:id="rId22"/>
    <p:sldId id="317" r:id="rId23"/>
    <p:sldId id="318" r:id="rId24"/>
    <p:sldId id="319" r:id="rId25"/>
    <p:sldId id="320" r:id="rId26"/>
    <p:sldId id="313" r:id="rId27"/>
    <p:sldId id="314" r:id="rId28"/>
    <p:sldId id="321" r:id="rId29"/>
    <p:sldId id="289" r:id="rId30"/>
    <p:sldId id="303" r:id="rId31"/>
    <p:sldId id="308" r:id="rId32"/>
    <p:sldId id="309" r:id="rId33"/>
    <p:sldId id="310" r:id="rId34"/>
    <p:sldId id="311" r:id="rId35"/>
    <p:sldId id="312" r:id="rId36"/>
    <p:sldId id="294" r:id="rId37"/>
    <p:sldId id="260" r:id="rId38"/>
    <p:sldId id="259" r:id="rId39"/>
  </p:sldIdLst>
  <p:sldSz cx="9144000" cy="5143500" type="screen16x9"/>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7">
          <p15:clr>
            <a:srgbClr val="A4A3A4"/>
          </p15:clr>
        </p15:guide>
        <p15:guide id="2" pos="2880">
          <p15:clr>
            <a:srgbClr val="A4A3A4"/>
          </p15:clr>
        </p15:guide>
        <p15:guide id="3" orient="horz" pos="2799">
          <p15:clr>
            <a:srgbClr val="A4A3A4"/>
          </p15:clr>
        </p15:guide>
        <p15:guide id="4" orient="horz" pos="441">
          <p15:clr>
            <a:srgbClr val="A4A3A4"/>
          </p15:clr>
        </p15:guide>
        <p15:guide id="5" orient="horz" pos="667">
          <p15:clr>
            <a:srgbClr val="A4A3A4"/>
          </p15:clr>
        </p15:guide>
        <p15:guide id="6" pos="346">
          <p15:clr>
            <a:srgbClr val="A4A3A4"/>
          </p15:clr>
        </p15:guide>
        <p15:guide id="7" pos="546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en Pang" initials="G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282"/>
    <a:srgbClr val="006892"/>
    <a:srgbClr val="524F69"/>
    <a:srgbClr val="6F6C8B"/>
    <a:srgbClr val="006243"/>
    <a:srgbClr val="0089A5"/>
    <a:srgbClr val="0088A4"/>
    <a:srgbClr val="004185"/>
    <a:srgbClr val="008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6866" autoAdjust="0"/>
  </p:normalViewPr>
  <p:slideViewPr>
    <p:cSldViewPr snapToGrid="0">
      <p:cViewPr varScale="1">
        <p:scale>
          <a:sx n="84" d="100"/>
          <a:sy n="84" d="100"/>
        </p:scale>
        <p:origin x="648" y="64"/>
      </p:cViewPr>
      <p:guideLst>
        <p:guide orient="horz" pos="1637"/>
        <p:guide pos="2880"/>
        <p:guide orient="horz" pos="2799"/>
        <p:guide orient="horz" pos="441"/>
        <p:guide orient="horz" pos="667"/>
        <p:guide pos="346"/>
        <p:guide pos="5465"/>
      </p:guideLst>
    </p:cSldViewPr>
  </p:slideViewPr>
  <p:outlineViewPr>
    <p:cViewPr>
      <p:scale>
        <a:sx n="33" d="100"/>
        <a:sy n="33" d="100"/>
      </p:scale>
      <p:origin x="0" y="-420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4" d="100"/>
          <a:sy n="74" d="100"/>
        </p:scale>
        <p:origin x="-2928" y="-8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2800" y="88916"/>
            <a:ext cx="2655983" cy="49363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725012" y="88916"/>
            <a:ext cx="2921582" cy="493633"/>
          </a:xfrm>
          <a:prstGeom prst="rect">
            <a:avLst/>
          </a:prstGeom>
        </p:spPr>
        <p:txBody>
          <a:bodyPr vert="horz" lIns="91440" tIns="45720" rIns="91440" bIns="45720" rtlCol="0"/>
          <a:lstStyle>
            <a:lvl1pPr algn="r">
              <a:defRPr sz="1200"/>
            </a:lvl1pPr>
          </a:lstStyle>
          <a:p>
            <a:fld id="{2E9A73A7-9540-4094-AE86-42C3A2707CB7}" type="datetimeFigureOut">
              <a:rPr lang="en-AU" smtClean="0"/>
              <a:pPr/>
              <a:t>12/12/2023</a:t>
            </a:fld>
            <a:endParaRPr lang="en-AU" dirty="0"/>
          </a:p>
        </p:txBody>
      </p:sp>
      <p:sp>
        <p:nvSpPr>
          <p:cNvPr id="4" name="Footer Placeholder 3"/>
          <p:cNvSpPr>
            <a:spLocks noGrp="1"/>
          </p:cNvSpPr>
          <p:nvPr>
            <p:ph type="ftr" sz="quarter" idx="2"/>
          </p:nvPr>
        </p:nvSpPr>
        <p:spPr>
          <a:xfrm>
            <a:off x="132799" y="9212370"/>
            <a:ext cx="2921582" cy="493633"/>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25012" y="9212370"/>
            <a:ext cx="2921582" cy="493633"/>
          </a:xfrm>
          <a:prstGeom prst="rect">
            <a:avLst/>
          </a:prstGeom>
        </p:spPr>
        <p:txBody>
          <a:bodyPr vert="horz" lIns="91440" tIns="45720" rIns="91440" bIns="45720" rtlCol="0" anchor="b"/>
          <a:lstStyle>
            <a:lvl1pPr algn="r">
              <a:defRPr sz="1200"/>
            </a:lvl1pPr>
          </a:lstStyle>
          <a:p>
            <a:fld id="{8D54DE8B-D02C-4084-8A7E-A9C297992865}" type="slidenum">
              <a:rPr lang="en-AU" smtClean="0"/>
              <a:pPr/>
              <a:t>‹#›</a:t>
            </a:fld>
            <a:endParaRPr lang="en-AU" dirty="0"/>
          </a:p>
        </p:txBody>
      </p:sp>
    </p:spTree>
    <p:extLst>
      <p:ext uri="{BB962C8B-B14F-4D97-AF65-F5344CB8AC3E}">
        <p14:creationId xmlns:p14="http://schemas.microsoft.com/office/powerpoint/2010/main" val="336048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6309" y="166662"/>
            <a:ext cx="2921582" cy="49363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654222" y="166662"/>
            <a:ext cx="2921582" cy="493633"/>
          </a:xfrm>
          <a:prstGeom prst="rect">
            <a:avLst/>
          </a:prstGeom>
        </p:spPr>
        <p:txBody>
          <a:bodyPr vert="horz" lIns="91440" tIns="45720" rIns="91440" bIns="45720" rtlCol="0"/>
          <a:lstStyle>
            <a:lvl1pPr algn="r">
              <a:defRPr sz="1200"/>
            </a:lvl1pPr>
          </a:lstStyle>
          <a:p>
            <a:fld id="{FB280651-990D-43BA-B42F-B419A6163CCE}" type="datetimeFigureOut">
              <a:rPr lang="en-AU" smtClean="0"/>
              <a:t>12/12/2023</a:t>
            </a:fld>
            <a:endParaRPr lang="en-AU" dirty="0"/>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AU" dirty="0"/>
          </a:p>
        </p:txBody>
      </p:sp>
      <p:sp>
        <p:nvSpPr>
          <p:cNvPr id="6" name="Footer Placeholder 5"/>
          <p:cNvSpPr>
            <a:spLocks noGrp="1"/>
          </p:cNvSpPr>
          <p:nvPr>
            <p:ph type="ftr" sz="quarter" idx="4"/>
          </p:nvPr>
        </p:nvSpPr>
        <p:spPr>
          <a:xfrm>
            <a:off x="166309" y="9212370"/>
            <a:ext cx="2921582" cy="493633"/>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654222" y="9212370"/>
            <a:ext cx="2921582" cy="493633"/>
          </a:xfrm>
          <a:prstGeom prst="rect">
            <a:avLst/>
          </a:prstGeom>
        </p:spPr>
        <p:txBody>
          <a:bodyPr vert="horz" lIns="91440" tIns="45720" rIns="91440" bIns="45720" rtlCol="0" anchor="b"/>
          <a:lstStyle>
            <a:lvl1pPr algn="r">
              <a:defRPr sz="1200"/>
            </a:lvl1pPr>
          </a:lstStyle>
          <a:p>
            <a:fld id="{0004903C-C9A2-41B1-9DE8-225613CBD0F1}" type="slidenum">
              <a:rPr lang="en-AU" smtClean="0"/>
              <a:t>‹#›</a:t>
            </a:fld>
            <a:endParaRPr lang="en-AU" dirty="0"/>
          </a:p>
        </p:txBody>
      </p:sp>
      <p:sp>
        <p:nvSpPr>
          <p:cNvPr id="8" name="Notes Placeholder 7"/>
          <p:cNvSpPr>
            <a:spLocks noGrp="1"/>
          </p:cNvSpPr>
          <p:nvPr>
            <p:ph type="body" sz="quarter" idx="3"/>
          </p:nvPr>
        </p:nvSpPr>
        <p:spPr>
          <a:xfrm>
            <a:off x="1105739" y="4689515"/>
            <a:ext cx="4530637" cy="444269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5474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04903C-C9A2-41B1-9DE8-225613CBD0F1}" type="slidenum">
              <a:rPr lang="en-AU" smtClean="0"/>
              <a:t>21</a:t>
            </a:fld>
            <a:endParaRPr lang="en-AU" dirty="0"/>
          </a:p>
        </p:txBody>
      </p:sp>
    </p:spTree>
    <p:extLst>
      <p:ext uri="{BB962C8B-B14F-4D97-AF65-F5344CB8AC3E}">
        <p14:creationId xmlns:p14="http://schemas.microsoft.com/office/powerpoint/2010/main" val="90648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9793" y="515156"/>
            <a:ext cx="7643192" cy="1164260"/>
          </a:xfrm>
          <a:prstGeom prst="rect">
            <a:avLst/>
          </a:prstGeom>
        </p:spPr>
        <p:txBody>
          <a:bodyPr lIns="0" tIns="0" rIns="0" bIns="0" anchor="b"/>
          <a:lstStyle>
            <a:lvl1pPr>
              <a:defRPr sz="3200">
                <a:solidFill>
                  <a:schemeClr val="bg1"/>
                </a:solidFill>
              </a:defRPr>
            </a:lvl1pPr>
          </a:lstStyle>
          <a:p>
            <a:r>
              <a:rPr lang="en-US" dirty="0"/>
              <a:t>Presentation title</a:t>
            </a:r>
            <a:endParaRPr lang="en-AU" dirty="0"/>
          </a:p>
        </p:txBody>
      </p:sp>
      <p:sp>
        <p:nvSpPr>
          <p:cNvPr id="13" name="Text Placeholder 12"/>
          <p:cNvSpPr>
            <a:spLocks noGrp="1"/>
          </p:cNvSpPr>
          <p:nvPr>
            <p:ph type="body" sz="quarter" idx="13" hasCustomPrompt="1"/>
          </p:nvPr>
        </p:nvSpPr>
        <p:spPr>
          <a:xfrm>
            <a:off x="489793" y="1796603"/>
            <a:ext cx="7643192" cy="482280"/>
          </a:xfrm>
          <a:prstGeom prst="rect">
            <a:avLst/>
          </a:prstGeom>
        </p:spPr>
        <p:txBody>
          <a:bodyPr lIns="0" tIns="0" rIns="0" bIns="0" anchor="b"/>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500285" y="3019159"/>
            <a:ext cx="7632700" cy="269788"/>
          </a:xfrm>
          <a:prstGeom prst="rect">
            <a:avLst/>
          </a:prstGeom>
        </p:spPr>
        <p:txBody>
          <a:bodyPr lIns="0" tIns="0" rIns="0" bIns="0" anchor="ctr"/>
          <a:lstStyle>
            <a:lvl1pPr marL="0" indent="0">
              <a:buFontTx/>
              <a:buNone/>
              <a:defRPr sz="1400" b="1" baseline="0">
                <a:solidFill>
                  <a:schemeClr val="bg1"/>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505099" y="2515103"/>
            <a:ext cx="7632079" cy="324371"/>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089656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488951" y="510555"/>
            <a:ext cx="6120482" cy="324371"/>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488950" y="1059582"/>
            <a:ext cx="8100452" cy="3384013"/>
          </a:xfrm>
          <a:prstGeom prst="rect">
            <a:avLst/>
          </a:prstGeom>
        </p:spPr>
        <p:txBody>
          <a:bodyPr lIns="0" tIns="0" rIns="0" bIns="0"/>
          <a:lstStyle>
            <a:lvl1pPr marL="0" indent="0">
              <a:spcBef>
                <a:spcPts val="600"/>
              </a:spcBef>
              <a:buNone/>
              <a:defRPr sz="1800" b="0" i="0" spc="0" baseline="0">
                <a:solidFill>
                  <a:schemeClr val="bg1"/>
                </a:solidFill>
              </a:defRPr>
            </a:lvl1pPr>
            <a:lvl2pPr marL="720000" indent="-360000" defTabSz="850900">
              <a:spcBef>
                <a:spcPts val="600"/>
              </a:spcBef>
              <a:buClr>
                <a:schemeClr val="bg2">
                  <a:lumMod val="60000"/>
                  <a:lumOff val="40000"/>
                </a:schemeClr>
              </a:buClr>
              <a:buFont typeface="Arial" panose="020B0604020202020204" pitchFamily="34" charset="0"/>
              <a:buChar char="•"/>
              <a:defRPr sz="1800" spc="0">
                <a:solidFill>
                  <a:schemeClr val="bg1"/>
                </a:solidFill>
              </a:defRPr>
            </a:lvl2pPr>
            <a:lvl3pPr marL="1080000" indent="-360000" defTabSz="850900">
              <a:spcBef>
                <a:spcPts val="600"/>
              </a:spcBef>
              <a:buClr>
                <a:schemeClr val="bg2">
                  <a:lumMod val="60000"/>
                  <a:lumOff val="40000"/>
                </a:schemeClr>
              </a:buClr>
              <a:buFont typeface="Arial" panose="020B0604020202020204" pitchFamily="34" charset="0"/>
              <a:buChar char="•"/>
              <a:defRPr sz="1800" spc="0">
                <a:solidFill>
                  <a:schemeClr val="bg1"/>
                </a:solidFill>
              </a:defRPr>
            </a:lvl3pPr>
            <a:lvl4pPr marL="1440000" indent="-360000" defTabSz="850900">
              <a:spcBef>
                <a:spcPts val="600"/>
              </a:spcBef>
              <a:buClr>
                <a:schemeClr val="bg2">
                  <a:lumMod val="60000"/>
                  <a:lumOff val="40000"/>
                </a:schemeClr>
              </a:buClr>
              <a:buFont typeface="Arial" panose="020B0604020202020204" pitchFamily="34" charset="0"/>
              <a:buChar char="•"/>
              <a:defRPr sz="1800" spc="0">
                <a:solidFill>
                  <a:schemeClr val="bg1"/>
                </a:solidFill>
              </a:defRPr>
            </a:lvl4pPr>
            <a:lvl5pPr marL="1800000" indent="-360000" defTabSz="850900">
              <a:spcBef>
                <a:spcPts val="600"/>
              </a:spcBef>
              <a:buClr>
                <a:schemeClr val="bg2">
                  <a:lumMod val="60000"/>
                  <a:lumOff val="40000"/>
                </a:schemeClr>
              </a:buClr>
              <a:buFont typeface="Arial" panose="020B0604020202020204" pitchFamily="34" charset="0"/>
              <a:buChar char="•"/>
              <a:defRPr sz="18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2497397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90157" y="1058863"/>
            <a:ext cx="3887984" cy="3384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marL="720000" indent="-360000">
              <a:buClr>
                <a:schemeClr val="bg2">
                  <a:lumMod val="60000"/>
                  <a:lumOff val="40000"/>
                </a:schemeClr>
              </a:buClr>
              <a:buFont typeface="Arial" panose="020B0604020202020204" pitchFamily="34" charset="0"/>
              <a:buChar char="•"/>
              <a:defRPr sz="1800" spc="0" baseline="0">
                <a:solidFill>
                  <a:schemeClr val="bg1"/>
                </a:solidFill>
                <a:latin typeface="Arial" panose="020B0604020202020204" pitchFamily="34" charset="0"/>
              </a:defRPr>
            </a:lvl2pPr>
            <a:lvl3pPr marL="1080000" indent="-360000">
              <a:buClr>
                <a:schemeClr val="bg2">
                  <a:lumMod val="60000"/>
                  <a:lumOff val="40000"/>
                </a:schemeClr>
              </a:buClr>
              <a:buFont typeface="Arial" panose="020B0604020202020204" pitchFamily="34" charset="0"/>
              <a:buChar char="•"/>
              <a:defRPr sz="1800" spc="0" baseline="0">
                <a:solidFill>
                  <a:schemeClr val="bg1"/>
                </a:solidFill>
                <a:latin typeface="Arial" panose="020B0604020202020204" pitchFamily="34" charset="0"/>
              </a:defRPr>
            </a:lvl3pPr>
            <a:lvl4pPr marL="1440000" indent="-360000">
              <a:buClr>
                <a:schemeClr val="bg2">
                  <a:lumMod val="60000"/>
                  <a:lumOff val="40000"/>
                </a:schemeClr>
              </a:buClr>
              <a:buFont typeface="Arial" panose="020B0604020202020204" pitchFamily="34" charset="0"/>
              <a:buChar char="•"/>
              <a:defRPr sz="1800" spc="0" baseline="0">
                <a:solidFill>
                  <a:schemeClr val="bg1"/>
                </a:solidFill>
                <a:latin typeface="Arial" panose="020B0604020202020204" pitchFamily="34" charset="0"/>
              </a:defRPr>
            </a:lvl4pPr>
            <a:lvl5pPr marL="1800000" indent="-360000">
              <a:buClr>
                <a:schemeClr val="bg2">
                  <a:lumMod val="60000"/>
                  <a:lumOff val="40000"/>
                </a:schemeClr>
              </a:buClr>
              <a:buFont typeface="Arial" panose="020B0604020202020204" pitchFamily="34" charset="0"/>
              <a:buChar char="•"/>
              <a:defRPr sz="1800" spc="0" baseline="0">
                <a:solidFill>
                  <a:schemeClr val="bg1"/>
                </a:solidFill>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4787688" y="1058863"/>
            <a:ext cx="3888000" cy="3384000"/>
          </a:xfrm>
          <a:prstGeom prst="rect">
            <a:avLst/>
          </a:prstGeom>
        </p:spPr>
        <p:txBody>
          <a:bodyPr/>
          <a:lstStyle>
            <a:lvl1pPr marL="0" indent="0">
              <a:buNone/>
              <a:defRPr sz="1800" b="0" spc="0">
                <a:solidFill>
                  <a:schemeClr val="bg1"/>
                </a:solidFill>
              </a:defRPr>
            </a:lvl1pPr>
            <a:lvl2pPr marL="720000" indent="-360000">
              <a:buClr>
                <a:schemeClr val="bg2">
                  <a:lumMod val="60000"/>
                  <a:lumOff val="40000"/>
                </a:schemeClr>
              </a:buClr>
              <a:buFont typeface="Arial" panose="020B0604020202020204" pitchFamily="34" charset="0"/>
              <a:buChar char="•"/>
              <a:defRPr sz="1800" spc="0">
                <a:solidFill>
                  <a:schemeClr val="bg1"/>
                </a:solidFill>
              </a:defRPr>
            </a:lvl2pPr>
            <a:lvl3pPr marL="1080000" indent="-360000">
              <a:buClr>
                <a:schemeClr val="bg2">
                  <a:lumMod val="60000"/>
                  <a:lumOff val="40000"/>
                </a:schemeClr>
              </a:buClr>
              <a:buFont typeface="Arial" panose="020B0604020202020204" pitchFamily="34" charset="0"/>
              <a:buChar char="•"/>
              <a:defRPr sz="1800" spc="0">
                <a:solidFill>
                  <a:schemeClr val="bg1"/>
                </a:solidFill>
              </a:defRPr>
            </a:lvl3pPr>
            <a:lvl4pPr marL="1440000" indent="-360000">
              <a:buClr>
                <a:schemeClr val="bg2">
                  <a:lumMod val="60000"/>
                  <a:lumOff val="40000"/>
                </a:schemeClr>
              </a:buClr>
              <a:buFont typeface="Arial" panose="020B0604020202020204" pitchFamily="34" charset="0"/>
              <a:buChar char="•"/>
              <a:defRPr sz="1800" spc="0">
                <a:solidFill>
                  <a:schemeClr val="bg1"/>
                </a:solidFill>
              </a:defRPr>
            </a:lvl4pPr>
            <a:lvl5pPr marL="1800000" indent="-360000">
              <a:buClr>
                <a:schemeClr val="bg2">
                  <a:lumMod val="60000"/>
                  <a:lumOff val="40000"/>
                </a:schemeClr>
              </a:buClr>
              <a:buFont typeface="Arial" panose="020B0604020202020204" pitchFamily="34" charset="0"/>
              <a:buChar char="•"/>
              <a:defRPr sz="1800" spc="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8"/>
          <p:cNvSpPr>
            <a:spLocks noGrp="1"/>
          </p:cNvSpPr>
          <p:nvPr>
            <p:ph sz="quarter" idx="15"/>
          </p:nvPr>
        </p:nvSpPr>
        <p:spPr>
          <a:xfrm>
            <a:off x="490157" y="510555"/>
            <a:ext cx="6120482" cy="324371"/>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9"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295490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489151" y="510765"/>
            <a:ext cx="8135937" cy="324371"/>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489151" y="1060864"/>
            <a:ext cx="8100452" cy="3384013"/>
          </a:xfrm>
          <a:prstGeom prst="rect">
            <a:avLst/>
          </a:prstGeom>
        </p:spPr>
        <p:txBody>
          <a:bodyPr lIns="0" tIns="0" rIns="0" bIns="0"/>
          <a:lstStyle>
            <a:lvl1pPr marL="0" indent="0">
              <a:spcBef>
                <a:spcPts val="600"/>
              </a:spcBef>
              <a:buNone/>
              <a:defRPr sz="1800" b="0" spc="0">
                <a:solidFill>
                  <a:schemeClr val="bg1"/>
                </a:solidFill>
              </a:defRPr>
            </a:lvl1pPr>
            <a:lvl2pPr marL="720000" indent="-360000">
              <a:spcBef>
                <a:spcPts val="600"/>
              </a:spcBef>
              <a:buClr>
                <a:schemeClr val="bg2">
                  <a:lumMod val="60000"/>
                  <a:lumOff val="40000"/>
                </a:schemeClr>
              </a:buClr>
              <a:buFont typeface="Arial" panose="020B0604020202020204" pitchFamily="34" charset="0"/>
              <a:buChar char="•"/>
              <a:defRPr sz="1800" spc="0">
                <a:solidFill>
                  <a:schemeClr val="bg1"/>
                </a:solidFill>
              </a:defRPr>
            </a:lvl2pPr>
            <a:lvl3pPr marL="1080000" indent="-360000">
              <a:spcBef>
                <a:spcPts val="600"/>
              </a:spcBef>
              <a:buClr>
                <a:schemeClr val="bg2">
                  <a:lumMod val="60000"/>
                  <a:lumOff val="40000"/>
                </a:schemeClr>
              </a:buClr>
              <a:buFont typeface="Arial" panose="020B0604020202020204" pitchFamily="34" charset="0"/>
              <a:buChar char="•"/>
              <a:defRPr sz="1800" spc="0">
                <a:solidFill>
                  <a:schemeClr val="bg1"/>
                </a:solidFill>
              </a:defRPr>
            </a:lvl3pPr>
            <a:lvl4pPr marL="1440000" indent="-360000">
              <a:spcBef>
                <a:spcPts val="600"/>
              </a:spcBef>
              <a:buClr>
                <a:schemeClr val="bg2">
                  <a:lumMod val="60000"/>
                  <a:lumOff val="40000"/>
                </a:schemeClr>
              </a:buClr>
              <a:buFont typeface="Arial" panose="020B0604020202020204" pitchFamily="34" charset="0"/>
              <a:buChar char="•"/>
              <a:defRPr sz="1800" spc="0">
                <a:solidFill>
                  <a:schemeClr val="bg1"/>
                </a:solidFill>
              </a:defRPr>
            </a:lvl4pPr>
            <a:lvl5pPr marL="1800000" indent="-360000">
              <a:spcBef>
                <a:spcPts val="600"/>
              </a:spcBef>
              <a:buClr>
                <a:schemeClr val="bg2">
                  <a:lumMod val="60000"/>
                  <a:lumOff val="40000"/>
                </a:schemeClr>
              </a:buClr>
              <a:buFont typeface="Arial" panose="020B0604020202020204" pitchFamily="34" charset="0"/>
              <a:buChar char="•"/>
              <a:defRPr sz="18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81254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488951" y="510555"/>
            <a:ext cx="6120482" cy="324371"/>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488950" y="1059582"/>
            <a:ext cx="8100452" cy="3384013"/>
          </a:xfrm>
          <a:prstGeom prst="rect">
            <a:avLst/>
          </a:prstGeom>
        </p:spPr>
        <p:txBody>
          <a:bodyPr lIns="0" tIns="0" rIns="0" bIns="0"/>
          <a:lstStyle>
            <a:lvl1pPr marL="0" indent="0">
              <a:spcBef>
                <a:spcPts val="600"/>
              </a:spcBef>
              <a:buNone/>
              <a:defRPr sz="1800" b="0" i="0" spc="0" baseline="0">
                <a:solidFill>
                  <a:schemeClr val="bg1"/>
                </a:solidFill>
              </a:defRPr>
            </a:lvl1pPr>
            <a:lvl2pPr marL="720000" indent="-360000" defTabSz="850900">
              <a:spcBef>
                <a:spcPts val="600"/>
              </a:spcBef>
              <a:buClr>
                <a:schemeClr val="bg2">
                  <a:lumMod val="60000"/>
                  <a:lumOff val="40000"/>
                </a:schemeClr>
              </a:buClr>
              <a:buFont typeface="Arial" panose="020B0604020202020204" pitchFamily="34" charset="0"/>
              <a:buChar char="•"/>
              <a:defRPr sz="1800" spc="0">
                <a:solidFill>
                  <a:schemeClr val="bg1"/>
                </a:solidFill>
              </a:defRPr>
            </a:lvl2pPr>
            <a:lvl3pPr marL="1080000" indent="-360000" defTabSz="850900">
              <a:spcBef>
                <a:spcPts val="600"/>
              </a:spcBef>
              <a:buClr>
                <a:schemeClr val="bg2">
                  <a:lumMod val="60000"/>
                  <a:lumOff val="40000"/>
                </a:schemeClr>
              </a:buClr>
              <a:buFont typeface="Arial" panose="020B0604020202020204" pitchFamily="34" charset="0"/>
              <a:buChar char="•"/>
              <a:defRPr sz="1800" spc="0">
                <a:solidFill>
                  <a:schemeClr val="bg1"/>
                </a:solidFill>
              </a:defRPr>
            </a:lvl3pPr>
            <a:lvl4pPr marL="1440000" indent="-360000" defTabSz="850900">
              <a:spcBef>
                <a:spcPts val="600"/>
              </a:spcBef>
              <a:buClr>
                <a:schemeClr val="bg2">
                  <a:lumMod val="60000"/>
                  <a:lumOff val="40000"/>
                </a:schemeClr>
              </a:buClr>
              <a:buFont typeface="Arial" panose="020B0604020202020204" pitchFamily="34" charset="0"/>
              <a:buChar char="•"/>
              <a:defRPr sz="1800" spc="0">
                <a:solidFill>
                  <a:schemeClr val="bg1"/>
                </a:solidFill>
              </a:defRPr>
            </a:lvl4pPr>
            <a:lvl5pPr marL="1800000" indent="-360000" defTabSz="850900">
              <a:spcBef>
                <a:spcPts val="600"/>
              </a:spcBef>
              <a:buClr>
                <a:schemeClr val="bg2">
                  <a:lumMod val="60000"/>
                  <a:lumOff val="40000"/>
                </a:schemeClr>
              </a:buClr>
              <a:buFont typeface="Arial" panose="020B0604020202020204" pitchFamily="34" charset="0"/>
              <a:buChar char="•"/>
              <a:defRPr sz="18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666554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90157" y="1058863"/>
            <a:ext cx="3887984" cy="3384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marL="720000" indent="-360000">
              <a:buClr>
                <a:schemeClr val="bg2">
                  <a:lumMod val="60000"/>
                  <a:lumOff val="40000"/>
                </a:schemeClr>
              </a:buClr>
              <a:buFont typeface="Arial" panose="020B0604020202020204" pitchFamily="34" charset="0"/>
              <a:buChar char="•"/>
              <a:defRPr sz="1800" spc="0" baseline="0">
                <a:solidFill>
                  <a:schemeClr val="bg1"/>
                </a:solidFill>
                <a:latin typeface="Arial" panose="020B0604020202020204" pitchFamily="34" charset="0"/>
              </a:defRPr>
            </a:lvl2pPr>
            <a:lvl3pPr marL="1080000" indent="-360000">
              <a:buClr>
                <a:schemeClr val="bg2">
                  <a:lumMod val="60000"/>
                  <a:lumOff val="40000"/>
                </a:schemeClr>
              </a:buClr>
              <a:buFont typeface="Arial" panose="020B0604020202020204" pitchFamily="34" charset="0"/>
              <a:buChar char="•"/>
              <a:defRPr sz="1800" spc="0" baseline="0">
                <a:solidFill>
                  <a:schemeClr val="bg1"/>
                </a:solidFill>
                <a:latin typeface="Arial" panose="020B0604020202020204" pitchFamily="34" charset="0"/>
              </a:defRPr>
            </a:lvl3pPr>
            <a:lvl4pPr marL="1440000" indent="-360000">
              <a:buClr>
                <a:schemeClr val="bg2">
                  <a:lumMod val="60000"/>
                  <a:lumOff val="40000"/>
                </a:schemeClr>
              </a:buClr>
              <a:buFont typeface="Arial" panose="020B0604020202020204" pitchFamily="34" charset="0"/>
              <a:buChar char="•"/>
              <a:defRPr sz="1800" spc="0" baseline="0">
                <a:solidFill>
                  <a:schemeClr val="bg1"/>
                </a:solidFill>
                <a:latin typeface="Arial" panose="020B0604020202020204" pitchFamily="34" charset="0"/>
              </a:defRPr>
            </a:lvl4pPr>
            <a:lvl5pPr marL="1800000" indent="-360000">
              <a:buClr>
                <a:schemeClr val="bg2">
                  <a:lumMod val="60000"/>
                  <a:lumOff val="40000"/>
                </a:schemeClr>
              </a:buClr>
              <a:buFont typeface="Arial" panose="020B0604020202020204" pitchFamily="34" charset="0"/>
              <a:buChar char="•"/>
              <a:defRPr sz="1800" spc="0" baseline="0">
                <a:solidFill>
                  <a:schemeClr val="bg1"/>
                </a:solidFill>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hasCustomPrompt="1"/>
          </p:nvPr>
        </p:nvSpPr>
        <p:spPr>
          <a:xfrm>
            <a:off x="4787688" y="1058863"/>
            <a:ext cx="3888000" cy="3384000"/>
          </a:xfrm>
          <a:prstGeom prst="rect">
            <a:avLst/>
          </a:prstGeom>
        </p:spPr>
        <p:txBody>
          <a:bodyPr/>
          <a:lstStyle>
            <a:lvl1pPr marL="0" indent="0">
              <a:buNone/>
              <a:defRPr sz="1800" b="0" spc="0">
                <a:solidFill>
                  <a:schemeClr val="bg1"/>
                </a:solidFill>
              </a:defRPr>
            </a:lvl1pPr>
            <a:lvl2pPr marL="720000" indent="-360000">
              <a:buClr>
                <a:schemeClr val="bg2">
                  <a:lumMod val="60000"/>
                  <a:lumOff val="40000"/>
                </a:schemeClr>
              </a:buClr>
              <a:buFont typeface="Arial" panose="020B0604020202020204" pitchFamily="34" charset="0"/>
              <a:buChar char="•"/>
              <a:defRPr sz="1800" spc="0">
                <a:solidFill>
                  <a:schemeClr val="bg1"/>
                </a:solidFill>
              </a:defRPr>
            </a:lvl2pPr>
            <a:lvl3pPr marL="1080000" indent="-360000">
              <a:buClr>
                <a:schemeClr val="bg2">
                  <a:lumMod val="60000"/>
                  <a:lumOff val="40000"/>
                </a:schemeClr>
              </a:buClr>
              <a:buFont typeface="Arial" panose="020B0604020202020204" pitchFamily="34" charset="0"/>
              <a:buChar char="•"/>
              <a:defRPr sz="1800" spc="0">
                <a:solidFill>
                  <a:schemeClr val="bg1"/>
                </a:solidFill>
              </a:defRPr>
            </a:lvl3pPr>
            <a:lvl4pPr marL="1440000" indent="-360000">
              <a:buClr>
                <a:schemeClr val="bg2">
                  <a:lumMod val="60000"/>
                  <a:lumOff val="40000"/>
                </a:schemeClr>
              </a:buClr>
              <a:buFont typeface="Arial" panose="020B0604020202020204" pitchFamily="34" charset="0"/>
              <a:buChar char="•"/>
              <a:defRPr sz="1800" spc="0">
                <a:solidFill>
                  <a:schemeClr val="bg1"/>
                </a:solidFill>
              </a:defRPr>
            </a:lvl4pPr>
            <a:lvl5pPr marL="1800000" indent="-360000">
              <a:buClr>
                <a:schemeClr val="bg2">
                  <a:lumMod val="60000"/>
                  <a:lumOff val="40000"/>
                </a:schemeClr>
              </a:buClr>
              <a:buFont typeface="Arial" panose="020B0604020202020204" pitchFamily="34" charset="0"/>
              <a:buChar char="•"/>
              <a:defRPr sz="1800" spc="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8"/>
          <p:cNvSpPr>
            <a:spLocks noGrp="1"/>
          </p:cNvSpPr>
          <p:nvPr>
            <p:ph sz="quarter" idx="15"/>
          </p:nvPr>
        </p:nvSpPr>
        <p:spPr>
          <a:xfrm>
            <a:off x="490157" y="510555"/>
            <a:ext cx="6120482" cy="324371"/>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9"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2212139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489151" y="510765"/>
            <a:ext cx="8135937" cy="324371"/>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489151" y="1060864"/>
            <a:ext cx="8100452" cy="3384013"/>
          </a:xfrm>
          <a:prstGeom prst="rect">
            <a:avLst/>
          </a:prstGeom>
        </p:spPr>
        <p:txBody>
          <a:bodyPr lIns="0" tIns="0" rIns="0" bIns="0"/>
          <a:lstStyle>
            <a:lvl1pPr marL="0" indent="0">
              <a:spcBef>
                <a:spcPts val="600"/>
              </a:spcBef>
              <a:buNone/>
              <a:defRPr sz="1800" b="0" spc="0">
                <a:solidFill>
                  <a:schemeClr val="bg1"/>
                </a:solidFill>
              </a:defRPr>
            </a:lvl1pPr>
            <a:lvl2pPr marL="720000" indent="-360000">
              <a:spcBef>
                <a:spcPts val="600"/>
              </a:spcBef>
              <a:buClr>
                <a:schemeClr val="bg2">
                  <a:lumMod val="60000"/>
                  <a:lumOff val="40000"/>
                </a:schemeClr>
              </a:buClr>
              <a:buFont typeface="Arial" panose="020B0604020202020204" pitchFamily="34" charset="0"/>
              <a:buChar char="•"/>
              <a:defRPr sz="1800" spc="0">
                <a:solidFill>
                  <a:schemeClr val="bg1"/>
                </a:solidFill>
              </a:defRPr>
            </a:lvl2pPr>
            <a:lvl3pPr marL="1080000" indent="-360000">
              <a:spcBef>
                <a:spcPts val="600"/>
              </a:spcBef>
              <a:buClr>
                <a:schemeClr val="bg2">
                  <a:lumMod val="60000"/>
                  <a:lumOff val="40000"/>
                </a:schemeClr>
              </a:buClr>
              <a:buFont typeface="Arial" panose="020B0604020202020204" pitchFamily="34" charset="0"/>
              <a:buChar char="•"/>
              <a:defRPr sz="1800" spc="0">
                <a:solidFill>
                  <a:schemeClr val="bg1"/>
                </a:solidFill>
              </a:defRPr>
            </a:lvl3pPr>
            <a:lvl4pPr marL="1440000" indent="-360000">
              <a:spcBef>
                <a:spcPts val="600"/>
              </a:spcBef>
              <a:buClr>
                <a:schemeClr val="bg2">
                  <a:lumMod val="60000"/>
                  <a:lumOff val="40000"/>
                </a:schemeClr>
              </a:buClr>
              <a:buFont typeface="Arial" panose="020B0604020202020204" pitchFamily="34" charset="0"/>
              <a:buChar char="•"/>
              <a:defRPr sz="1800" spc="0">
                <a:solidFill>
                  <a:schemeClr val="bg1"/>
                </a:solidFill>
              </a:defRPr>
            </a:lvl4pPr>
            <a:lvl5pPr marL="1800000" indent="-360000">
              <a:spcBef>
                <a:spcPts val="600"/>
              </a:spcBef>
              <a:buClr>
                <a:schemeClr val="bg2">
                  <a:lumMod val="60000"/>
                  <a:lumOff val="40000"/>
                </a:schemeClr>
              </a:buClr>
              <a:buFont typeface="Arial" panose="020B0604020202020204" pitchFamily="34" charset="0"/>
              <a:buChar char="•"/>
              <a:defRPr sz="18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43546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Page_Blue">
    <p:spTree>
      <p:nvGrpSpPr>
        <p:cNvPr id="1" name=""/>
        <p:cNvGrpSpPr/>
        <p:nvPr/>
      </p:nvGrpSpPr>
      <p:grpSpPr>
        <a:xfrm>
          <a:off x="0" y="0"/>
          <a:ext cx="0" cy="0"/>
          <a:chOff x="0" y="0"/>
          <a:chExt cx="0" cy="0"/>
        </a:xfrm>
      </p:grpSpPr>
      <p:sp>
        <p:nvSpPr>
          <p:cNvPr id="2" name="Content Placeholder 18"/>
          <p:cNvSpPr>
            <a:spLocks noGrp="1"/>
          </p:cNvSpPr>
          <p:nvPr>
            <p:ph sz="quarter" idx="15"/>
          </p:nvPr>
        </p:nvSpPr>
        <p:spPr>
          <a:xfrm>
            <a:off x="539750" y="823482"/>
            <a:ext cx="8135938" cy="1656184"/>
          </a:xfrm>
          <a:prstGeom prst="rect">
            <a:avLst/>
          </a:prstGeom>
        </p:spPr>
        <p:txBody>
          <a:bodyPr anchor="ctr"/>
          <a:lstStyle>
            <a:lvl1pPr marL="0" indent="0" algn="ctr">
              <a:buFontTx/>
              <a:buNone/>
              <a:defRPr sz="2400" b="1" spc="0">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824909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Page_Blue">
    <p:spTree>
      <p:nvGrpSpPr>
        <p:cNvPr id="1" name=""/>
        <p:cNvGrpSpPr/>
        <p:nvPr/>
      </p:nvGrpSpPr>
      <p:grpSpPr>
        <a:xfrm>
          <a:off x="0" y="0"/>
          <a:ext cx="0" cy="0"/>
          <a:chOff x="0" y="0"/>
          <a:chExt cx="0" cy="0"/>
        </a:xfrm>
      </p:grpSpPr>
      <p:sp>
        <p:nvSpPr>
          <p:cNvPr id="2" name="Content Placeholder 18"/>
          <p:cNvSpPr>
            <a:spLocks noGrp="1"/>
          </p:cNvSpPr>
          <p:nvPr>
            <p:ph sz="quarter" idx="15"/>
          </p:nvPr>
        </p:nvSpPr>
        <p:spPr>
          <a:xfrm>
            <a:off x="539750" y="823482"/>
            <a:ext cx="8135938" cy="1656184"/>
          </a:xfrm>
          <a:prstGeom prst="rect">
            <a:avLst/>
          </a:prstGeom>
        </p:spPr>
        <p:txBody>
          <a:bodyPr anchor="ctr"/>
          <a:lstStyle>
            <a:lvl1pPr marL="0" indent="0" algn="ctr">
              <a:buFontTx/>
              <a:buNone/>
              <a:defRPr sz="2400" b="1" spc="0">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1893293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cknowledg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263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9793" y="528035"/>
            <a:ext cx="7643192" cy="1146220"/>
          </a:xfrm>
          <a:prstGeom prst="rect">
            <a:avLst/>
          </a:prstGeom>
        </p:spPr>
        <p:txBody>
          <a:bodyPr lIns="0" tIns="0" rIns="0" bIns="0" anchor="b"/>
          <a:lstStyle>
            <a:lvl1pPr>
              <a:defRPr sz="3200">
                <a:solidFill>
                  <a:schemeClr val="bg1"/>
                </a:solidFill>
              </a:defRPr>
            </a:lvl1pPr>
          </a:lstStyle>
          <a:p>
            <a:r>
              <a:rPr lang="en-US" dirty="0"/>
              <a:t>Presentation title</a:t>
            </a:r>
            <a:endParaRPr lang="en-AU" dirty="0"/>
          </a:p>
        </p:txBody>
      </p:sp>
      <p:sp>
        <p:nvSpPr>
          <p:cNvPr id="13" name="Text Placeholder 12"/>
          <p:cNvSpPr>
            <a:spLocks noGrp="1"/>
          </p:cNvSpPr>
          <p:nvPr>
            <p:ph type="body" sz="quarter" idx="13" hasCustomPrompt="1"/>
          </p:nvPr>
        </p:nvSpPr>
        <p:spPr>
          <a:xfrm>
            <a:off x="489793" y="1784928"/>
            <a:ext cx="7643192" cy="496318"/>
          </a:xfrm>
          <a:prstGeom prst="rect">
            <a:avLst/>
          </a:prstGeom>
        </p:spPr>
        <p:txBody>
          <a:bodyPr lIns="0" tIns="0" rIns="0" bIns="0" anchor="b"/>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500285" y="3019159"/>
            <a:ext cx="7632700" cy="269788"/>
          </a:xfrm>
          <a:prstGeom prst="rect">
            <a:avLst/>
          </a:prstGeom>
        </p:spPr>
        <p:txBody>
          <a:bodyPr lIns="0" tIns="0" rIns="0" bIns="0" anchor="ctr"/>
          <a:lstStyle>
            <a:lvl1pPr marL="0" indent="0">
              <a:buFontTx/>
              <a:buNone/>
              <a:defRPr sz="1400" b="1" baseline="0">
                <a:solidFill>
                  <a:schemeClr val="bg1"/>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505099" y="2515103"/>
            <a:ext cx="7632079" cy="324371"/>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4220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m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2EAE71-773A-4092-B31A-9F8386EA34B6}"/>
              </a:ext>
            </a:extLst>
          </p:cNvPr>
          <p:cNvSpPr txBox="1"/>
          <p:nvPr userDrawn="1"/>
        </p:nvSpPr>
        <p:spPr>
          <a:xfrm>
            <a:off x="485027" y="3794627"/>
            <a:ext cx="8126233" cy="1051570"/>
          </a:xfrm>
          <a:prstGeom prst="rect">
            <a:avLst/>
          </a:prstGeom>
          <a:noFill/>
        </p:spPr>
        <p:txBody>
          <a:bodyPr wrap="square" rtlCol="0">
            <a:spAutoFit/>
          </a:bodyPr>
          <a:lstStyle/>
          <a:p>
            <a:pPr algn="ctr">
              <a:spcAft>
                <a:spcPts val="1000"/>
              </a:spcAft>
            </a:pPr>
            <a:r>
              <a:rPr lang="en-US" b="1" dirty="0"/>
              <a:t>ACI acknowledges the traditional owners of the land that we work on.</a:t>
            </a:r>
          </a:p>
          <a:p>
            <a:pPr algn="ctr">
              <a:spcAft>
                <a:spcPts val="1000"/>
              </a:spcAft>
            </a:pPr>
            <a:r>
              <a:rPr lang="en-US" b="1" dirty="0"/>
              <a:t> We pay our respect to Elders past and present and extend that respect to other Aboriginal peoples present here today.</a:t>
            </a:r>
            <a:endParaRPr lang="en-AU" b="1" dirty="0"/>
          </a:p>
        </p:txBody>
      </p:sp>
    </p:spTree>
    <p:extLst>
      <p:ext uri="{BB962C8B-B14F-4D97-AF65-F5344CB8AC3E}">
        <p14:creationId xmlns:p14="http://schemas.microsoft.com/office/powerpoint/2010/main" val="3995613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cognition of lived experi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856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488951" y="607148"/>
            <a:ext cx="6120482" cy="324371"/>
          </a:xfrm>
          <a:prstGeom prst="rect">
            <a:avLst/>
          </a:prstGeom>
        </p:spPr>
        <p:txBody>
          <a:bodyPr lIns="0" tIns="0" rIns="0" bIns="0" anchor="ctr"/>
          <a:lstStyle>
            <a:lvl1pPr marL="0" indent="0">
              <a:buFontTx/>
              <a:buNone/>
              <a:defRPr sz="20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488950" y="1156175"/>
            <a:ext cx="8100452" cy="3384013"/>
          </a:xfrm>
          <a:prstGeom prst="rect">
            <a:avLst/>
          </a:prstGeom>
        </p:spPr>
        <p:txBody>
          <a:bodyPr lIns="0" tIns="0" rIns="0" bIns="0"/>
          <a:lstStyle>
            <a:lvl1pPr marL="0" indent="0">
              <a:spcBef>
                <a:spcPts val="600"/>
              </a:spcBef>
              <a:buNone/>
              <a:defRPr sz="1800" b="0" i="0" spc="0" baseline="0"/>
            </a:lvl1pPr>
            <a:lvl2pPr marL="720000" indent="-360000" defTabSz="850900">
              <a:spcBef>
                <a:spcPts val="600"/>
              </a:spcBef>
              <a:buClr>
                <a:srgbClr val="006892"/>
              </a:buClr>
              <a:buFont typeface="Arial" panose="020B0604020202020204" pitchFamily="34" charset="0"/>
              <a:buChar char="•"/>
              <a:defRPr sz="1800" spc="0"/>
            </a:lvl2pPr>
            <a:lvl3pPr marL="1080000" indent="-360000" defTabSz="850900">
              <a:spcBef>
                <a:spcPts val="600"/>
              </a:spcBef>
              <a:buClr>
                <a:srgbClr val="006892"/>
              </a:buClr>
              <a:buFont typeface="Arial" panose="020B0604020202020204" pitchFamily="34" charset="0"/>
              <a:buChar char="•"/>
              <a:defRPr sz="1800" spc="0"/>
            </a:lvl3pPr>
            <a:lvl4pPr marL="1440000" indent="-360000" defTabSz="850900">
              <a:spcBef>
                <a:spcPts val="600"/>
              </a:spcBef>
              <a:buClr>
                <a:srgbClr val="006892"/>
              </a:buClr>
              <a:buFont typeface="Arial" panose="020B0604020202020204" pitchFamily="34" charset="0"/>
              <a:buChar char="•"/>
              <a:defRPr sz="1800" spc="0"/>
            </a:lvl4pPr>
            <a:lvl5pPr marL="1800000" indent="-360000" defTabSz="850900">
              <a:spcBef>
                <a:spcPts val="600"/>
              </a:spcBef>
              <a:buClr>
                <a:srgbClr val="006892"/>
              </a:buClr>
              <a:buFont typeface="Arial" panose="020B0604020202020204" pitchFamily="34" charset="0"/>
              <a:buChar char="•"/>
              <a:defRPr sz="1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130839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90157" y="1156518"/>
            <a:ext cx="3887984" cy="3384000"/>
          </a:xfrm>
          <a:prstGeom prst="rect">
            <a:avLst/>
          </a:prstGeom>
        </p:spPr>
        <p:txBody>
          <a:bodyPr lIns="0" tIns="0" rIns="0" bIns="0"/>
          <a:lstStyle>
            <a:lvl1pPr marL="0" indent="0">
              <a:buNone/>
              <a:defRPr sz="1800" b="0" spc="0" baseline="0">
                <a:latin typeface="Arial" panose="020B0604020202020204" pitchFamily="34" charset="0"/>
              </a:defRPr>
            </a:lvl1pPr>
            <a:lvl2pPr marL="720000" indent="-360000">
              <a:buClr>
                <a:srgbClr val="096282"/>
              </a:buClr>
              <a:buFont typeface="Arial" panose="020B0604020202020204" pitchFamily="34" charset="0"/>
              <a:buChar char="•"/>
              <a:defRPr sz="1800" spc="0" baseline="0">
                <a:latin typeface="Arial" panose="020B0604020202020204" pitchFamily="34" charset="0"/>
              </a:defRPr>
            </a:lvl2pPr>
            <a:lvl3pPr marL="1080000" indent="-360000">
              <a:buClr>
                <a:srgbClr val="096282"/>
              </a:buClr>
              <a:buFont typeface="Arial" panose="020B0604020202020204" pitchFamily="34" charset="0"/>
              <a:buChar char="•"/>
              <a:defRPr sz="1800" spc="0" baseline="0">
                <a:latin typeface="Arial" panose="020B0604020202020204" pitchFamily="34" charset="0"/>
              </a:defRPr>
            </a:lvl3pPr>
            <a:lvl4pPr marL="1440000" indent="-360000">
              <a:buClr>
                <a:srgbClr val="096282"/>
              </a:buClr>
              <a:buFont typeface="Arial" panose="020B0604020202020204" pitchFamily="34" charset="0"/>
              <a:buChar char="•"/>
              <a:defRPr sz="1800" spc="0" baseline="0">
                <a:latin typeface="Arial" panose="020B0604020202020204" pitchFamily="34" charset="0"/>
              </a:defRPr>
            </a:lvl4pPr>
            <a:lvl5pPr marL="1800000" indent="-360000">
              <a:buClr>
                <a:srgbClr val="096282"/>
              </a:buClr>
              <a:buFont typeface="Arial" panose="020B0604020202020204" pitchFamily="34" charset="0"/>
              <a:buChar cha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4787688" y="1156518"/>
            <a:ext cx="3888000" cy="3384000"/>
          </a:xfrm>
          <a:prstGeom prst="rect">
            <a:avLst/>
          </a:prstGeom>
        </p:spPr>
        <p:txBody>
          <a:bodyPr/>
          <a:lstStyle>
            <a:lvl1pPr marL="0" indent="0">
              <a:buNone/>
              <a:defRPr sz="1800" b="0" spc="0"/>
            </a:lvl1pPr>
            <a:lvl2pPr marL="720000" indent="-360000">
              <a:buClr>
                <a:srgbClr val="096282"/>
              </a:buClr>
              <a:buFont typeface="Arial" panose="020B0604020202020204" pitchFamily="34" charset="0"/>
              <a:buChar char="•"/>
              <a:defRPr sz="1800" spc="0"/>
            </a:lvl2pPr>
            <a:lvl3pPr marL="1080000" indent="-360000">
              <a:buClr>
                <a:srgbClr val="096282"/>
              </a:buClr>
              <a:buFont typeface="Arial" panose="020B0604020202020204" pitchFamily="34" charset="0"/>
              <a:buChar char="•"/>
              <a:defRPr sz="1800" spc="0"/>
            </a:lvl3pPr>
            <a:lvl4pPr marL="1440000" indent="-360000">
              <a:buClr>
                <a:srgbClr val="096282"/>
              </a:buClr>
              <a:buFont typeface="Arial" panose="020B0604020202020204" pitchFamily="34" charset="0"/>
              <a:buChar char="•"/>
              <a:defRPr sz="1800" spc="0"/>
            </a:lvl4pPr>
            <a:lvl5pPr marL="1800000" indent="-360000">
              <a:buClr>
                <a:srgbClr val="096282"/>
              </a:buClr>
              <a:buFont typeface="Arial" panose="020B0604020202020204" pitchFamily="34" charset="0"/>
              <a:buChar char="•"/>
              <a:defRPr sz="18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8"/>
          <p:cNvSpPr>
            <a:spLocks noGrp="1"/>
          </p:cNvSpPr>
          <p:nvPr>
            <p:ph sz="quarter" idx="15"/>
          </p:nvPr>
        </p:nvSpPr>
        <p:spPr>
          <a:xfrm>
            <a:off x="490157" y="608210"/>
            <a:ext cx="6120482" cy="324371"/>
          </a:xfrm>
          <a:prstGeom prst="rect">
            <a:avLst/>
          </a:prstGeom>
        </p:spPr>
        <p:txBody>
          <a:bodyPr lIns="0" tIns="0" rIns="0" bIns="0" anchor="ctr"/>
          <a:lstStyle>
            <a:lvl1pPr marL="0" indent="0">
              <a:buFontTx/>
              <a:buNone/>
              <a:defRPr sz="2000" b="1" spc="0">
                <a:solidFill>
                  <a:srgbClr val="09628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9"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2672208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272300" y="476884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489151" y="608418"/>
            <a:ext cx="8135937" cy="324371"/>
          </a:xfrm>
          <a:prstGeom prst="rect">
            <a:avLst/>
          </a:prstGeom>
        </p:spPr>
        <p:txBody>
          <a:bodyPr lIns="0" tIns="0" rIns="0" bIns="0" anchor="ctr"/>
          <a:lstStyle>
            <a:lvl1pPr marL="0" indent="0">
              <a:buFontTx/>
              <a:buNone/>
              <a:defRPr sz="20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489151" y="1158517"/>
            <a:ext cx="8100452" cy="3384013"/>
          </a:xfrm>
          <a:prstGeom prst="rect">
            <a:avLst/>
          </a:prstGeom>
        </p:spPr>
        <p:txBody>
          <a:bodyPr lIns="0" tIns="0" rIns="0" bIns="0"/>
          <a:lstStyle>
            <a:lvl1pPr marL="0" indent="0">
              <a:spcBef>
                <a:spcPts val="600"/>
              </a:spcBef>
              <a:buNone/>
              <a:defRPr sz="1800" b="0" spc="0"/>
            </a:lvl1pPr>
            <a:lvl2pPr marL="720000" indent="-360000">
              <a:spcBef>
                <a:spcPts val="600"/>
              </a:spcBef>
              <a:buClr>
                <a:srgbClr val="096282"/>
              </a:buClr>
              <a:buFont typeface="Arial" panose="020B0604020202020204" pitchFamily="34" charset="0"/>
              <a:buChar char="•"/>
              <a:defRPr sz="1800" spc="0"/>
            </a:lvl2pPr>
            <a:lvl3pPr marL="1080000" indent="-360000">
              <a:spcBef>
                <a:spcPts val="600"/>
              </a:spcBef>
              <a:buClr>
                <a:srgbClr val="096282"/>
              </a:buClr>
              <a:buFont typeface="Arial" panose="020B0604020202020204" pitchFamily="34" charset="0"/>
              <a:buChar char="•"/>
              <a:defRPr sz="1800" spc="0"/>
            </a:lvl3pPr>
            <a:lvl4pPr marL="1440000" indent="-360000">
              <a:spcBef>
                <a:spcPts val="600"/>
              </a:spcBef>
              <a:buClr>
                <a:srgbClr val="096282"/>
              </a:buClr>
              <a:buFont typeface="Arial" panose="020B0604020202020204" pitchFamily="34" charset="0"/>
              <a:buChar char="•"/>
              <a:defRPr sz="1800" spc="0"/>
            </a:lvl4pPr>
            <a:lvl5pPr marL="1800000" indent="-360000">
              <a:spcBef>
                <a:spcPts val="600"/>
              </a:spcBef>
              <a:buClr>
                <a:srgbClr val="096282"/>
              </a:buClr>
              <a:buFont typeface="Arial" panose="020B0604020202020204" pitchFamily="34" charset="0"/>
              <a:buChar char="•"/>
              <a:defRPr sz="1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52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77429"/>
            <a:ext cx="8193088" cy="573881"/>
          </a:xfrm>
        </p:spPr>
        <p:txBody>
          <a:bodyPr/>
          <a:lstStyle>
            <a:lvl1pPr>
              <a:defRPr sz="2400" baseline="0"/>
            </a:lvl1pPr>
          </a:lstStyle>
          <a:p>
            <a:r>
              <a:rPr lang="en-US"/>
              <a:t>Click to edit Master title style</a:t>
            </a:r>
            <a:endParaRPr lang="en-AU"/>
          </a:p>
        </p:txBody>
      </p:sp>
      <p:sp>
        <p:nvSpPr>
          <p:cNvPr id="3" name="Content Placeholder 2"/>
          <p:cNvSpPr>
            <a:spLocks noGrp="1"/>
          </p:cNvSpPr>
          <p:nvPr>
            <p:ph idx="1"/>
          </p:nvPr>
        </p:nvSpPr>
        <p:spPr>
          <a:xfrm>
            <a:off x="539750" y="1200150"/>
            <a:ext cx="8147050" cy="3055144"/>
          </a:xfrm>
        </p:spPr>
        <p:txBody>
          <a:bodyPr/>
          <a:lstStyle>
            <a:lvl1pPr>
              <a:defRPr sz="1875" baseline="0"/>
            </a:lvl1pPr>
            <a:lvl4pPr>
              <a:buFont typeface="Arial" pitchFamily="34" charset="0"/>
              <a:buChar char="●"/>
              <a:defRPr/>
            </a:lvl4pPr>
            <a:lvl5pPr marL="939404" indent="-198835">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a:xfrm>
            <a:off x="4139952" y="4840002"/>
            <a:ext cx="431800" cy="195263"/>
          </a:xfrm>
        </p:spPr>
        <p:txBody>
          <a:bodyPr/>
          <a:lstStyle>
            <a:lvl1pPr>
              <a:defRPr/>
            </a:lvl1pPr>
          </a:lstStyle>
          <a:p>
            <a:fld id="{BF8C6332-5199-408C-BC42-731F4CE43C7D}" type="slidenum">
              <a:rPr lang="en-AU"/>
              <a:t>‹#›</a:t>
            </a:fld>
            <a:endParaRPr lang="en-AU"/>
          </a:p>
        </p:txBody>
      </p:sp>
    </p:spTree>
    <p:extLst>
      <p:ext uri="{BB962C8B-B14F-4D97-AF65-F5344CB8AC3E}">
        <p14:creationId xmlns:p14="http://schemas.microsoft.com/office/powerpoint/2010/main" val="273408769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9" y="1141"/>
            <a:ext cx="9140459" cy="5141216"/>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7185" y="4158198"/>
            <a:ext cx="2374256" cy="631340"/>
          </a:xfrm>
          <a:prstGeom prst="rect">
            <a:avLst/>
          </a:prstGeom>
        </p:spPr>
      </p:pic>
    </p:spTree>
    <p:extLst>
      <p:ext uri="{BB962C8B-B14F-4D97-AF65-F5344CB8AC3E}">
        <p14:creationId xmlns:p14="http://schemas.microsoft.com/office/powerpoint/2010/main" val="492827468"/>
      </p:ext>
    </p:extLst>
  </p:cSld>
  <p:clrMap bg1="lt1" tx1="dk1" bg2="lt2" tx2="dk2" accent1="accent1" accent2="accent2" accent3="accent3" accent4="accent4" accent5="accent5" accent6="accent6" hlink="hlink" folHlink="folHlink"/>
  <p:sldLayoutIdLst>
    <p:sldLayoutId id="2147483755" r:id="rId1"/>
    <p:sldLayoutId id="2147483771"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spcBef>
          <a:spcPct val="0"/>
        </a:spcBef>
        <a:buNone/>
        <a:defRPr sz="4400" b="1" kern="1200" spc="-70" baseline="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4" y="1141"/>
            <a:ext cx="9137689" cy="514121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185" y="4158200"/>
            <a:ext cx="2374256" cy="631340"/>
          </a:xfrm>
          <a:prstGeom prst="rect">
            <a:avLst/>
          </a:prstGeom>
        </p:spPr>
      </p:pic>
    </p:spTree>
    <p:extLst>
      <p:ext uri="{BB962C8B-B14F-4D97-AF65-F5344CB8AC3E}">
        <p14:creationId xmlns:p14="http://schemas.microsoft.com/office/powerpoint/2010/main" val="2648584343"/>
      </p:ext>
    </p:extLst>
  </p:cSld>
  <p:clrMap bg1="lt1" tx1="dk1" bg2="lt2" tx2="dk2" accent1="accent1" accent2="accent2" accent3="accent3" accent4="accent4" accent5="accent5" accent6="accent6" hlink="hlink" folHlink="folHlink"/>
  <p:sldLayoutIdLst>
    <p:sldLayoutId id="2147483766"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spcBef>
          <a:spcPct val="0"/>
        </a:spcBef>
        <a:buNone/>
        <a:defRPr sz="4400" b="1" kern="1200" spc="-70" baseline="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BF038-A4DC-427C-9E09-13FB03B2FCC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9023" y="-1"/>
            <a:ext cx="9164484" cy="3737693"/>
          </a:xfrm>
          <a:prstGeom prst="rect">
            <a:avLst/>
          </a:prstGeom>
          <a:noFill/>
          <a:ln w="412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16331"/>
      </p:ext>
    </p:extLst>
  </p:cSld>
  <p:clrMap bg1="lt1" tx1="dk1" bg2="lt2" tx2="dk2" accent1="accent1" accent2="accent2" accent3="accent3" accent4="accent4" accent5="accent5" accent6="accent6" hlink="hlink" folHlink="folHlink"/>
  <p:sldLayoutIdLst>
    <p:sldLayoutId id="2147483770"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400" b="1" kern="1200" spc="-1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BF038-A4DC-427C-9E09-13FB03B2FCC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659" y="128"/>
            <a:ext cx="9149659" cy="5146425"/>
          </a:xfrm>
          <a:prstGeom prst="rect">
            <a:avLst/>
          </a:prstGeom>
          <a:noFill/>
          <a:ln w="412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459"/>
      </p:ext>
    </p:extLst>
  </p:cSld>
  <p:clrMap bg1="lt1" tx1="dk1" bg2="lt2" tx2="dk2" accent1="accent1" accent2="accent2" accent3="accent3" accent4="accent4" accent5="accent5" accent6="accent6" hlink="hlink" folHlink="folHlink"/>
  <p:sldLayoutIdLst>
    <p:sldLayoutId id="2147483773"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400" b="1" kern="1200" spc="-1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8" y="-8164"/>
            <a:ext cx="9143302" cy="5143497"/>
          </a:xfrm>
          <a:prstGeom prst="rect">
            <a:avLst/>
          </a:prstGeom>
        </p:spPr>
      </p:pic>
      <p:sp>
        <p:nvSpPr>
          <p:cNvPr id="8" name="Slide Number Placeholder 5"/>
          <p:cNvSpPr>
            <a:spLocks noGrp="1"/>
          </p:cNvSpPr>
          <p:nvPr>
            <p:ph type="sldNum" sz="quarter" idx="4"/>
          </p:nvPr>
        </p:nvSpPr>
        <p:spPr>
          <a:xfrm>
            <a:off x="7272300" y="464037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372544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56" r:id="rId3"/>
    <p:sldLayoutId id="2147483774"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spcBef>
          <a:spcPct val="0"/>
        </a:spcBef>
        <a:buNone/>
        <a:defRPr sz="4000" b="1" i="0" kern="1200" spc="-100" baseline="0">
          <a:solidFill>
            <a:schemeClr val="bg2"/>
          </a:solidFill>
          <a:latin typeface="Arial" panose="020B0604020202020204" pitchFamily="34" charset="0"/>
          <a:ea typeface="+mj-ea"/>
          <a:cs typeface="Arial" panose="020B0604020202020204" pitchFamily="34" charset="0"/>
        </a:defRPr>
      </a:lvl1pPr>
    </p:titleStyle>
    <p:bodyStyle>
      <a:lvl1pPr marL="36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12" y="-7385"/>
            <a:ext cx="9138974" cy="5141939"/>
          </a:xfrm>
          <a:prstGeom prst="rect">
            <a:avLst/>
          </a:prstGeom>
        </p:spPr>
      </p:pic>
      <p:sp>
        <p:nvSpPr>
          <p:cNvPr id="8" name="Slide Number Placeholder 5"/>
          <p:cNvSpPr>
            <a:spLocks noGrp="1"/>
          </p:cNvSpPr>
          <p:nvPr>
            <p:ph type="sldNum" sz="quarter" idx="4"/>
          </p:nvPr>
        </p:nvSpPr>
        <p:spPr>
          <a:xfrm>
            <a:off x="7272300" y="464037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18425214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spcBef>
          <a:spcPct val="0"/>
        </a:spcBef>
        <a:buNone/>
        <a:defRPr sz="4000" b="1" i="0" kern="1200" spc="-100" baseline="0">
          <a:solidFill>
            <a:schemeClr val="bg2"/>
          </a:solidFill>
          <a:latin typeface="Arial" panose="020B0604020202020204" pitchFamily="34" charset="0"/>
          <a:ea typeface="+mj-ea"/>
          <a:cs typeface="Arial" panose="020B0604020202020204" pitchFamily="34" charset="0"/>
        </a:defRPr>
      </a:lvl1pPr>
    </p:titleStyle>
    <p:bodyStyle>
      <a:lvl1pPr marL="36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12" y="-7385"/>
            <a:ext cx="9138974" cy="5141938"/>
          </a:xfrm>
          <a:prstGeom prst="rect">
            <a:avLst/>
          </a:prstGeom>
        </p:spPr>
      </p:pic>
      <p:sp>
        <p:nvSpPr>
          <p:cNvPr id="8" name="Slide Number Placeholder 5"/>
          <p:cNvSpPr>
            <a:spLocks noGrp="1"/>
          </p:cNvSpPr>
          <p:nvPr>
            <p:ph type="sldNum" sz="quarter" idx="4"/>
          </p:nvPr>
        </p:nvSpPr>
        <p:spPr>
          <a:xfrm>
            <a:off x="7272300" y="4640377"/>
            <a:ext cx="1371600" cy="135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65467588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spcBef>
          <a:spcPct val="0"/>
        </a:spcBef>
        <a:buNone/>
        <a:defRPr sz="4000" b="1" i="0" kern="1200" spc="-100" baseline="0">
          <a:solidFill>
            <a:schemeClr val="bg2"/>
          </a:solidFill>
          <a:latin typeface="Arial" panose="020B0604020202020204" pitchFamily="34" charset="0"/>
          <a:ea typeface="+mj-ea"/>
          <a:cs typeface="Arial" panose="020B0604020202020204" pitchFamily="34" charset="0"/>
        </a:defRPr>
      </a:lvl1pPr>
    </p:titleStyle>
    <p:bodyStyle>
      <a:lvl1pPr marL="36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483"/>
            <a:ext cx="9139246" cy="5140534"/>
          </a:xfrm>
          <a:prstGeom prst="rect">
            <a:avLst/>
          </a:prstGeom>
        </p:spPr>
      </p:pic>
      <p:sp>
        <p:nvSpPr>
          <p:cNvPr id="7" name="Text Placeholder 2"/>
          <p:cNvSpPr txBox="1">
            <a:spLocks/>
          </p:cNvSpPr>
          <p:nvPr userDrawn="1"/>
        </p:nvSpPr>
        <p:spPr>
          <a:xfrm>
            <a:off x="487101" y="3203016"/>
            <a:ext cx="3572520" cy="2386787"/>
          </a:xfrm>
          <a:prstGeom prst="rect">
            <a:avLst/>
          </a:prstGeom>
        </p:spPr>
        <p:txBody>
          <a:bodyPr vert="horz" lIns="0" tIns="0" rIns="0" bIns="0" numCol="1" rtlCol="0">
            <a:noAutofit/>
          </a:bodyPr>
          <a:lstStyle>
            <a:lvl1pPr marL="0" indent="0" algn="l" defTabSz="914400" rtl="0" eaLnBrk="1" latinLnBrk="0" hangingPunct="1">
              <a:spcBef>
                <a:spcPts val="0"/>
              </a:spcBef>
              <a:buClr>
                <a:schemeClr val="accent2"/>
              </a:buClr>
              <a:buFont typeface="Wingdings" panose="05000000000000000000" pitchFamily="2" charset="2"/>
              <a:buNone/>
              <a:defRPr sz="2800" kern="1200">
                <a:solidFill>
                  <a:schemeClr val="tx1"/>
                </a:solidFill>
                <a:latin typeface="Franklin Gothic Book" panose="020B0503020102020204" pitchFamily="34" charset="0"/>
                <a:ea typeface="+mn-ea"/>
                <a:cs typeface="+mn-cs"/>
              </a:defRPr>
            </a:lvl1pPr>
            <a:lvl2pPr marL="72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2pPr>
            <a:lvl3pPr marL="108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3pPr>
            <a:lvl4pPr marL="144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4pPr>
            <a:lvl5pPr marL="180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spcAft>
                <a:spcPts val="600"/>
              </a:spcAft>
            </a:pPr>
            <a:r>
              <a:rPr lang="en-AU" sz="1200" dirty="0">
                <a:solidFill>
                  <a:schemeClr val="bg1"/>
                </a:solidFill>
                <a:latin typeface="Arial" panose="020B0604020202020204" pitchFamily="34" charset="0"/>
                <a:cs typeface="Arial" panose="020B0604020202020204" pitchFamily="34" charset="0"/>
              </a:rPr>
              <a:t>1 Reserve Rd</a:t>
            </a:r>
            <a:br>
              <a:rPr lang="en-AU" sz="1200" dirty="0">
                <a:solidFill>
                  <a:schemeClr val="bg1"/>
                </a:solidFill>
                <a:latin typeface="Arial" panose="020B0604020202020204" pitchFamily="34" charset="0"/>
                <a:cs typeface="Arial" panose="020B0604020202020204" pitchFamily="34" charset="0"/>
              </a:rPr>
            </a:br>
            <a:r>
              <a:rPr lang="en-AU" sz="1200" dirty="0">
                <a:solidFill>
                  <a:schemeClr val="bg1"/>
                </a:solidFill>
                <a:latin typeface="Arial" panose="020B0604020202020204" pitchFamily="34" charset="0"/>
                <a:cs typeface="Arial" panose="020B0604020202020204" pitchFamily="34" charset="0"/>
              </a:rPr>
              <a:t>St Leonards NSW 2065</a:t>
            </a:r>
          </a:p>
          <a:p>
            <a:pPr algn="l">
              <a:spcAft>
                <a:spcPts val="600"/>
              </a:spcAft>
            </a:pPr>
            <a:r>
              <a:rPr lang="en-AU" sz="1200" b="1" dirty="0">
                <a:solidFill>
                  <a:schemeClr val="bg1"/>
                </a:solidFill>
                <a:latin typeface="Arial" panose="020B0604020202020204" pitchFamily="34" charset="0"/>
                <a:cs typeface="Arial" panose="020B0604020202020204" pitchFamily="34" charset="0"/>
              </a:rPr>
              <a:t>T</a:t>
            </a:r>
            <a:r>
              <a:rPr lang="en-AU" sz="1200" dirty="0">
                <a:solidFill>
                  <a:schemeClr val="bg1"/>
                </a:solidFill>
                <a:latin typeface="Arial" panose="020B0604020202020204" pitchFamily="34" charset="0"/>
                <a:cs typeface="Arial" panose="020B0604020202020204" pitchFamily="34" charset="0"/>
              </a:rPr>
              <a:t> + 61 2 9464 4666</a:t>
            </a:r>
            <a:br>
              <a:rPr lang="en-AU" sz="1200" dirty="0">
                <a:solidFill>
                  <a:schemeClr val="bg1"/>
                </a:solidFill>
                <a:latin typeface="Arial" panose="020B0604020202020204" pitchFamily="34" charset="0"/>
                <a:cs typeface="Arial" panose="020B0604020202020204" pitchFamily="34" charset="0"/>
              </a:rPr>
            </a:br>
            <a:r>
              <a:rPr lang="en-AU" sz="1200" b="1" dirty="0">
                <a:solidFill>
                  <a:schemeClr val="bg1"/>
                </a:solidFill>
                <a:latin typeface="Arial" panose="020B0604020202020204" pitchFamily="34" charset="0"/>
                <a:cs typeface="Arial" panose="020B0604020202020204" pitchFamily="34" charset="0"/>
              </a:rPr>
              <a:t>F</a:t>
            </a:r>
            <a:r>
              <a:rPr lang="en-AU" sz="1200" dirty="0">
                <a:solidFill>
                  <a:schemeClr val="bg1"/>
                </a:solidFill>
                <a:latin typeface="Arial" panose="020B0604020202020204" pitchFamily="34" charset="0"/>
                <a:cs typeface="Arial" panose="020B0604020202020204" pitchFamily="34" charset="0"/>
              </a:rPr>
              <a:t> + 61 2 9464 4728</a:t>
            </a:r>
            <a:endParaRPr lang="en-AU" sz="1200" b="1" dirty="0">
              <a:solidFill>
                <a:schemeClr val="bg1"/>
              </a:solidFill>
              <a:latin typeface="Arial" panose="020B0604020202020204" pitchFamily="34" charset="0"/>
              <a:cs typeface="Arial" panose="020B0604020202020204" pitchFamily="34" charset="0"/>
            </a:endParaRPr>
          </a:p>
          <a:p>
            <a:pPr algn="l">
              <a:spcAft>
                <a:spcPts val="600"/>
              </a:spcAft>
            </a:pPr>
            <a:r>
              <a:rPr lang="en-AU" sz="1200" b="1" dirty="0">
                <a:solidFill>
                  <a:schemeClr val="bg1"/>
                </a:solidFill>
                <a:latin typeface="Arial" panose="020B0604020202020204" pitchFamily="34" charset="0"/>
                <a:cs typeface="Arial" panose="020B0604020202020204" pitchFamily="34" charset="0"/>
              </a:rPr>
              <a:t>aci-info@health.nsw.gov.au</a:t>
            </a:r>
            <a:br>
              <a:rPr lang="en-AU" sz="1200" b="1" dirty="0">
                <a:solidFill>
                  <a:schemeClr val="bg1"/>
                </a:solidFill>
                <a:latin typeface="Arial" panose="020B0604020202020204" pitchFamily="34" charset="0"/>
                <a:cs typeface="Arial" panose="020B0604020202020204" pitchFamily="34" charset="0"/>
              </a:rPr>
            </a:br>
            <a:r>
              <a:rPr lang="en-AU" sz="1200" b="1" dirty="0">
                <a:solidFill>
                  <a:schemeClr val="bg1"/>
                </a:solidFill>
                <a:latin typeface="Arial" panose="020B0604020202020204" pitchFamily="34" charset="0"/>
                <a:cs typeface="Arial" panose="020B0604020202020204" pitchFamily="34" charset="0"/>
              </a:rPr>
              <a:t>www.aci.health.nsw.gov.au</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185" y="2283152"/>
            <a:ext cx="2374256" cy="631340"/>
          </a:xfrm>
          <a:prstGeom prst="rect">
            <a:avLst/>
          </a:prstGeom>
        </p:spPr>
      </p:pic>
    </p:spTree>
    <p:extLst>
      <p:ext uri="{BB962C8B-B14F-4D97-AF65-F5344CB8AC3E}">
        <p14:creationId xmlns:p14="http://schemas.microsoft.com/office/powerpoint/2010/main" val="2998823673"/>
      </p:ext>
    </p:extLst>
  </p:cSld>
  <p:clrMap bg1="lt1" tx1="dk1" bg2="lt2" tx2="dk2" accent1="accent1" accent2="accent2" accent3="accent3" accent4="accent4" accent5="accent5" accent6="accent6" hlink="hlink" folHlink="folHlink"/>
  <p:sldLayoutIdLst>
    <p:sldLayoutId id="2147483747"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000" b="1" i="0" kern="1200">
          <a:solidFill>
            <a:schemeClr val="bg1"/>
          </a:solidFill>
          <a:latin typeface="Franklin Gothic Medium" panose="020B0603020102020204" pitchFamily="34" charset="0"/>
          <a:ea typeface="+mj-ea"/>
          <a:cs typeface="Aharoni" panose="02010803020104030203" pitchFamily="2" charset="-79"/>
        </a:defRPr>
      </a:lvl1pPr>
    </p:titleStyle>
    <p:bodyStyle>
      <a:lvl1pPr marL="0" indent="0" algn="l" defTabSz="914400" rtl="0" eaLnBrk="1" latinLnBrk="0" hangingPunct="1">
        <a:spcBef>
          <a:spcPts val="0"/>
        </a:spcBef>
        <a:buClr>
          <a:schemeClr val="accent2"/>
        </a:buClr>
        <a:buFont typeface="Wingdings" panose="05000000000000000000" pitchFamily="2" charset="2"/>
        <a:buNone/>
        <a:defRPr sz="2800" kern="1200">
          <a:solidFill>
            <a:schemeClr val="tx1"/>
          </a:solidFill>
          <a:latin typeface="Franklin Gothic Book" panose="020B0503020102020204" pitchFamily="34" charset="0"/>
          <a:ea typeface="+mn-ea"/>
          <a:cs typeface="+mn-cs"/>
        </a:defRPr>
      </a:lvl1pPr>
      <a:lvl2pPr marL="72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2pPr>
      <a:lvl3pPr marL="108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3pPr>
      <a:lvl4pPr marL="144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4pPr>
      <a:lvl5pPr marL="180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0" y="1201"/>
            <a:ext cx="9136477" cy="5140534"/>
          </a:xfrm>
          <a:prstGeom prst="rect">
            <a:avLst/>
          </a:prstGeom>
        </p:spPr>
      </p:pic>
      <p:sp>
        <p:nvSpPr>
          <p:cNvPr id="5" name="Text Placeholder 2">
            <a:extLst>
              <a:ext uri="{FF2B5EF4-FFF2-40B4-BE49-F238E27FC236}">
                <a16:creationId xmlns:a16="http://schemas.microsoft.com/office/drawing/2014/main" id="{6BE5C9E2-9726-4BA1-8AEF-684E29B8A0A1}"/>
              </a:ext>
            </a:extLst>
          </p:cNvPr>
          <p:cNvSpPr txBox="1">
            <a:spLocks/>
          </p:cNvSpPr>
          <p:nvPr userDrawn="1"/>
        </p:nvSpPr>
        <p:spPr>
          <a:xfrm>
            <a:off x="487101" y="3203016"/>
            <a:ext cx="3572520" cy="2386787"/>
          </a:xfrm>
          <a:prstGeom prst="rect">
            <a:avLst/>
          </a:prstGeom>
        </p:spPr>
        <p:txBody>
          <a:bodyPr vert="horz" lIns="0" tIns="0" rIns="0" bIns="0" numCol="1" rtlCol="0">
            <a:noAutofit/>
          </a:bodyPr>
          <a:lstStyle>
            <a:lvl1pPr marL="0" indent="0" algn="l" defTabSz="914400" rtl="0" eaLnBrk="1" latinLnBrk="0" hangingPunct="1">
              <a:spcBef>
                <a:spcPts val="0"/>
              </a:spcBef>
              <a:buClr>
                <a:schemeClr val="accent2"/>
              </a:buClr>
              <a:buFont typeface="Wingdings" panose="05000000000000000000" pitchFamily="2" charset="2"/>
              <a:buNone/>
              <a:defRPr sz="2800" kern="1200">
                <a:solidFill>
                  <a:schemeClr val="tx1"/>
                </a:solidFill>
                <a:latin typeface="Franklin Gothic Book" panose="020B0503020102020204" pitchFamily="34" charset="0"/>
                <a:ea typeface="+mn-ea"/>
                <a:cs typeface="+mn-cs"/>
              </a:defRPr>
            </a:lvl1pPr>
            <a:lvl2pPr marL="72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2pPr>
            <a:lvl3pPr marL="108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3pPr>
            <a:lvl4pPr marL="144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4pPr>
            <a:lvl5pPr marL="180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spcAft>
                <a:spcPts val="600"/>
              </a:spcAft>
            </a:pPr>
            <a:r>
              <a:rPr lang="en-AU" sz="1200" dirty="0">
                <a:solidFill>
                  <a:schemeClr val="bg1"/>
                </a:solidFill>
                <a:latin typeface="Arial" panose="020B0604020202020204" pitchFamily="34" charset="0"/>
                <a:cs typeface="Arial" panose="020B0604020202020204" pitchFamily="34" charset="0"/>
              </a:rPr>
              <a:t>1 Reserve Rd</a:t>
            </a:r>
            <a:br>
              <a:rPr lang="en-AU" sz="1200" dirty="0">
                <a:solidFill>
                  <a:schemeClr val="bg1"/>
                </a:solidFill>
                <a:latin typeface="Arial" panose="020B0604020202020204" pitchFamily="34" charset="0"/>
                <a:cs typeface="Arial" panose="020B0604020202020204" pitchFamily="34" charset="0"/>
              </a:rPr>
            </a:br>
            <a:r>
              <a:rPr lang="en-AU" sz="1200" dirty="0">
                <a:solidFill>
                  <a:schemeClr val="bg1"/>
                </a:solidFill>
                <a:latin typeface="Arial" panose="020B0604020202020204" pitchFamily="34" charset="0"/>
                <a:cs typeface="Arial" panose="020B0604020202020204" pitchFamily="34" charset="0"/>
              </a:rPr>
              <a:t>St Leonards NSW 2065</a:t>
            </a:r>
          </a:p>
          <a:p>
            <a:pPr algn="l">
              <a:spcAft>
                <a:spcPts val="600"/>
              </a:spcAft>
            </a:pPr>
            <a:r>
              <a:rPr lang="en-AU" sz="1200" b="1" dirty="0">
                <a:solidFill>
                  <a:schemeClr val="bg1"/>
                </a:solidFill>
                <a:latin typeface="Arial" panose="020B0604020202020204" pitchFamily="34" charset="0"/>
                <a:cs typeface="Arial" panose="020B0604020202020204" pitchFamily="34" charset="0"/>
              </a:rPr>
              <a:t>T</a:t>
            </a:r>
            <a:r>
              <a:rPr lang="en-AU" sz="1200" dirty="0">
                <a:solidFill>
                  <a:schemeClr val="bg1"/>
                </a:solidFill>
                <a:latin typeface="Arial" panose="020B0604020202020204" pitchFamily="34" charset="0"/>
                <a:cs typeface="Arial" panose="020B0604020202020204" pitchFamily="34" charset="0"/>
              </a:rPr>
              <a:t> + 61 2 9464 4666</a:t>
            </a:r>
            <a:br>
              <a:rPr lang="en-AU" sz="1200" dirty="0">
                <a:solidFill>
                  <a:schemeClr val="bg1"/>
                </a:solidFill>
                <a:latin typeface="Arial" panose="020B0604020202020204" pitchFamily="34" charset="0"/>
                <a:cs typeface="Arial" panose="020B0604020202020204" pitchFamily="34" charset="0"/>
              </a:rPr>
            </a:br>
            <a:r>
              <a:rPr lang="en-AU" sz="1200" b="1" dirty="0">
                <a:solidFill>
                  <a:schemeClr val="bg1"/>
                </a:solidFill>
                <a:latin typeface="Arial" panose="020B0604020202020204" pitchFamily="34" charset="0"/>
                <a:cs typeface="Arial" panose="020B0604020202020204" pitchFamily="34" charset="0"/>
              </a:rPr>
              <a:t>F</a:t>
            </a:r>
            <a:r>
              <a:rPr lang="en-AU" sz="1200" dirty="0">
                <a:solidFill>
                  <a:schemeClr val="bg1"/>
                </a:solidFill>
                <a:latin typeface="Arial" panose="020B0604020202020204" pitchFamily="34" charset="0"/>
                <a:cs typeface="Arial" panose="020B0604020202020204" pitchFamily="34" charset="0"/>
              </a:rPr>
              <a:t> + 61 2 9464 4728</a:t>
            </a:r>
            <a:endParaRPr lang="en-AU" sz="1200" b="1" dirty="0">
              <a:solidFill>
                <a:schemeClr val="bg1"/>
              </a:solidFill>
              <a:latin typeface="Arial" panose="020B0604020202020204" pitchFamily="34" charset="0"/>
              <a:cs typeface="Arial" panose="020B0604020202020204" pitchFamily="34" charset="0"/>
            </a:endParaRPr>
          </a:p>
          <a:p>
            <a:pPr algn="l">
              <a:spcAft>
                <a:spcPts val="600"/>
              </a:spcAft>
            </a:pPr>
            <a:r>
              <a:rPr lang="en-AU" sz="1200" b="1" dirty="0">
                <a:solidFill>
                  <a:schemeClr val="bg1"/>
                </a:solidFill>
                <a:latin typeface="Arial" panose="020B0604020202020204" pitchFamily="34" charset="0"/>
                <a:cs typeface="Arial" panose="020B0604020202020204" pitchFamily="34" charset="0"/>
              </a:rPr>
              <a:t>aci-info@health.nsw.gov.au</a:t>
            </a:r>
            <a:br>
              <a:rPr lang="en-AU" sz="1200" b="1" dirty="0">
                <a:solidFill>
                  <a:schemeClr val="bg1"/>
                </a:solidFill>
                <a:latin typeface="Arial" panose="020B0604020202020204" pitchFamily="34" charset="0"/>
                <a:cs typeface="Arial" panose="020B0604020202020204" pitchFamily="34" charset="0"/>
              </a:rPr>
            </a:br>
            <a:r>
              <a:rPr lang="en-AU" sz="1200" b="1" dirty="0">
                <a:solidFill>
                  <a:schemeClr val="bg1"/>
                </a:solidFill>
                <a:latin typeface="Arial" panose="020B0604020202020204" pitchFamily="34" charset="0"/>
                <a:cs typeface="Arial" panose="020B0604020202020204" pitchFamily="34" charset="0"/>
              </a:rPr>
              <a:t>www.aci.health.nsw.gov.au</a:t>
            </a:r>
          </a:p>
        </p:txBody>
      </p:sp>
      <p:pic>
        <p:nvPicPr>
          <p:cNvPr id="6" name="Picture 5">
            <a:extLst>
              <a:ext uri="{FF2B5EF4-FFF2-40B4-BE49-F238E27FC236}">
                <a16:creationId xmlns:a16="http://schemas.microsoft.com/office/drawing/2014/main" id="{80196BFA-C027-4112-8BD5-2C2D65DAE5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185" y="2283152"/>
            <a:ext cx="2374256" cy="631340"/>
          </a:xfrm>
          <a:prstGeom prst="rect">
            <a:avLst/>
          </a:prstGeom>
        </p:spPr>
      </p:pic>
    </p:spTree>
    <p:extLst>
      <p:ext uri="{BB962C8B-B14F-4D97-AF65-F5344CB8AC3E}">
        <p14:creationId xmlns:p14="http://schemas.microsoft.com/office/powerpoint/2010/main" val="3682315256"/>
      </p:ext>
    </p:extLst>
  </p:cSld>
  <p:clrMap bg1="lt1" tx1="dk1" bg2="lt2" tx2="dk2" accent1="accent1" accent2="accent2" accent3="accent3" accent4="accent4" accent5="accent5" accent6="accent6" hlink="hlink" folHlink="folHlink"/>
  <p:sldLayoutIdLst>
    <p:sldLayoutId id="2147483768"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000" b="1" i="0" kern="1200">
          <a:solidFill>
            <a:schemeClr val="bg1"/>
          </a:solidFill>
          <a:latin typeface="Franklin Gothic Medium" panose="020B0603020102020204" pitchFamily="34" charset="0"/>
          <a:ea typeface="+mj-ea"/>
          <a:cs typeface="Aharoni" panose="02010803020104030203" pitchFamily="2" charset="-79"/>
        </a:defRPr>
      </a:lvl1pPr>
    </p:titleStyle>
    <p:bodyStyle>
      <a:lvl1pPr marL="0" indent="0" algn="l" defTabSz="914400" rtl="0" eaLnBrk="1" latinLnBrk="0" hangingPunct="1">
        <a:spcBef>
          <a:spcPts val="0"/>
        </a:spcBef>
        <a:buClr>
          <a:schemeClr val="accent2"/>
        </a:buClr>
        <a:buFont typeface="Wingdings" panose="05000000000000000000" pitchFamily="2" charset="2"/>
        <a:buNone/>
        <a:defRPr sz="2800" kern="1200">
          <a:solidFill>
            <a:schemeClr val="tx1"/>
          </a:solidFill>
          <a:latin typeface="Franklin Gothic Book" panose="020B0503020102020204" pitchFamily="34" charset="0"/>
          <a:ea typeface="+mn-ea"/>
          <a:cs typeface="+mn-cs"/>
        </a:defRPr>
      </a:lvl1pPr>
      <a:lvl2pPr marL="72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2pPr>
      <a:lvl3pPr marL="108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3pPr>
      <a:lvl4pPr marL="144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4pPr>
      <a:lvl5pPr marL="1800000" indent="-360000" algn="l" defTabSz="914400" rtl="0" eaLnBrk="1" latinLnBrk="0" hangingPunct="1">
        <a:spcBef>
          <a:spcPts val="600"/>
        </a:spcBef>
        <a:buClr>
          <a:schemeClr val="accent2"/>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mailto:ainACI-PainManagement@health.nsw.gov.au" TargetMode="External"/><Relationship Id="rId2" Type="http://schemas.openxmlformats.org/officeDocument/2006/relationships/hyperlink" Target="mailto:emily.edmonds@swahs.health.nsw.gov.au" TargetMode="External"/><Relationship Id="rId1" Type="http://schemas.openxmlformats.org/officeDocument/2006/relationships/slideLayout" Target="../slideLayouts/slideLayout9.xml"/><Relationship Id="rId4" Type="http://schemas.openxmlformats.org/officeDocument/2006/relationships/hyperlink" Target="http://www.aci.health.nsw.gov.au/networks/pain-management/acute-pain-form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03EEFB-1631-426A-9717-272191AA7C82}"/>
              </a:ext>
            </a:extLst>
          </p:cNvPr>
          <p:cNvSpPr>
            <a:spLocks noGrp="1"/>
          </p:cNvSpPr>
          <p:nvPr>
            <p:ph type="ctrTitle"/>
          </p:nvPr>
        </p:nvSpPr>
        <p:spPr/>
        <p:txBody>
          <a:bodyPr/>
          <a:lstStyle/>
          <a:p>
            <a:r>
              <a:rPr lang="en-AU" dirty="0"/>
              <a:t>Obstetric Epidural Analgesia chart</a:t>
            </a:r>
            <a:endParaRPr lang="en-AU" sz="2800" dirty="0"/>
          </a:p>
        </p:txBody>
      </p:sp>
      <p:sp>
        <p:nvSpPr>
          <p:cNvPr id="7" name="Text Placeholder 6">
            <a:extLst>
              <a:ext uri="{FF2B5EF4-FFF2-40B4-BE49-F238E27FC236}">
                <a16:creationId xmlns:a16="http://schemas.microsoft.com/office/drawing/2014/main" id="{F4B16D63-B9CB-4C54-836D-A25161B594B9}"/>
              </a:ext>
            </a:extLst>
          </p:cNvPr>
          <p:cNvSpPr>
            <a:spLocks noGrp="1"/>
          </p:cNvSpPr>
          <p:nvPr>
            <p:ph type="body" sz="quarter" idx="13"/>
          </p:nvPr>
        </p:nvSpPr>
        <p:spPr/>
        <p:txBody>
          <a:bodyPr/>
          <a:lstStyle/>
          <a:p>
            <a:r>
              <a:rPr lang="en-AU" dirty="0"/>
              <a:t>NSW Pain Form</a:t>
            </a:r>
          </a:p>
        </p:txBody>
      </p:sp>
      <p:sp>
        <p:nvSpPr>
          <p:cNvPr id="8" name="Text Placeholder 7">
            <a:extLst>
              <a:ext uri="{FF2B5EF4-FFF2-40B4-BE49-F238E27FC236}">
                <a16:creationId xmlns:a16="http://schemas.microsoft.com/office/drawing/2014/main" id="{9D68E844-F4C2-4C75-8F33-A59CFAA185E5}"/>
              </a:ext>
            </a:extLst>
          </p:cNvPr>
          <p:cNvSpPr>
            <a:spLocks noGrp="1"/>
          </p:cNvSpPr>
          <p:nvPr>
            <p:ph type="body" sz="quarter" idx="14"/>
          </p:nvPr>
        </p:nvSpPr>
        <p:spPr>
          <a:xfrm>
            <a:off x="489793" y="3464085"/>
            <a:ext cx="7632700" cy="269788"/>
          </a:xfrm>
        </p:spPr>
        <p:txBody>
          <a:bodyPr/>
          <a:lstStyle/>
          <a:p>
            <a:r>
              <a:rPr lang="en-AU" dirty="0"/>
              <a:t>Emily Edmonds.  </a:t>
            </a:r>
            <a:r>
              <a:rPr lang="en-AU" sz="1200" dirty="0"/>
              <a:t>Co-ordinator NSW Pain Forms. </a:t>
            </a:r>
          </a:p>
          <a:p>
            <a:r>
              <a:rPr lang="en-AU" sz="1200" dirty="0"/>
              <a:t>                                  CNC Acute Pain Service Blacktown Hospital.</a:t>
            </a:r>
            <a:endParaRPr lang="en-AU" dirty="0"/>
          </a:p>
        </p:txBody>
      </p:sp>
      <p:sp>
        <p:nvSpPr>
          <p:cNvPr id="9" name="Content Placeholder 8">
            <a:extLst>
              <a:ext uri="{FF2B5EF4-FFF2-40B4-BE49-F238E27FC236}">
                <a16:creationId xmlns:a16="http://schemas.microsoft.com/office/drawing/2014/main" id="{6BB5DF5A-FCA0-4BE9-9CF7-9A99A04579FA}"/>
              </a:ext>
            </a:extLst>
          </p:cNvPr>
          <p:cNvSpPr>
            <a:spLocks noGrp="1"/>
          </p:cNvSpPr>
          <p:nvPr>
            <p:ph sz="quarter" idx="15"/>
          </p:nvPr>
        </p:nvSpPr>
        <p:spPr/>
        <p:txBody>
          <a:bodyPr/>
          <a:lstStyle/>
          <a:p>
            <a:r>
              <a:rPr lang="en-AU" dirty="0"/>
              <a:t>December 2023</a:t>
            </a:r>
          </a:p>
        </p:txBody>
      </p:sp>
    </p:spTree>
    <p:extLst>
      <p:ext uri="{BB962C8B-B14F-4D97-AF65-F5344CB8AC3E}">
        <p14:creationId xmlns:p14="http://schemas.microsoft.com/office/powerpoint/2010/main" val="3195245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43000" y="4255497"/>
            <a:ext cx="998730" cy="88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 name="Slide Number Placeholder 3"/>
          <p:cNvSpPr>
            <a:spLocks noGrp="1"/>
          </p:cNvSpPr>
          <p:nvPr>
            <p:ph type="sldNum" sz="quarter" idx="10"/>
          </p:nvPr>
        </p:nvSpPr>
        <p:spPr/>
        <p:txBody>
          <a:bodyPr/>
          <a:lstStyle/>
          <a:p>
            <a:fld id="{BF8C6332-5199-408C-BC42-731F4CE43C7D}" type="slidenum">
              <a:rPr lang="en-AU" smtClean="0"/>
              <a:t>10</a:t>
            </a:fld>
            <a:endParaRPr lang="en-AU"/>
          </a:p>
        </p:txBody>
      </p:sp>
      <p:sp>
        <p:nvSpPr>
          <p:cNvPr id="3" name="Title 1">
            <a:extLst>
              <a:ext uri="{FF2B5EF4-FFF2-40B4-BE49-F238E27FC236}">
                <a16:creationId xmlns:a16="http://schemas.microsoft.com/office/drawing/2014/main" id="{EA525CA8-5B5D-D794-2159-1D693CF2481C}"/>
              </a:ext>
            </a:extLst>
          </p:cNvPr>
          <p:cNvSpPr txBox="1">
            <a:spLocks/>
          </p:cNvSpPr>
          <p:nvPr/>
        </p:nvSpPr>
        <p:spPr>
          <a:xfrm>
            <a:off x="466047" y="413209"/>
            <a:ext cx="2101308" cy="3060146"/>
          </a:xfrm>
        </p:spPr>
        <p:txBody>
          <a:bodyPr/>
          <a:lstStyle>
            <a:lvl1pPr algn="l" defTabSz="914400" rtl="0" eaLnBrk="1" latinLnBrk="0" hangingPunct="1">
              <a:spcBef>
                <a:spcPct val="0"/>
              </a:spcBef>
              <a:buNone/>
              <a:defRPr sz="2400" b="1" i="0" kern="1200" spc="-100" baseline="0">
                <a:solidFill>
                  <a:schemeClr val="bg2"/>
                </a:solidFill>
                <a:latin typeface="Arial" panose="020B0604020202020204" pitchFamily="34" charset="0"/>
                <a:ea typeface="+mj-ea"/>
                <a:cs typeface="Arial" panose="020B0604020202020204" pitchFamily="34" charset="0"/>
              </a:defRPr>
            </a:lvl1pPr>
          </a:lstStyle>
          <a:p>
            <a:r>
              <a:rPr lang="en-AU" dirty="0"/>
              <a:t>Obstetric Epidural Analgesia form – adult</a:t>
            </a:r>
          </a:p>
          <a:p>
            <a:endParaRPr lang="en-AU" dirty="0"/>
          </a:p>
          <a:p>
            <a:r>
              <a:rPr lang="en-AU" dirty="0"/>
              <a:t>Prescription and Program options</a:t>
            </a:r>
          </a:p>
        </p:txBody>
      </p:sp>
      <p:pic>
        <p:nvPicPr>
          <p:cNvPr id="5" name="Picture 4">
            <a:extLst>
              <a:ext uri="{FF2B5EF4-FFF2-40B4-BE49-F238E27FC236}">
                <a16:creationId xmlns:a16="http://schemas.microsoft.com/office/drawing/2014/main" id="{9E631BC4-7D9D-E8EF-8B17-ABEEA76351D8}"/>
              </a:ext>
            </a:extLst>
          </p:cNvPr>
          <p:cNvPicPr>
            <a:picLocks noChangeAspect="1"/>
          </p:cNvPicPr>
          <p:nvPr/>
        </p:nvPicPr>
        <p:blipFill rotWithShape="1">
          <a:blip r:embed="rId2"/>
          <a:srcRect l="2082"/>
          <a:stretch/>
        </p:blipFill>
        <p:spPr>
          <a:xfrm>
            <a:off x="2956560" y="0"/>
            <a:ext cx="3394490" cy="5143500"/>
          </a:xfrm>
          <a:prstGeom prst="rect">
            <a:avLst/>
          </a:prstGeom>
        </p:spPr>
      </p:pic>
      <p:sp>
        <p:nvSpPr>
          <p:cNvPr id="13" name="Rectangle 12"/>
          <p:cNvSpPr/>
          <p:nvPr/>
        </p:nvSpPr>
        <p:spPr>
          <a:xfrm rot="20216721">
            <a:off x="4444875" y="1844991"/>
            <a:ext cx="1218508" cy="347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tx1"/>
                </a:solidFill>
              </a:rPr>
              <a:t>Page 2</a:t>
            </a:r>
          </a:p>
        </p:txBody>
      </p:sp>
      <p:sp>
        <p:nvSpPr>
          <p:cNvPr id="18" name="Rectangle 17"/>
          <p:cNvSpPr/>
          <p:nvPr/>
        </p:nvSpPr>
        <p:spPr>
          <a:xfrm>
            <a:off x="6566700" y="2770297"/>
            <a:ext cx="2353915" cy="1641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b="1" dirty="0"/>
              <a:t>Program prescription options:</a:t>
            </a:r>
          </a:p>
          <a:p>
            <a:pPr marL="214313" indent="-214313">
              <a:buFont typeface="Arial" pitchFamily="34" charset="0"/>
              <a:buChar char="•"/>
            </a:pPr>
            <a:r>
              <a:rPr lang="en-AU" sz="1350" dirty="0"/>
              <a:t>Infusion rate</a:t>
            </a:r>
          </a:p>
          <a:p>
            <a:pPr marL="214313" indent="-214313">
              <a:buFont typeface="Arial" pitchFamily="34" charset="0"/>
              <a:buChar char="•"/>
            </a:pPr>
            <a:r>
              <a:rPr lang="en-AU" sz="1350" dirty="0"/>
              <a:t>Top up bolus dose</a:t>
            </a:r>
          </a:p>
          <a:p>
            <a:pPr marL="214313" indent="-214313">
              <a:buFont typeface="Arial" pitchFamily="34" charset="0"/>
              <a:buChar char="•"/>
            </a:pPr>
            <a:r>
              <a:rPr lang="en-AU" sz="1350" dirty="0"/>
              <a:t>PCEA </a:t>
            </a:r>
            <a:r>
              <a:rPr lang="en-AU" sz="750" dirty="0"/>
              <a:t>(patient controlled epidural bolus)</a:t>
            </a:r>
          </a:p>
          <a:p>
            <a:pPr marL="214313" indent="-214313">
              <a:buFont typeface="Arial" pitchFamily="34" charset="0"/>
              <a:buChar char="•"/>
            </a:pPr>
            <a:r>
              <a:rPr lang="en-AU" sz="1350" dirty="0"/>
              <a:t>PIEB </a:t>
            </a:r>
            <a:r>
              <a:rPr lang="en-AU" sz="750" dirty="0"/>
              <a:t>(programmed intermittent epidural bolus)</a:t>
            </a:r>
          </a:p>
          <a:p>
            <a:pPr marL="214313" indent="-214313">
              <a:buFont typeface="Arial" pitchFamily="34" charset="0"/>
              <a:buChar char="•"/>
            </a:pPr>
            <a:r>
              <a:rPr lang="en-AU" sz="1350" dirty="0"/>
              <a:t>PIEB+PCEA</a:t>
            </a:r>
          </a:p>
        </p:txBody>
      </p:sp>
      <p:sp>
        <p:nvSpPr>
          <p:cNvPr id="6" name="Line Callout 1 5"/>
          <p:cNvSpPr/>
          <p:nvPr/>
        </p:nvSpPr>
        <p:spPr>
          <a:xfrm>
            <a:off x="6855970" y="558384"/>
            <a:ext cx="1663079" cy="429787"/>
          </a:xfrm>
          <a:prstGeom prst="borderCallout1">
            <a:avLst>
              <a:gd name="adj1" fmla="val 18750"/>
              <a:gd name="adj2" fmla="val -8333"/>
              <a:gd name="adj3" fmla="val -5948"/>
              <a:gd name="adj4" fmla="val -9399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Patient label and allergy adverse reactions </a:t>
            </a:r>
          </a:p>
        </p:txBody>
      </p:sp>
      <p:sp>
        <p:nvSpPr>
          <p:cNvPr id="15" name="Line Callout 2 14"/>
          <p:cNvSpPr/>
          <p:nvPr/>
        </p:nvSpPr>
        <p:spPr>
          <a:xfrm>
            <a:off x="6668086" y="1148579"/>
            <a:ext cx="2252529" cy="687985"/>
          </a:xfrm>
          <a:prstGeom prst="borderCallout2">
            <a:avLst>
              <a:gd name="adj1" fmla="val 18750"/>
              <a:gd name="adj2" fmla="val -8333"/>
              <a:gd name="adj3" fmla="val 18750"/>
              <a:gd name="adj4" fmla="val -16667"/>
              <a:gd name="adj5" fmla="val -15126"/>
              <a:gd name="adj6" fmla="val -37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Private patients:</a:t>
            </a:r>
          </a:p>
          <a:p>
            <a:pPr algn="ctr"/>
            <a:r>
              <a:rPr lang="en-US" sz="900"/>
              <a:t>pain specialist referral for Medicare billing purposes. Name and signature of the doctor making the referral</a:t>
            </a:r>
            <a:endParaRPr lang="en-AU" sz="900"/>
          </a:p>
        </p:txBody>
      </p:sp>
      <p:sp>
        <p:nvSpPr>
          <p:cNvPr id="9" name="Line Callout 1 8"/>
          <p:cNvSpPr/>
          <p:nvPr/>
        </p:nvSpPr>
        <p:spPr>
          <a:xfrm>
            <a:off x="6855971" y="2076171"/>
            <a:ext cx="1957438" cy="297033"/>
          </a:xfrm>
          <a:prstGeom prst="borderCallout1">
            <a:avLst>
              <a:gd name="adj1" fmla="val 18750"/>
              <a:gd name="adj2" fmla="val -8333"/>
              <a:gd name="adj3" fmla="val -67277"/>
              <a:gd name="adj4" fmla="val -59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Epidural solution prescription </a:t>
            </a:r>
          </a:p>
        </p:txBody>
      </p:sp>
    </p:spTree>
    <p:extLst>
      <p:ext uri="{BB962C8B-B14F-4D97-AF65-F5344CB8AC3E}">
        <p14:creationId xmlns:p14="http://schemas.microsoft.com/office/powerpoint/2010/main" val="9397948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Epidural prescription:</a:t>
            </a:r>
            <a:endParaRPr lang="en-AU" sz="750"/>
          </a:p>
        </p:txBody>
      </p:sp>
      <p:sp>
        <p:nvSpPr>
          <p:cNvPr id="3" name="Slide Number Placeholder 2"/>
          <p:cNvSpPr>
            <a:spLocks noGrp="1"/>
          </p:cNvSpPr>
          <p:nvPr>
            <p:ph type="sldNum" sz="quarter" idx="10"/>
          </p:nvPr>
        </p:nvSpPr>
        <p:spPr/>
        <p:txBody>
          <a:bodyPr/>
          <a:lstStyle/>
          <a:p>
            <a:fld id="{BF8C6332-5199-408C-BC42-731F4CE43C7D}" type="slidenum">
              <a:rPr lang="en-AU" smtClean="0"/>
              <a:t>11</a:t>
            </a:fld>
            <a:endParaRPr lang="en-AU"/>
          </a:p>
        </p:txBody>
      </p:sp>
      <p:sp>
        <p:nvSpPr>
          <p:cNvPr id="7" name="Rectangle 6">
            <a:extLst>
              <a:ext uri="{FF2B5EF4-FFF2-40B4-BE49-F238E27FC236}">
                <a16:creationId xmlns:a16="http://schemas.microsoft.com/office/drawing/2014/main" id="{C4EBDB11-C72D-5B22-7846-72CA9273728A}"/>
              </a:ext>
            </a:extLst>
          </p:cNvPr>
          <p:cNvSpPr/>
          <p:nvPr/>
        </p:nvSpPr>
        <p:spPr>
          <a:xfrm>
            <a:off x="5134708" y="85573"/>
            <a:ext cx="3900550" cy="583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50000"/>
                  </a:schemeClr>
                </a:solidFill>
              </a:rPr>
              <a:t>Below is an </a:t>
            </a:r>
            <a:r>
              <a:rPr lang="en-AU" sz="1050" i="1" u="sng" dirty="0">
                <a:solidFill>
                  <a:schemeClr val="tx1">
                    <a:lumMod val="50000"/>
                  </a:schemeClr>
                </a:solidFill>
              </a:rPr>
              <a:t>EXAMPLE</a:t>
            </a:r>
            <a:r>
              <a:rPr lang="en-AU" sz="1050" i="1" dirty="0">
                <a:solidFill>
                  <a:schemeClr val="tx1">
                    <a:lumMod val="50000"/>
                  </a:schemeClr>
                </a:solidFill>
              </a:rPr>
              <a:t>  </a:t>
            </a:r>
            <a:r>
              <a:rPr lang="en-AU" sz="1050" b="1" i="1" dirty="0">
                <a:solidFill>
                  <a:schemeClr val="tx1">
                    <a:lumMod val="50000"/>
                  </a:schemeClr>
                </a:solidFill>
              </a:rPr>
              <a:t>epidural prescription</a:t>
            </a:r>
          </a:p>
          <a:p>
            <a:pPr algn="ctr"/>
            <a:r>
              <a:rPr lang="en-AU" sz="1050" i="1" dirty="0">
                <a:solidFill>
                  <a:schemeClr val="tx1">
                    <a:lumMod val="50000"/>
                  </a:schemeClr>
                </a:solidFill>
              </a:rPr>
              <a:t>Refer to hospital Obstetric epidural policy for local guidelines on epidural analgesia prescribing for women during labour</a:t>
            </a:r>
          </a:p>
        </p:txBody>
      </p:sp>
      <p:pic>
        <p:nvPicPr>
          <p:cNvPr id="8" name="Picture 7">
            <a:extLst>
              <a:ext uri="{FF2B5EF4-FFF2-40B4-BE49-F238E27FC236}">
                <a16:creationId xmlns:a16="http://schemas.microsoft.com/office/drawing/2014/main" id="{5A2F6996-91DD-3EE0-6477-148D729C70EA}"/>
              </a:ext>
            </a:extLst>
          </p:cNvPr>
          <p:cNvPicPr>
            <a:picLocks noChangeAspect="1"/>
          </p:cNvPicPr>
          <p:nvPr/>
        </p:nvPicPr>
        <p:blipFill>
          <a:blip r:embed="rId2"/>
          <a:stretch>
            <a:fillRect/>
          </a:stretch>
        </p:blipFill>
        <p:spPr>
          <a:xfrm>
            <a:off x="1458488" y="1233336"/>
            <a:ext cx="5461625" cy="3202179"/>
          </a:xfrm>
          <a:prstGeom prst="rect">
            <a:avLst/>
          </a:prstGeom>
        </p:spPr>
      </p:pic>
      <p:sp>
        <p:nvSpPr>
          <p:cNvPr id="6" name="Line Callout 2 5"/>
          <p:cNvSpPr/>
          <p:nvPr/>
        </p:nvSpPr>
        <p:spPr>
          <a:xfrm>
            <a:off x="165612" y="1466279"/>
            <a:ext cx="1292876" cy="867955"/>
          </a:xfrm>
          <a:prstGeom prst="borderCallout2">
            <a:avLst>
              <a:gd name="adj1" fmla="val 84689"/>
              <a:gd name="adj2" fmla="val 144822"/>
              <a:gd name="adj3" fmla="val 69024"/>
              <a:gd name="adj4" fmla="val 121351"/>
              <a:gd name="adj5" fmla="val 62748"/>
              <a:gd name="adj6" fmla="val 1029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Prescriber to complete patient  allergy and ADR section in full</a:t>
            </a:r>
            <a:endParaRPr lang="en-AU" sz="1050" dirty="0"/>
          </a:p>
        </p:txBody>
      </p:sp>
      <p:sp>
        <p:nvSpPr>
          <p:cNvPr id="10" name="Line Callout 2 9"/>
          <p:cNvSpPr/>
          <p:nvPr/>
        </p:nvSpPr>
        <p:spPr>
          <a:xfrm>
            <a:off x="7084983" y="1261055"/>
            <a:ext cx="1771083" cy="654848"/>
          </a:xfrm>
          <a:prstGeom prst="borderCallout2">
            <a:avLst>
              <a:gd name="adj1" fmla="val 18750"/>
              <a:gd name="adj2" fmla="val -8333"/>
              <a:gd name="adj3" fmla="val 18750"/>
              <a:gd name="adj4" fmla="val -16667"/>
              <a:gd name="adj5" fmla="val 85886"/>
              <a:gd name="adj6" fmla="val -55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Handwrite patient details OR affix patient label                  </a:t>
            </a:r>
          </a:p>
          <a:p>
            <a:pPr algn="ctr"/>
            <a:r>
              <a:rPr lang="en-US" sz="900" dirty="0"/>
              <a:t>(First prescriber to check patient label is correct)</a:t>
            </a:r>
            <a:endParaRPr lang="en-AU" sz="900" dirty="0"/>
          </a:p>
        </p:txBody>
      </p:sp>
      <p:sp>
        <p:nvSpPr>
          <p:cNvPr id="23" name="Rectangle 22"/>
          <p:cNvSpPr/>
          <p:nvPr/>
        </p:nvSpPr>
        <p:spPr>
          <a:xfrm>
            <a:off x="3264201" y="2334234"/>
            <a:ext cx="648072" cy="31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50" b="1" dirty="0">
                <a:solidFill>
                  <a:schemeClr val="tx1">
                    <a:lumMod val="50000"/>
                  </a:schemeClr>
                </a:solidFill>
                <a:latin typeface="Arial Narrow" pitchFamily="34" charset="0"/>
              </a:rPr>
              <a:t>   10/12/23</a:t>
            </a:r>
          </a:p>
        </p:txBody>
      </p:sp>
      <p:sp>
        <p:nvSpPr>
          <p:cNvPr id="18" name="Rectangle 17"/>
          <p:cNvSpPr/>
          <p:nvPr/>
        </p:nvSpPr>
        <p:spPr>
          <a:xfrm>
            <a:off x="2596634" y="2319662"/>
            <a:ext cx="594066" cy="317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tx1">
                    <a:lumMod val="50000"/>
                  </a:schemeClr>
                </a:solidFill>
                <a:latin typeface="Arial Narrow" pitchFamily="34" charset="0"/>
              </a:rPr>
              <a:t>SMITH</a:t>
            </a:r>
          </a:p>
        </p:txBody>
      </p:sp>
      <p:sp>
        <p:nvSpPr>
          <p:cNvPr id="22" name="Rectangle 21"/>
          <p:cNvSpPr/>
          <p:nvPr/>
        </p:nvSpPr>
        <p:spPr>
          <a:xfrm>
            <a:off x="1742075" y="2319973"/>
            <a:ext cx="594066" cy="317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i="1" dirty="0">
                <a:solidFill>
                  <a:schemeClr val="tx1">
                    <a:lumMod val="50000"/>
                  </a:schemeClr>
                </a:solidFill>
                <a:latin typeface="Arial Narrow" pitchFamily="34" charset="0"/>
              </a:rPr>
              <a:t>TSmith</a:t>
            </a:r>
          </a:p>
        </p:txBody>
      </p:sp>
      <p:sp>
        <p:nvSpPr>
          <p:cNvPr id="9" name="Rectangle 8">
            <a:extLst>
              <a:ext uri="{FF2B5EF4-FFF2-40B4-BE49-F238E27FC236}">
                <a16:creationId xmlns:a16="http://schemas.microsoft.com/office/drawing/2014/main" id="{B6BD1655-92E8-EAFF-ACCE-17210E4DB1FE}"/>
              </a:ext>
            </a:extLst>
          </p:cNvPr>
          <p:cNvSpPr/>
          <p:nvPr/>
        </p:nvSpPr>
        <p:spPr>
          <a:xfrm>
            <a:off x="1639662" y="3601866"/>
            <a:ext cx="501259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25" b="1" i="1" dirty="0">
                <a:solidFill>
                  <a:srgbClr val="FF0000"/>
                </a:solidFill>
                <a:latin typeface="Arial Black" pitchFamily="34" charset="0"/>
              </a:rPr>
              <a:t>Ropivacaine 0.1                  fentanyl                   200                     2                     100</a:t>
            </a:r>
          </a:p>
        </p:txBody>
      </p:sp>
      <p:sp>
        <p:nvSpPr>
          <p:cNvPr id="12" name="Line Callout 2 9">
            <a:extLst>
              <a:ext uri="{FF2B5EF4-FFF2-40B4-BE49-F238E27FC236}">
                <a16:creationId xmlns:a16="http://schemas.microsoft.com/office/drawing/2014/main" id="{BD486563-8ACD-A817-1740-4471E1BD5A86}"/>
              </a:ext>
            </a:extLst>
          </p:cNvPr>
          <p:cNvSpPr/>
          <p:nvPr/>
        </p:nvSpPr>
        <p:spPr>
          <a:xfrm>
            <a:off x="7172717" y="2501111"/>
            <a:ext cx="1771083" cy="1229050"/>
          </a:xfrm>
          <a:prstGeom prst="borderCallout2">
            <a:avLst>
              <a:gd name="adj1" fmla="val 18750"/>
              <a:gd name="adj2" fmla="val -8333"/>
              <a:gd name="adj3" fmla="val 18750"/>
              <a:gd name="adj4" fmla="val -16667"/>
              <a:gd name="adj5" fmla="val 31826"/>
              <a:gd name="adj6" fmla="val -75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PRIVATE PATIENTS: </a:t>
            </a:r>
            <a:endParaRPr lang="en-US" sz="1050" dirty="0"/>
          </a:p>
          <a:p>
            <a:pPr algn="ctr"/>
            <a:r>
              <a:rPr lang="en-US" sz="1050" dirty="0"/>
              <a:t>For Medicare billing purposes a pain specialist referral from the referring doctor (name), signature and date</a:t>
            </a:r>
            <a:endParaRPr lang="en-AU" sz="1050" dirty="0"/>
          </a:p>
        </p:txBody>
      </p:sp>
      <p:sp>
        <p:nvSpPr>
          <p:cNvPr id="13" name="Rectangle 12">
            <a:extLst>
              <a:ext uri="{FF2B5EF4-FFF2-40B4-BE49-F238E27FC236}">
                <a16:creationId xmlns:a16="http://schemas.microsoft.com/office/drawing/2014/main" id="{771DF96A-8731-8748-8C8A-85CD5636480D}"/>
              </a:ext>
            </a:extLst>
          </p:cNvPr>
          <p:cNvSpPr/>
          <p:nvPr/>
        </p:nvSpPr>
        <p:spPr>
          <a:xfrm>
            <a:off x="1474938" y="4045910"/>
            <a:ext cx="5177322"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25" b="1" i="1" dirty="0">
                <a:solidFill>
                  <a:srgbClr val="FF0000"/>
                </a:solidFill>
                <a:latin typeface="Arial Black" pitchFamily="34" charset="0"/>
              </a:rPr>
              <a:t>10/12/23       TSmith	     SMITH		7511</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xmlns:p15="http://schemas.microsoft.com/office/powerpoint/2012/main">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EE72-08BB-C20A-2E79-9ABCBE941D9B}"/>
              </a:ext>
            </a:extLst>
          </p:cNvPr>
          <p:cNvSpPr>
            <a:spLocks noGrp="1"/>
          </p:cNvSpPr>
          <p:nvPr>
            <p:ph type="title"/>
          </p:nvPr>
        </p:nvSpPr>
        <p:spPr/>
        <p:txBody>
          <a:bodyPr/>
          <a:lstStyle/>
          <a:p>
            <a:r>
              <a:rPr lang="en-AU" dirty="0"/>
              <a:t>Program options</a:t>
            </a:r>
          </a:p>
        </p:txBody>
      </p:sp>
      <p:sp>
        <p:nvSpPr>
          <p:cNvPr id="3" name="Content Placeholder 2">
            <a:extLst>
              <a:ext uri="{FF2B5EF4-FFF2-40B4-BE49-F238E27FC236}">
                <a16:creationId xmlns:a16="http://schemas.microsoft.com/office/drawing/2014/main" id="{1ABFAC8F-7A60-C9B5-2EA6-D3429CFCE867}"/>
              </a:ext>
            </a:extLst>
          </p:cNvPr>
          <p:cNvSpPr>
            <a:spLocks noGrp="1"/>
          </p:cNvSpPr>
          <p:nvPr>
            <p:ph idx="1"/>
          </p:nvPr>
        </p:nvSpPr>
        <p:spPr>
          <a:xfrm>
            <a:off x="379730" y="1075729"/>
            <a:ext cx="4777749" cy="3352115"/>
          </a:xfrm>
        </p:spPr>
        <p:txBody>
          <a:bodyPr/>
          <a:lstStyle/>
          <a:p>
            <a:pPr marL="0" indent="0">
              <a:buNone/>
            </a:pPr>
            <a:r>
              <a:rPr lang="en-AU" sz="2000" spc="0" dirty="0">
                <a:solidFill>
                  <a:schemeClr val="tx1">
                    <a:lumMod val="50000"/>
                  </a:schemeClr>
                </a:solidFill>
              </a:rPr>
              <a:t>There are </a:t>
            </a:r>
            <a:r>
              <a:rPr lang="en-AU" sz="2000" b="1" spc="0" dirty="0">
                <a:solidFill>
                  <a:schemeClr val="tx1">
                    <a:lumMod val="50000"/>
                  </a:schemeClr>
                </a:solidFill>
              </a:rPr>
              <a:t>5 program options               </a:t>
            </a:r>
            <a:r>
              <a:rPr lang="en-AU" sz="2000" spc="0" dirty="0">
                <a:solidFill>
                  <a:schemeClr val="tx1">
                    <a:lumMod val="50000"/>
                  </a:schemeClr>
                </a:solidFill>
              </a:rPr>
              <a:t>available for an epidural during labour:</a:t>
            </a:r>
          </a:p>
          <a:p>
            <a:r>
              <a:rPr lang="en-AU" sz="2000" spc="0" dirty="0">
                <a:solidFill>
                  <a:schemeClr val="tx1">
                    <a:lumMod val="50000"/>
                  </a:schemeClr>
                </a:solidFill>
              </a:rPr>
              <a:t>Infusion rate</a:t>
            </a:r>
          </a:p>
          <a:p>
            <a:r>
              <a:rPr lang="en-AU" sz="2000" spc="0" dirty="0">
                <a:solidFill>
                  <a:schemeClr val="tx1">
                    <a:lumMod val="50000"/>
                  </a:schemeClr>
                </a:solidFill>
              </a:rPr>
              <a:t>Top up bolus dose (by midwife)</a:t>
            </a:r>
          </a:p>
          <a:p>
            <a:r>
              <a:rPr lang="en-AU" sz="2000" spc="0" dirty="0">
                <a:solidFill>
                  <a:schemeClr val="tx1">
                    <a:lumMod val="50000"/>
                  </a:schemeClr>
                </a:solidFill>
              </a:rPr>
              <a:t>PCEA </a:t>
            </a:r>
            <a:r>
              <a:rPr lang="en-AU" sz="1050" spc="0" dirty="0">
                <a:solidFill>
                  <a:schemeClr val="tx1">
                    <a:lumMod val="50000"/>
                  </a:schemeClr>
                </a:solidFill>
              </a:rPr>
              <a:t>(patient controlled epidural analgesia)</a:t>
            </a:r>
            <a:endParaRPr lang="en-AU" sz="2000" spc="0" dirty="0">
              <a:solidFill>
                <a:schemeClr val="tx1">
                  <a:lumMod val="50000"/>
                </a:schemeClr>
              </a:solidFill>
            </a:endParaRPr>
          </a:p>
          <a:p>
            <a:pPr marL="360000" marR="0" lvl="0" indent="-360000" algn="l" defTabSz="914400" rtl="0" eaLnBrk="1" fontAlgn="auto" latinLnBrk="0" hangingPunct="1">
              <a:lnSpc>
                <a:spcPct val="100000"/>
              </a:lnSpc>
              <a:spcBef>
                <a:spcPts val="600"/>
              </a:spcBef>
              <a:spcAft>
                <a:spcPts val="0"/>
              </a:spcAft>
              <a:buClr>
                <a:srgbClr val="0082AA"/>
              </a:buClr>
              <a:buSzTx/>
              <a:buFont typeface="Wingdings" panose="05000000000000000000" pitchFamily="2" charset="2"/>
              <a:buChar char="§"/>
              <a:tabLst/>
              <a:defRPr/>
            </a:pPr>
            <a:r>
              <a:rPr lang="en-AU" sz="2000" spc="0" dirty="0">
                <a:solidFill>
                  <a:schemeClr val="tx1">
                    <a:lumMod val="50000"/>
                  </a:schemeClr>
                </a:solidFill>
              </a:rPr>
              <a:t>PIEB </a:t>
            </a:r>
            <a:r>
              <a:rPr kumimoji="0" lang="en-AU" sz="1050" b="0" i="0" u="none" strike="noStrike" kern="1200" cap="none" spc="0" normalizeH="0" baseline="0" noProof="0" dirty="0">
                <a:ln>
                  <a:noFill/>
                </a:ln>
                <a:solidFill>
                  <a:srgbClr val="3F3F3F">
                    <a:lumMod val="50000"/>
                  </a:srgbClr>
                </a:solidFill>
                <a:effectLst/>
                <a:uLnTx/>
                <a:uFillTx/>
                <a:latin typeface="Arial" panose="020B0604020202020204" pitchFamily="34" charset="0"/>
                <a:ea typeface="+mn-ea"/>
                <a:cs typeface="Arial" panose="020B0604020202020204" pitchFamily="34" charset="0"/>
              </a:rPr>
              <a:t>(programmed intermittent epidural bolus)</a:t>
            </a:r>
            <a:endParaRPr lang="en-AU" sz="2000" spc="0" dirty="0">
              <a:solidFill>
                <a:schemeClr val="tx1">
                  <a:lumMod val="50000"/>
                </a:schemeClr>
              </a:solidFill>
            </a:endParaRPr>
          </a:p>
          <a:p>
            <a:r>
              <a:rPr lang="en-AU" sz="2000" spc="0" dirty="0">
                <a:solidFill>
                  <a:schemeClr val="tx1">
                    <a:lumMod val="50000"/>
                  </a:schemeClr>
                </a:solidFill>
              </a:rPr>
              <a:t>PIEB + PCEA.</a:t>
            </a:r>
          </a:p>
          <a:p>
            <a:pPr marL="0" indent="0">
              <a:buNone/>
            </a:pPr>
            <a:r>
              <a:rPr lang="en-AU" sz="2000" spc="0" dirty="0">
                <a:solidFill>
                  <a:schemeClr val="tx1">
                    <a:lumMod val="50000"/>
                  </a:schemeClr>
                </a:solidFill>
              </a:rPr>
              <a:t>Generally, only one option will be completed by the prescriber.</a:t>
            </a:r>
          </a:p>
          <a:p>
            <a:endParaRPr lang="en-AU" spc="0" dirty="0"/>
          </a:p>
        </p:txBody>
      </p:sp>
      <p:pic>
        <p:nvPicPr>
          <p:cNvPr id="9" name="Picture 8">
            <a:extLst>
              <a:ext uri="{FF2B5EF4-FFF2-40B4-BE49-F238E27FC236}">
                <a16:creationId xmlns:a16="http://schemas.microsoft.com/office/drawing/2014/main" id="{59BA3164-1B96-75CF-4642-A26E4BF76886}"/>
              </a:ext>
            </a:extLst>
          </p:cNvPr>
          <p:cNvPicPr>
            <a:picLocks noChangeAspect="1"/>
          </p:cNvPicPr>
          <p:nvPr/>
        </p:nvPicPr>
        <p:blipFill>
          <a:blip r:embed="rId2"/>
          <a:stretch>
            <a:fillRect/>
          </a:stretch>
        </p:blipFill>
        <p:spPr>
          <a:xfrm>
            <a:off x="4770170" y="377429"/>
            <a:ext cx="4373830" cy="4351020"/>
          </a:xfrm>
          <a:prstGeom prst="rect">
            <a:avLst/>
          </a:prstGeom>
        </p:spPr>
      </p:pic>
      <p:sp>
        <p:nvSpPr>
          <p:cNvPr id="10" name="Rectangle 9">
            <a:extLst>
              <a:ext uri="{FF2B5EF4-FFF2-40B4-BE49-F238E27FC236}">
                <a16:creationId xmlns:a16="http://schemas.microsoft.com/office/drawing/2014/main" id="{37372F23-62AF-8DB4-247F-893BC207E3BB}"/>
              </a:ext>
            </a:extLst>
          </p:cNvPr>
          <p:cNvSpPr/>
          <p:nvPr/>
        </p:nvSpPr>
        <p:spPr>
          <a:xfrm>
            <a:off x="2461819" y="3276052"/>
            <a:ext cx="2110181" cy="381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dirty="0">
                <a:solidFill>
                  <a:schemeClr val="tx1"/>
                </a:solidFill>
              </a:rPr>
              <a:t>(programmed intermittent epidural bolus +                       patient controlled epidural analgesia)</a:t>
            </a:r>
          </a:p>
        </p:txBody>
      </p:sp>
    </p:spTree>
    <p:extLst>
      <p:ext uri="{BB962C8B-B14F-4D97-AF65-F5344CB8AC3E}">
        <p14:creationId xmlns:p14="http://schemas.microsoft.com/office/powerpoint/2010/main" val="6910649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15" y="444028"/>
            <a:ext cx="5496181" cy="1029946"/>
          </a:xfrm>
        </p:spPr>
        <p:txBody>
          <a:bodyPr/>
          <a:lstStyle/>
          <a:p>
            <a:r>
              <a:rPr lang="en-US" b="1" dirty="0"/>
              <a:t>Epidural program options:</a:t>
            </a:r>
            <a:br>
              <a:rPr lang="en-US" b="1" dirty="0"/>
            </a:br>
            <a:r>
              <a:rPr lang="en-US" sz="1800" b="1" dirty="0"/>
              <a:t>Infusion rate, top up bolus</a:t>
            </a:r>
            <a:r>
              <a:rPr lang="en-US" sz="1600" b="1" dirty="0"/>
              <a:t> (for administration by midwife) </a:t>
            </a:r>
            <a:endParaRPr lang="en-AU" dirty="0"/>
          </a:p>
        </p:txBody>
      </p:sp>
      <p:sp>
        <p:nvSpPr>
          <p:cNvPr id="3" name="Slide Number Placeholder 2"/>
          <p:cNvSpPr>
            <a:spLocks noGrp="1"/>
          </p:cNvSpPr>
          <p:nvPr>
            <p:ph type="sldNum" sz="quarter" idx="10"/>
          </p:nvPr>
        </p:nvSpPr>
        <p:spPr/>
        <p:txBody>
          <a:bodyPr/>
          <a:lstStyle/>
          <a:p>
            <a:fld id="{BF8C6332-5199-408C-BC42-731F4CE43C7D}" type="slidenum">
              <a:rPr lang="en-AU" smtClean="0"/>
              <a:t>13</a:t>
            </a:fld>
            <a:endParaRPr lang="en-AU"/>
          </a:p>
        </p:txBody>
      </p:sp>
      <p:sp>
        <p:nvSpPr>
          <p:cNvPr id="33" name="Rectangle 32"/>
          <p:cNvSpPr/>
          <p:nvPr/>
        </p:nvSpPr>
        <p:spPr>
          <a:xfrm>
            <a:off x="6006095" y="138044"/>
            <a:ext cx="3006337" cy="10299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50000"/>
                  </a:schemeClr>
                </a:solidFill>
              </a:rPr>
              <a:t>Below is an </a:t>
            </a:r>
            <a:r>
              <a:rPr lang="en-AU" sz="1050" b="1" i="1" u="sng" dirty="0">
                <a:solidFill>
                  <a:schemeClr val="tx1">
                    <a:lumMod val="50000"/>
                  </a:schemeClr>
                </a:solidFill>
              </a:rPr>
              <a:t>EXAMPLE</a:t>
            </a:r>
            <a:r>
              <a:rPr lang="en-AU" sz="1050" b="1" i="1" dirty="0">
                <a:solidFill>
                  <a:schemeClr val="tx1">
                    <a:lumMod val="50000"/>
                  </a:schemeClr>
                </a:solidFill>
              </a:rPr>
              <a:t> </a:t>
            </a:r>
            <a:r>
              <a:rPr lang="en-AU" sz="1050" i="1" dirty="0">
                <a:solidFill>
                  <a:schemeClr val="tx1">
                    <a:lumMod val="50000"/>
                  </a:schemeClr>
                </a:solidFill>
              </a:rPr>
              <a:t>for an </a:t>
            </a:r>
            <a:r>
              <a:rPr lang="en-AU" sz="1050" b="1" i="1" dirty="0">
                <a:solidFill>
                  <a:schemeClr val="tx1">
                    <a:lumMod val="50000"/>
                  </a:schemeClr>
                </a:solidFill>
              </a:rPr>
              <a:t>INFUSION ONLY  </a:t>
            </a:r>
            <a:r>
              <a:rPr lang="en-AU" sz="1050" i="1" dirty="0">
                <a:solidFill>
                  <a:schemeClr val="tx1">
                    <a:lumMod val="50000"/>
                  </a:schemeClr>
                </a:solidFill>
              </a:rPr>
              <a:t>program and a </a:t>
            </a:r>
            <a:r>
              <a:rPr lang="en-AU" sz="1050" b="1" i="1" dirty="0">
                <a:solidFill>
                  <a:schemeClr val="tx1">
                    <a:lumMod val="50000"/>
                  </a:schemeClr>
                </a:solidFill>
              </a:rPr>
              <a:t>RESCUE BOLUS DOSE </a:t>
            </a:r>
            <a:r>
              <a:rPr lang="en-AU" sz="1050" i="1" dirty="0">
                <a:solidFill>
                  <a:schemeClr val="tx1">
                    <a:lumMod val="50000"/>
                  </a:schemeClr>
                </a:solidFill>
              </a:rPr>
              <a:t>for </a:t>
            </a:r>
            <a:r>
              <a:rPr lang="en-AU" sz="1050" b="1" i="1" dirty="0">
                <a:solidFill>
                  <a:schemeClr val="tx1">
                    <a:lumMod val="50000"/>
                  </a:schemeClr>
                </a:solidFill>
              </a:rPr>
              <a:t>administration by a registered midwife</a:t>
            </a:r>
          </a:p>
          <a:p>
            <a:pPr algn="ctr"/>
            <a:r>
              <a:rPr lang="en-AU" sz="1050" i="1" dirty="0">
                <a:solidFill>
                  <a:schemeClr val="tx1">
                    <a:lumMod val="50000"/>
                  </a:schemeClr>
                </a:solidFill>
              </a:rPr>
              <a:t>Refer to hospital epidural policy for local guidelines on epidural program prescribing for women during labour</a:t>
            </a:r>
          </a:p>
        </p:txBody>
      </p:sp>
      <p:sp>
        <p:nvSpPr>
          <p:cNvPr id="16" name="Rectangle 15"/>
          <p:cNvSpPr/>
          <p:nvPr/>
        </p:nvSpPr>
        <p:spPr>
          <a:xfrm>
            <a:off x="4240005" y="3537785"/>
            <a:ext cx="486054"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25" b="1" dirty="0">
                <a:solidFill>
                  <a:schemeClr val="tx1">
                    <a:lumMod val="50000"/>
                  </a:schemeClr>
                </a:solidFill>
                <a:latin typeface="Arial Black" pitchFamily="34" charset="0"/>
              </a:rPr>
              <a:t>2</a:t>
            </a:r>
          </a:p>
        </p:txBody>
      </p:sp>
      <p:pic>
        <p:nvPicPr>
          <p:cNvPr id="6" name="Picture 5">
            <a:extLst>
              <a:ext uri="{FF2B5EF4-FFF2-40B4-BE49-F238E27FC236}">
                <a16:creationId xmlns:a16="http://schemas.microsoft.com/office/drawing/2014/main" id="{06FE4584-8EF3-A4C6-B2B2-528D9D22AEF8}"/>
              </a:ext>
            </a:extLst>
          </p:cNvPr>
          <p:cNvPicPr>
            <a:picLocks noChangeAspect="1"/>
          </p:cNvPicPr>
          <p:nvPr/>
        </p:nvPicPr>
        <p:blipFill>
          <a:blip r:embed="rId2"/>
          <a:stretch>
            <a:fillRect/>
          </a:stretch>
        </p:blipFill>
        <p:spPr>
          <a:xfrm>
            <a:off x="577131" y="1473974"/>
            <a:ext cx="7325747" cy="2829320"/>
          </a:xfrm>
          <a:prstGeom prst="rect">
            <a:avLst/>
          </a:prstGeom>
        </p:spPr>
      </p:pic>
      <p:sp>
        <p:nvSpPr>
          <p:cNvPr id="19" name="Rectangle 18"/>
          <p:cNvSpPr/>
          <p:nvPr/>
        </p:nvSpPr>
        <p:spPr>
          <a:xfrm>
            <a:off x="1135099" y="2363959"/>
            <a:ext cx="260907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b="1" dirty="0">
                <a:solidFill>
                  <a:schemeClr val="tx1">
                    <a:lumMod val="50000"/>
                  </a:schemeClr>
                </a:solidFill>
                <a:latin typeface="Arial Black" pitchFamily="34" charset="0"/>
              </a:rPr>
              <a:t>     5                        10</a:t>
            </a:r>
          </a:p>
        </p:txBody>
      </p:sp>
      <p:sp>
        <p:nvSpPr>
          <p:cNvPr id="28" name="Rectangle 27"/>
          <p:cNvSpPr/>
          <p:nvPr/>
        </p:nvSpPr>
        <p:spPr>
          <a:xfrm>
            <a:off x="6780851" y="2230875"/>
            <a:ext cx="1009483" cy="317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solidFill>
                  <a:schemeClr val="tx1">
                    <a:lumMod val="50000"/>
                  </a:schemeClr>
                </a:solidFill>
                <a:latin typeface="Arial Black" pitchFamily="34" charset="0"/>
              </a:rPr>
              <a:t>SMITH</a:t>
            </a:r>
          </a:p>
        </p:txBody>
      </p:sp>
      <p:sp>
        <p:nvSpPr>
          <p:cNvPr id="29" name="Rectangle 28"/>
          <p:cNvSpPr/>
          <p:nvPr/>
        </p:nvSpPr>
        <p:spPr>
          <a:xfrm>
            <a:off x="5383352" y="2264256"/>
            <a:ext cx="1423813" cy="317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i="1" dirty="0">
                <a:solidFill>
                  <a:schemeClr val="tx1">
                    <a:lumMod val="50000"/>
                  </a:schemeClr>
                </a:solidFill>
                <a:latin typeface="Arial Black" pitchFamily="34" charset="0"/>
              </a:rPr>
              <a:t>TSmith</a:t>
            </a:r>
          </a:p>
        </p:txBody>
      </p:sp>
      <p:sp>
        <p:nvSpPr>
          <p:cNvPr id="32" name="Rectangle 31"/>
          <p:cNvSpPr/>
          <p:nvPr/>
        </p:nvSpPr>
        <p:spPr>
          <a:xfrm rot="10800000" flipV="1">
            <a:off x="634074" y="1378738"/>
            <a:ext cx="270747" cy="553998"/>
          </a:xfrm>
          <a:prstGeom prst="rect">
            <a:avLst/>
          </a:prstGeom>
        </p:spPr>
        <p:txBody>
          <a:bodyPr wrap="square">
            <a:spAutoFit/>
          </a:bodyPr>
          <a:lstStyle/>
          <a:p>
            <a:r>
              <a:rPr lang="en-AU" sz="3000" b="1" dirty="0">
                <a:solidFill>
                  <a:srgbClr val="FF0000"/>
                </a:solidFill>
                <a:sym typeface="Wingdings 2"/>
              </a:rPr>
              <a:t></a:t>
            </a:r>
            <a:endParaRPr lang="en-AU" sz="3000" b="1" dirty="0">
              <a:solidFill>
                <a:srgbClr val="FF0000"/>
              </a:solidFill>
            </a:endParaRPr>
          </a:p>
        </p:txBody>
      </p:sp>
      <p:sp>
        <p:nvSpPr>
          <p:cNvPr id="34" name="Rectangle 33"/>
          <p:cNvSpPr/>
          <p:nvPr/>
        </p:nvSpPr>
        <p:spPr>
          <a:xfrm rot="10800000" flipV="1">
            <a:off x="681520" y="2611635"/>
            <a:ext cx="270747" cy="553998"/>
          </a:xfrm>
          <a:prstGeom prst="rect">
            <a:avLst/>
          </a:prstGeom>
        </p:spPr>
        <p:txBody>
          <a:bodyPr wrap="square">
            <a:spAutoFit/>
          </a:bodyPr>
          <a:lstStyle/>
          <a:p>
            <a:r>
              <a:rPr lang="en-AU" sz="3000" b="1" dirty="0">
                <a:solidFill>
                  <a:srgbClr val="FF0000"/>
                </a:solidFill>
                <a:sym typeface="Wingdings 2"/>
              </a:rPr>
              <a:t></a:t>
            </a:r>
            <a:endParaRPr lang="en-AU" sz="3000" b="1" dirty="0">
              <a:solidFill>
                <a:srgbClr val="FF0000"/>
              </a:solidFill>
            </a:endParaRPr>
          </a:p>
        </p:txBody>
      </p:sp>
      <p:sp>
        <p:nvSpPr>
          <p:cNvPr id="39" name="Rectangle 38"/>
          <p:cNvSpPr/>
          <p:nvPr/>
        </p:nvSpPr>
        <p:spPr>
          <a:xfrm>
            <a:off x="4234108" y="2260383"/>
            <a:ext cx="844772"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solidFill>
                  <a:schemeClr val="tx1">
                    <a:lumMod val="50000"/>
                  </a:schemeClr>
                </a:solidFill>
                <a:latin typeface="Arial Black" pitchFamily="34" charset="0"/>
              </a:rPr>
              <a:t>5 mL / hr</a:t>
            </a:r>
          </a:p>
        </p:txBody>
      </p:sp>
      <p:sp>
        <p:nvSpPr>
          <p:cNvPr id="13" name="Rectangle 12"/>
          <p:cNvSpPr/>
          <p:nvPr/>
        </p:nvSpPr>
        <p:spPr>
          <a:xfrm>
            <a:off x="2460328" y="3917715"/>
            <a:ext cx="3224810" cy="339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b="1" dirty="0">
                <a:solidFill>
                  <a:schemeClr val="tx1">
                    <a:lumMod val="50000"/>
                  </a:schemeClr>
                </a:solidFill>
                <a:latin typeface="Arial Black" pitchFamily="34" charset="0"/>
              </a:rPr>
              <a:t>5 mL           5 minutes           4              20 mL</a:t>
            </a:r>
          </a:p>
        </p:txBody>
      </p:sp>
      <p:sp>
        <p:nvSpPr>
          <p:cNvPr id="7" name="Rectangle 6">
            <a:extLst>
              <a:ext uri="{FF2B5EF4-FFF2-40B4-BE49-F238E27FC236}">
                <a16:creationId xmlns:a16="http://schemas.microsoft.com/office/drawing/2014/main" id="{202F4BC6-1B03-0368-10D7-0E2DC5DCCF6F}"/>
              </a:ext>
            </a:extLst>
          </p:cNvPr>
          <p:cNvSpPr/>
          <p:nvPr/>
        </p:nvSpPr>
        <p:spPr>
          <a:xfrm>
            <a:off x="6780851" y="3897812"/>
            <a:ext cx="1009483" cy="317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solidFill>
                  <a:schemeClr val="tx1">
                    <a:lumMod val="50000"/>
                  </a:schemeClr>
                </a:solidFill>
                <a:latin typeface="Arial Black" pitchFamily="34" charset="0"/>
              </a:rPr>
              <a:t>SMITH</a:t>
            </a:r>
          </a:p>
        </p:txBody>
      </p:sp>
      <p:sp>
        <p:nvSpPr>
          <p:cNvPr id="8" name="Rectangle 7">
            <a:extLst>
              <a:ext uri="{FF2B5EF4-FFF2-40B4-BE49-F238E27FC236}">
                <a16:creationId xmlns:a16="http://schemas.microsoft.com/office/drawing/2014/main" id="{D6CD1AF6-E8B1-3466-D1C0-3FCC4806AE39}"/>
              </a:ext>
            </a:extLst>
          </p:cNvPr>
          <p:cNvSpPr/>
          <p:nvPr/>
        </p:nvSpPr>
        <p:spPr>
          <a:xfrm>
            <a:off x="5383352" y="3931193"/>
            <a:ext cx="1423813" cy="317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i="1" dirty="0">
                <a:solidFill>
                  <a:schemeClr val="tx1">
                    <a:lumMod val="50000"/>
                  </a:schemeClr>
                </a:solidFill>
                <a:latin typeface="Arial Black" pitchFamily="34" charset="0"/>
              </a:rPr>
              <a:t>TSmith</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xmlns:p15="http://schemas.microsoft.com/office/powerpoint/2012/main">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04DF-41DD-ECC8-B658-FF9677ACCFC6}"/>
              </a:ext>
            </a:extLst>
          </p:cNvPr>
          <p:cNvSpPr>
            <a:spLocks noGrp="1"/>
          </p:cNvSpPr>
          <p:nvPr>
            <p:ph type="title"/>
          </p:nvPr>
        </p:nvSpPr>
        <p:spPr>
          <a:xfrm>
            <a:off x="539750" y="557634"/>
            <a:ext cx="8193088" cy="573881"/>
          </a:xfrm>
        </p:spPr>
        <p:txBody>
          <a:bodyPr/>
          <a:lstStyle/>
          <a:p>
            <a:r>
              <a:rPr kumimoji="0" lang="en-US" sz="2400" b="1" i="0" u="none" strike="noStrike" kern="1200" cap="none" spc="-100" normalizeH="0" baseline="0" noProof="0" dirty="0">
                <a:ln>
                  <a:noFill/>
                </a:ln>
                <a:solidFill>
                  <a:srgbClr val="5AA3C4"/>
                </a:solidFill>
                <a:effectLst/>
                <a:uLnTx/>
                <a:uFillTx/>
                <a:latin typeface="Arial" panose="020B0604020202020204" pitchFamily="34" charset="0"/>
                <a:ea typeface="+mj-ea"/>
                <a:cs typeface="Arial" panose="020B0604020202020204" pitchFamily="34" charset="0"/>
              </a:rPr>
              <a:t>Epidural program options:</a:t>
            </a:r>
            <a:br>
              <a:rPr kumimoji="0" lang="en-US" sz="2400" b="1" i="0" u="none" strike="noStrike" kern="1200" cap="none" spc="-100" normalizeH="0" baseline="0" noProof="0" dirty="0">
                <a:ln>
                  <a:noFill/>
                </a:ln>
                <a:solidFill>
                  <a:srgbClr val="5AA3C4"/>
                </a:solidFill>
                <a:effectLst/>
                <a:uLnTx/>
                <a:uFillTx/>
                <a:latin typeface="Arial" panose="020B0604020202020204" pitchFamily="34" charset="0"/>
                <a:ea typeface="+mj-ea"/>
                <a:cs typeface="Arial" panose="020B0604020202020204" pitchFamily="34" charset="0"/>
              </a:rPr>
            </a:br>
            <a:r>
              <a:rPr kumimoji="0" lang="en-US" b="1" i="0" u="none" strike="noStrike" kern="1200" cap="none" spc="-100" normalizeH="0" baseline="0" noProof="0" dirty="0">
                <a:ln>
                  <a:noFill/>
                </a:ln>
                <a:solidFill>
                  <a:srgbClr val="5AA3C4"/>
                </a:solidFill>
                <a:effectLst/>
                <a:uLnTx/>
                <a:uFillTx/>
                <a:latin typeface="Arial" panose="020B0604020202020204" pitchFamily="34" charset="0"/>
                <a:ea typeface="+mj-ea"/>
                <a:cs typeface="Arial" panose="020B0604020202020204" pitchFamily="34" charset="0"/>
              </a:rPr>
              <a:t>PCEA</a:t>
            </a:r>
            <a:r>
              <a:rPr kumimoji="0" lang="en-US" sz="1800" b="1" i="0" u="none" strike="noStrike" kern="1200" cap="none" spc="-100" normalizeH="0" baseline="0" noProof="0" dirty="0">
                <a:ln>
                  <a:noFill/>
                </a:ln>
                <a:solidFill>
                  <a:srgbClr val="5AA3C4"/>
                </a:solidFill>
                <a:effectLst/>
                <a:uLnTx/>
                <a:uFillTx/>
                <a:latin typeface="Arial" panose="020B0604020202020204" pitchFamily="34" charset="0"/>
                <a:ea typeface="+mj-ea"/>
                <a:cs typeface="Arial" panose="020B0604020202020204" pitchFamily="34" charset="0"/>
              </a:rPr>
              <a:t> </a:t>
            </a:r>
            <a:r>
              <a:rPr kumimoji="0" lang="en-US" sz="1600" b="1" i="0" u="none" strike="noStrike" kern="1200" cap="none" spc="0" normalizeH="0" noProof="0" dirty="0">
                <a:ln>
                  <a:noFill/>
                </a:ln>
                <a:solidFill>
                  <a:srgbClr val="5AA3C4"/>
                </a:solidFill>
                <a:effectLst/>
                <a:uLnTx/>
                <a:uFillTx/>
                <a:latin typeface="Arial" panose="020B0604020202020204" pitchFamily="34" charset="0"/>
                <a:ea typeface="+mj-ea"/>
                <a:cs typeface="Arial" panose="020B0604020202020204" pitchFamily="34" charset="0"/>
              </a:rPr>
              <a:t>(patient controlled epidural analgesia) </a:t>
            </a:r>
            <a:endParaRPr lang="en-AU" spc="0" dirty="0"/>
          </a:p>
        </p:txBody>
      </p:sp>
      <p:pic>
        <p:nvPicPr>
          <p:cNvPr id="5" name="Picture 4">
            <a:extLst>
              <a:ext uri="{FF2B5EF4-FFF2-40B4-BE49-F238E27FC236}">
                <a16:creationId xmlns:a16="http://schemas.microsoft.com/office/drawing/2014/main" id="{92634138-7E62-026E-DCA7-B4685F2FD9D9}"/>
              </a:ext>
            </a:extLst>
          </p:cNvPr>
          <p:cNvPicPr>
            <a:picLocks noChangeAspect="1"/>
          </p:cNvPicPr>
          <p:nvPr/>
        </p:nvPicPr>
        <p:blipFill rotWithShape="1">
          <a:blip r:embed="rId2"/>
          <a:srcRect b="69658"/>
          <a:stretch/>
        </p:blipFill>
        <p:spPr>
          <a:xfrm>
            <a:off x="539750" y="1853517"/>
            <a:ext cx="8038583" cy="1414171"/>
          </a:xfrm>
          <a:prstGeom prst="rect">
            <a:avLst/>
          </a:prstGeom>
        </p:spPr>
      </p:pic>
      <p:sp>
        <p:nvSpPr>
          <p:cNvPr id="6" name="Rectangle 5">
            <a:extLst>
              <a:ext uri="{FF2B5EF4-FFF2-40B4-BE49-F238E27FC236}">
                <a16:creationId xmlns:a16="http://schemas.microsoft.com/office/drawing/2014/main" id="{14E90A18-9F14-98AA-AFD8-739395DA33B2}"/>
              </a:ext>
            </a:extLst>
          </p:cNvPr>
          <p:cNvSpPr/>
          <p:nvPr/>
        </p:nvSpPr>
        <p:spPr>
          <a:xfrm>
            <a:off x="1150385" y="2871731"/>
            <a:ext cx="7453865" cy="282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b="1" dirty="0">
                <a:solidFill>
                  <a:schemeClr val="tx1">
                    <a:lumMod val="50000"/>
                  </a:schemeClr>
                </a:solidFill>
                <a:latin typeface="Arial Black" pitchFamily="34" charset="0"/>
              </a:rPr>
              <a:t>    5                              10                                        5           5            20                 </a:t>
            </a:r>
            <a:r>
              <a:rPr lang="en-AU" sz="900" b="1" i="1" dirty="0">
                <a:solidFill>
                  <a:schemeClr val="tx1">
                    <a:lumMod val="50000"/>
                  </a:schemeClr>
                </a:solidFill>
                <a:latin typeface="Arial Black" pitchFamily="34" charset="0"/>
              </a:rPr>
              <a:t>TSmith  </a:t>
            </a:r>
            <a:r>
              <a:rPr lang="en-AU" sz="900" b="1" dirty="0">
                <a:solidFill>
                  <a:schemeClr val="tx1">
                    <a:lumMod val="50000"/>
                  </a:schemeClr>
                </a:solidFill>
                <a:latin typeface="Arial Black" pitchFamily="34" charset="0"/>
              </a:rPr>
              <a:t>                          SMITH</a:t>
            </a:r>
          </a:p>
        </p:txBody>
      </p:sp>
      <p:sp>
        <p:nvSpPr>
          <p:cNvPr id="7" name="Rectangle 6">
            <a:extLst>
              <a:ext uri="{FF2B5EF4-FFF2-40B4-BE49-F238E27FC236}">
                <a16:creationId xmlns:a16="http://schemas.microsoft.com/office/drawing/2014/main" id="{9377BA50-2F96-F40D-DC94-D56D6A05426F}"/>
              </a:ext>
            </a:extLst>
          </p:cNvPr>
          <p:cNvSpPr/>
          <p:nvPr/>
        </p:nvSpPr>
        <p:spPr>
          <a:xfrm rot="10800000" flipV="1">
            <a:off x="640653" y="1661610"/>
            <a:ext cx="270747" cy="553998"/>
          </a:xfrm>
          <a:prstGeom prst="rect">
            <a:avLst/>
          </a:prstGeom>
        </p:spPr>
        <p:txBody>
          <a:bodyPr wrap="square">
            <a:spAutoFit/>
          </a:bodyPr>
          <a:lstStyle/>
          <a:p>
            <a:r>
              <a:rPr lang="en-AU" sz="3000" b="1" dirty="0">
                <a:solidFill>
                  <a:srgbClr val="FF0000"/>
                </a:solidFill>
                <a:sym typeface="Wingdings 2"/>
              </a:rPr>
              <a:t></a:t>
            </a:r>
            <a:endParaRPr lang="en-AU" sz="3000" b="1" dirty="0">
              <a:solidFill>
                <a:srgbClr val="FF0000"/>
              </a:solidFill>
            </a:endParaRPr>
          </a:p>
        </p:txBody>
      </p:sp>
      <p:sp>
        <p:nvSpPr>
          <p:cNvPr id="8" name="Rectangle 7">
            <a:extLst>
              <a:ext uri="{FF2B5EF4-FFF2-40B4-BE49-F238E27FC236}">
                <a16:creationId xmlns:a16="http://schemas.microsoft.com/office/drawing/2014/main" id="{5D614B56-7474-0874-8CE9-6F604E4F3E11}"/>
              </a:ext>
            </a:extLst>
          </p:cNvPr>
          <p:cNvSpPr/>
          <p:nvPr/>
        </p:nvSpPr>
        <p:spPr>
          <a:xfrm>
            <a:off x="4877317" y="78787"/>
            <a:ext cx="4170717" cy="5738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50000"/>
                  </a:schemeClr>
                </a:solidFill>
              </a:rPr>
              <a:t>Below is an </a:t>
            </a:r>
            <a:r>
              <a:rPr lang="en-AU" sz="1050" b="1" i="1" u="sng" dirty="0">
                <a:solidFill>
                  <a:schemeClr val="tx1">
                    <a:lumMod val="50000"/>
                  </a:schemeClr>
                </a:solidFill>
              </a:rPr>
              <a:t>EXAMPLE</a:t>
            </a:r>
            <a:r>
              <a:rPr lang="en-AU" sz="1050" b="1" i="1" dirty="0">
                <a:solidFill>
                  <a:schemeClr val="tx1">
                    <a:lumMod val="50000"/>
                  </a:schemeClr>
                </a:solidFill>
              </a:rPr>
              <a:t> for a PCEA </a:t>
            </a:r>
            <a:r>
              <a:rPr lang="en-AU" sz="1050" i="1" dirty="0">
                <a:solidFill>
                  <a:schemeClr val="tx1">
                    <a:lumMod val="50000"/>
                  </a:schemeClr>
                </a:solidFill>
              </a:rPr>
              <a:t>(patient-controlled analgesia). Refer to hospital epidural policy for local guidelines on epidural program prescribing for women during labour</a:t>
            </a:r>
          </a:p>
        </p:txBody>
      </p:sp>
    </p:spTree>
    <p:extLst>
      <p:ext uri="{BB962C8B-B14F-4D97-AF65-F5344CB8AC3E}">
        <p14:creationId xmlns:p14="http://schemas.microsoft.com/office/powerpoint/2010/main" val="33239221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D97D-7BE8-5921-8F0B-97A2B8D6E199}"/>
              </a:ext>
            </a:extLst>
          </p:cNvPr>
          <p:cNvSpPr>
            <a:spLocks noGrp="1"/>
          </p:cNvSpPr>
          <p:nvPr>
            <p:ph type="title"/>
          </p:nvPr>
        </p:nvSpPr>
        <p:spPr>
          <a:xfrm>
            <a:off x="475456" y="535311"/>
            <a:ext cx="8193088" cy="573881"/>
          </a:xfrm>
        </p:spPr>
        <p:txBody>
          <a:bodyPr/>
          <a:lstStyle/>
          <a:p>
            <a:r>
              <a:rPr lang="en-AU" dirty="0"/>
              <a:t>PIEB </a:t>
            </a:r>
            <a:r>
              <a:rPr lang="en-AU" sz="1600" spc="0" dirty="0"/>
              <a:t>(programmed intermittent bolus)</a:t>
            </a:r>
            <a:br>
              <a:rPr lang="en-AU" dirty="0"/>
            </a:br>
            <a:endParaRPr lang="en-AU" dirty="0"/>
          </a:p>
        </p:txBody>
      </p:sp>
      <p:pic>
        <p:nvPicPr>
          <p:cNvPr id="4" name="Content Placeholder 3">
            <a:extLst>
              <a:ext uri="{FF2B5EF4-FFF2-40B4-BE49-F238E27FC236}">
                <a16:creationId xmlns:a16="http://schemas.microsoft.com/office/drawing/2014/main" id="{5A12B58B-7CAD-5A04-13F2-83F7F99D4DAD}"/>
              </a:ext>
            </a:extLst>
          </p:cNvPr>
          <p:cNvPicPr>
            <a:picLocks noGrp="1" noChangeAspect="1"/>
          </p:cNvPicPr>
          <p:nvPr>
            <p:ph idx="1"/>
          </p:nvPr>
        </p:nvPicPr>
        <p:blipFill rotWithShape="1">
          <a:blip r:embed="rId2"/>
          <a:srcRect t="31543" b="37136"/>
          <a:stretch/>
        </p:blipFill>
        <p:spPr>
          <a:xfrm>
            <a:off x="621391" y="2005776"/>
            <a:ext cx="7905916" cy="1435711"/>
          </a:xfrm>
          <a:prstGeom prst="rect">
            <a:avLst/>
          </a:prstGeom>
        </p:spPr>
      </p:pic>
      <p:sp>
        <p:nvSpPr>
          <p:cNvPr id="6" name="Rectangle 5">
            <a:extLst>
              <a:ext uri="{FF2B5EF4-FFF2-40B4-BE49-F238E27FC236}">
                <a16:creationId xmlns:a16="http://schemas.microsoft.com/office/drawing/2014/main" id="{975CE058-AD5F-441B-AB95-D3AF78FC7F94}"/>
              </a:ext>
            </a:extLst>
          </p:cNvPr>
          <p:cNvSpPr/>
          <p:nvPr/>
        </p:nvSpPr>
        <p:spPr>
          <a:xfrm>
            <a:off x="4703569" y="78787"/>
            <a:ext cx="4344466" cy="5738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50000"/>
                  </a:schemeClr>
                </a:solidFill>
              </a:rPr>
              <a:t>Below is an </a:t>
            </a:r>
            <a:r>
              <a:rPr lang="en-AU" sz="1050" b="1" i="1" u="sng" dirty="0">
                <a:solidFill>
                  <a:schemeClr val="tx1">
                    <a:lumMod val="50000"/>
                  </a:schemeClr>
                </a:solidFill>
              </a:rPr>
              <a:t>EXAMPLE</a:t>
            </a:r>
            <a:r>
              <a:rPr lang="en-AU" sz="1050" b="1" i="1" dirty="0">
                <a:solidFill>
                  <a:schemeClr val="tx1">
                    <a:lumMod val="50000"/>
                  </a:schemeClr>
                </a:solidFill>
              </a:rPr>
              <a:t> for a PIEB </a:t>
            </a:r>
            <a:r>
              <a:rPr lang="en-AU" sz="1050" i="1" dirty="0">
                <a:solidFill>
                  <a:schemeClr val="tx1">
                    <a:lumMod val="50000"/>
                  </a:schemeClr>
                </a:solidFill>
              </a:rPr>
              <a:t>(programmed intermittent bolus). Refer to hospital epidural policy for local guidelines on epidural program prescribing for women during labour</a:t>
            </a:r>
          </a:p>
        </p:txBody>
      </p:sp>
      <p:sp>
        <p:nvSpPr>
          <p:cNvPr id="7" name="Rectangle 6">
            <a:extLst>
              <a:ext uri="{FF2B5EF4-FFF2-40B4-BE49-F238E27FC236}">
                <a16:creationId xmlns:a16="http://schemas.microsoft.com/office/drawing/2014/main" id="{B85997FD-C9A2-AA64-5261-15AB307BB875}"/>
              </a:ext>
            </a:extLst>
          </p:cNvPr>
          <p:cNvSpPr/>
          <p:nvPr/>
        </p:nvSpPr>
        <p:spPr>
          <a:xfrm>
            <a:off x="750519" y="2868353"/>
            <a:ext cx="7453865" cy="282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b="1" dirty="0">
                <a:solidFill>
                  <a:schemeClr val="tx1">
                    <a:lumMod val="50000"/>
                  </a:schemeClr>
                </a:solidFill>
                <a:latin typeface="Arial Black" pitchFamily="34" charset="0"/>
              </a:rPr>
              <a:t>    </a:t>
            </a:r>
            <a:r>
              <a:rPr lang="en-AU" sz="1050" b="1" dirty="0">
                <a:solidFill>
                  <a:schemeClr val="tx1">
                    <a:lumMod val="50000"/>
                  </a:schemeClr>
                </a:solidFill>
                <a:latin typeface="Arial Black" pitchFamily="34" charset="0"/>
              </a:rPr>
              <a:t>5                 5 - 7                  1     -                25 mL               -       15 </a:t>
            </a:r>
            <a:r>
              <a:rPr lang="en-AU" sz="900" b="1" dirty="0">
                <a:solidFill>
                  <a:schemeClr val="tx1">
                    <a:lumMod val="50000"/>
                  </a:schemeClr>
                </a:solidFill>
                <a:latin typeface="Arial Black" pitchFamily="34" charset="0"/>
              </a:rPr>
              <a:t>          </a:t>
            </a:r>
            <a:r>
              <a:rPr lang="en-AU" sz="900" b="1" i="1" dirty="0">
                <a:solidFill>
                  <a:schemeClr val="tx1">
                    <a:lumMod val="50000"/>
                  </a:schemeClr>
                </a:solidFill>
                <a:latin typeface="Arial Black" pitchFamily="34" charset="0"/>
              </a:rPr>
              <a:t>TSmith  </a:t>
            </a:r>
            <a:r>
              <a:rPr lang="en-AU" sz="900" b="1" dirty="0">
                <a:solidFill>
                  <a:schemeClr val="tx1">
                    <a:lumMod val="50000"/>
                  </a:schemeClr>
                </a:solidFill>
                <a:latin typeface="Arial Black" pitchFamily="34" charset="0"/>
              </a:rPr>
              <a:t>                          SMITH</a:t>
            </a:r>
          </a:p>
        </p:txBody>
      </p:sp>
      <p:sp>
        <p:nvSpPr>
          <p:cNvPr id="8" name="Rectangle 7">
            <a:extLst>
              <a:ext uri="{FF2B5EF4-FFF2-40B4-BE49-F238E27FC236}">
                <a16:creationId xmlns:a16="http://schemas.microsoft.com/office/drawing/2014/main" id="{D92A4C18-EE4D-BB3B-7A9F-AA225EAF79E5}"/>
              </a:ext>
            </a:extLst>
          </p:cNvPr>
          <p:cNvSpPr/>
          <p:nvPr/>
        </p:nvSpPr>
        <p:spPr>
          <a:xfrm rot="10800000" flipV="1">
            <a:off x="750519" y="1830357"/>
            <a:ext cx="270747" cy="553998"/>
          </a:xfrm>
          <a:prstGeom prst="rect">
            <a:avLst/>
          </a:prstGeom>
        </p:spPr>
        <p:txBody>
          <a:bodyPr wrap="square">
            <a:spAutoFit/>
          </a:bodyPr>
          <a:lstStyle/>
          <a:p>
            <a:r>
              <a:rPr lang="en-AU" sz="3000" b="1" dirty="0">
                <a:solidFill>
                  <a:srgbClr val="FF0000"/>
                </a:solidFill>
                <a:sym typeface="Wingdings 2"/>
              </a:rPr>
              <a:t></a:t>
            </a:r>
            <a:endParaRPr lang="en-AU" sz="3000" b="1" dirty="0">
              <a:solidFill>
                <a:srgbClr val="FF0000"/>
              </a:solidFill>
            </a:endParaRPr>
          </a:p>
        </p:txBody>
      </p:sp>
      <p:sp>
        <p:nvSpPr>
          <p:cNvPr id="10" name="TextBox 9">
            <a:extLst>
              <a:ext uri="{FF2B5EF4-FFF2-40B4-BE49-F238E27FC236}">
                <a16:creationId xmlns:a16="http://schemas.microsoft.com/office/drawing/2014/main" id="{BE8F7B97-6F49-42E9-C008-2FD4B831A923}"/>
              </a:ext>
            </a:extLst>
          </p:cNvPr>
          <p:cNvSpPr txBox="1"/>
          <p:nvPr/>
        </p:nvSpPr>
        <p:spPr>
          <a:xfrm>
            <a:off x="333050" y="3659519"/>
            <a:ext cx="8288805" cy="1015663"/>
          </a:xfrm>
          <a:prstGeom prst="rect">
            <a:avLst/>
          </a:prstGeom>
          <a:noFill/>
        </p:spPr>
        <p:txBody>
          <a:bodyPr wrap="square">
            <a:spAutoFit/>
          </a:bodyPr>
          <a:lstStyle/>
          <a:p>
            <a:pPr marL="342900" indent="-342900">
              <a:buFont typeface="+mj-lt"/>
              <a:buAutoNum type="arabicPeriod"/>
            </a:pPr>
            <a:r>
              <a:rPr lang="en-AU" sz="1000" i="1" dirty="0">
                <a:solidFill>
                  <a:schemeClr val="tx1">
                    <a:lumMod val="50000"/>
                  </a:schemeClr>
                </a:solidFill>
              </a:rPr>
              <a:t>Wong, C. et al. (2011) A randomized comparison of programmed intermittent epidural bolus with continuous epidural infusion for labour analgesia. </a:t>
            </a:r>
            <a:r>
              <a:rPr lang="en-AU" sz="1000" i="1" dirty="0" err="1">
                <a:solidFill>
                  <a:schemeClr val="tx1">
                    <a:lumMod val="50000"/>
                  </a:schemeClr>
                </a:solidFill>
              </a:rPr>
              <a:t>Anesth</a:t>
            </a:r>
            <a:r>
              <a:rPr lang="en-AU" sz="1000" i="1" dirty="0">
                <a:solidFill>
                  <a:schemeClr val="tx1">
                    <a:lumMod val="50000"/>
                  </a:schemeClr>
                </a:solidFill>
              </a:rPr>
              <a:t> Anal 102(3): 904-9</a:t>
            </a:r>
          </a:p>
          <a:p>
            <a:pPr marL="342900" indent="-342900">
              <a:buFont typeface="+mj-lt"/>
              <a:buAutoNum type="arabicPeriod"/>
            </a:pPr>
            <a:r>
              <a:rPr lang="en-AU" sz="1000" i="1" dirty="0" err="1">
                <a:solidFill>
                  <a:schemeClr val="tx1">
                    <a:lumMod val="50000"/>
                  </a:schemeClr>
                </a:solidFill>
              </a:rPr>
              <a:t>Capogna</a:t>
            </a:r>
            <a:r>
              <a:rPr lang="en-AU" sz="1000" i="1" dirty="0">
                <a:solidFill>
                  <a:schemeClr val="tx1">
                    <a:lumMod val="50000"/>
                  </a:schemeClr>
                </a:solidFill>
              </a:rPr>
              <a:t>, G. et al. (2011) Programmed intermittent epidural bolus versus continuous epidural infusion for labour analgesia: The effects on maternal motor function and labour outcome. A randomized double-blind study in nulliparous women. </a:t>
            </a:r>
            <a:r>
              <a:rPr lang="en-AU" sz="1000" i="1" dirty="0" err="1">
                <a:solidFill>
                  <a:schemeClr val="tx1">
                    <a:lumMod val="50000"/>
                  </a:schemeClr>
                </a:solidFill>
              </a:rPr>
              <a:t>Anesth</a:t>
            </a:r>
            <a:r>
              <a:rPr lang="en-AU" sz="1000" i="1" dirty="0">
                <a:solidFill>
                  <a:schemeClr val="tx1">
                    <a:lumMod val="50000"/>
                  </a:schemeClr>
                </a:solidFill>
              </a:rPr>
              <a:t> </a:t>
            </a:r>
            <a:r>
              <a:rPr lang="en-AU" sz="1000" i="1" dirty="0" err="1">
                <a:solidFill>
                  <a:schemeClr val="tx1">
                    <a:lumMod val="50000"/>
                  </a:schemeClr>
                </a:solidFill>
              </a:rPr>
              <a:t>Analg</a:t>
            </a:r>
            <a:r>
              <a:rPr lang="en-AU" sz="1000" i="1" dirty="0">
                <a:solidFill>
                  <a:schemeClr val="tx1">
                    <a:lumMod val="50000"/>
                  </a:schemeClr>
                </a:solidFill>
              </a:rPr>
              <a:t> 113(4): 826-31. </a:t>
            </a:r>
          </a:p>
          <a:p>
            <a:pPr marL="342900" indent="-342900">
              <a:buFont typeface="+mj-lt"/>
              <a:buAutoNum type="arabicPeriod"/>
            </a:pPr>
            <a:r>
              <a:rPr lang="en-AU" sz="1000" i="1" dirty="0">
                <a:solidFill>
                  <a:schemeClr val="tx1">
                    <a:lumMod val="50000"/>
                  </a:schemeClr>
                </a:solidFill>
              </a:rPr>
              <a:t>George, B. et al. (2013) Intermittent epidural bolus compared with continuous epidural infusions for </a:t>
            </a:r>
            <a:r>
              <a:rPr lang="en-AU" sz="1000" i="1" dirty="0" err="1">
                <a:solidFill>
                  <a:schemeClr val="tx1">
                    <a:lumMod val="50000"/>
                  </a:schemeClr>
                </a:solidFill>
              </a:rPr>
              <a:t>labor</a:t>
            </a:r>
            <a:r>
              <a:rPr lang="en-AU" sz="1000" i="1" dirty="0">
                <a:solidFill>
                  <a:schemeClr val="tx1">
                    <a:lumMod val="50000"/>
                  </a:schemeClr>
                </a:solidFill>
              </a:rPr>
              <a:t> analgesia: a systematic review and meta-analysis. </a:t>
            </a:r>
            <a:r>
              <a:rPr lang="en-AU" sz="1000" i="1" dirty="0" err="1">
                <a:solidFill>
                  <a:schemeClr val="tx1">
                    <a:lumMod val="50000"/>
                  </a:schemeClr>
                </a:solidFill>
              </a:rPr>
              <a:t>Amesth</a:t>
            </a:r>
            <a:r>
              <a:rPr lang="en-AU" sz="1000" i="1" dirty="0">
                <a:solidFill>
                  <a:schemeClr val="tx1">
                    <a:lumMod val="50000"/>
                  </a:schemeClr>
                </a:solidFill>
              </a:rPr>
              <a:t> Anal 116(1): 133-144</a:t>
            </a:r>
          </a:p>
        </p:txBody>
      </p:sp>
      <p:sp>
        <p:nvSpPr>
          <p:cNvPr id="13" name="Rectangle 12">
            <a:extLst>
              <a:ext uri="{FF2B5EF4-FFF2-40B4-BE49-F238E27FC236}">
                <a16:creationId xmlns:a16="http://schemas.microsoft.com/office/drawing/2014/main" id="{603C385A-D129-7313-DA62-60938FFD25E3}"/>
              </a:ext>
            </a:extLst>
          </p:cNvPr>
          <p:cNvSpPr/>
          <p:nvPr/>
        </p:nvSpPr>
        <p:spPr>
          <a:xfrm>
            <a:off x="333050" y="1031808"/>
            <a:ext cx="8500877" cy="798549"/>
          </a:xfrm>
          <a:prstGeom prst="rect">
            <a:avLst/>
          </a:prstGeom>
          <a:noFill/>
          <a:ln w="25400" cap="flat" cmpd="sng" algn="ctr">
            <a:solidFill>
              <a:srgbClr val="096282"/>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AU" sz="1400" b="1" i="1" u="none" strike="noStrike" kern="0" cap="none" spc="0" normalizeH="0" baseline="0" noProof="0" dirty="0">
                <a:ln>
                  <a:noFill/>
                </a:ln>
                <a:solidFill>
                  <a:srgbClr val="58595B">
                    <a:lumMod val="50000"/>
                  </a:srgbClr>
                </a:solidFill>
                <a:effectLst/>
                <a:uLnTx/>
                <a:uFillTx/>
                <a:latin typeface="Calibri"/>
                <a:cs typeface="Arial"/>
              </a:rPr>
              <a:t>PIEB (Programmed intermittent epidural bolus): </a:t>
            </a:r>
          </a:p>
          <a:p>
            <a:pPr marL="0" marR="0" lvl="0" indent="0" defTabSz="914400" eaLnBrk="1" fontAlgn="base" latinLnBrk="0" hangingPunct="1">
              <a:lnSpc>
                <a:spcPct val="100000"/>
              </a:lnSpc>
              <a:spcBef>
                <a:spcPct val="0"/>
              </a:spcBef>
              <a:spcAft>
                <a:spcPct val="0"/>
              </a:spcAft>
              <a:buClrTx/>
              <a:buSzTx/>
              <a:buFontTx/>
              <a:buNone/>
              <a:tabLst/>
              <a:defRPr/>
            </a:pPr>
            <a:r>
              <a:rPr kumimoji="0" lang="en-AU" sz="1200" b="0" i="1" u="none" strike="noStrike" kern="0" cap="none" spc="0" normalizeH="0" baseline="0" noProof="0" dirty="0">
                <a:ln>
                  <a:noFill/>
                </a:ln>
                <a:solidFill>
                  <a:srgbClr val="58595B">
                    <a:lumMod val="50000"/>
                  </a:srgbClr>
                </a:solidFill>
                <a:effectLst/>
                <a:uLnTx/>
                <a:uFillTx/>
                <a:latin typeface="Calibri"/>
                <a:cs typeface="Arial"/>
              </a:rPr>
              <a:t>This modality of analgesia delivers an automated epidural bolus dose at programmable intervals. Studies have demonstrated less total local anaesthetic consumption </a:t>
            </a:r>
            <a:r>
              <a:rPr kumimoji="0" lang="en-AU" sz="1200" b="0" i="1" u="none" strike="noStrike" kern="0" cap="none" spc="0" normalizeH="0" baseline="30000" noProof="0" dirty="0">
                <a:ln>
                  <a:noFill/>
                </a:ln>
                <a:solidFill>
                  <a:srgbClr val="58595B">
                    <a:lumMod val="50000"/>
                  </a:srgbClr>
                </a:solidFill>
                <a:effectLst/>
                <a:uLnTx/>
                <a:uFillTx/>
                <a:latin typeface="Calibri"/>
                <a:cs typeface="Arial"/>
              </a:rPr>
              <a:t>1,2</a:t>
            </a:r>
            <a:r>
              <a:rPr kumimoji="0" lang="en-AU" sz="1200" b="0" i="1" u="none" strike="noStrike" kern="0" cap="none" spc="0" normalizeH="0" baseline="0" noProof="0" dirty="0">
                <a:ln>
                  <a:noFill/>
                </a:ln>
                <a:solidFill>
                  <a:srgbClr val="58595B">
                    <a:lumMod val="50000"/>
                  </a:srgbClr>
                </a:solidFill>
                <a:effectLst/>
                <a:uLnTx/>
                <a:uFillTx/>
                <a:latin typeface="Calibri"/>
                <a:cs typeface="Arial"/>
              </a:rPr>
              <a:t>, less motor blockade </a:t>
            </a:r>
            <a:r>
              <a:rPr kumimoji="0" lang="en-AU" sz="1200" b="0" i="1" u="none" strike="noStrike" kern="0" cap="none" spc="0" normalizeH="0" baseline="30000" noProof="0" dirty="0">
                <a:ln>
                  <a:noFill/>
                </a:ln>
                <a:solidFill>
                  <a:srgbClr val="58595B">
                    <a:lumMod val="50000"/>
                  </a:srgbClr>
                </a:solidFill>
                <a:effectLst/>
                <a:uLnTx/>
                <a:uFillTx/>
                <a:latin typeface="Calibri"/>
                <a:cs typeface="Arial"/>
              </a:rPr>
              <a:t>2,3</a:t>
            </a:r>
            <a:r>
              <a:rPr kumimoji="0" lang="en-AU" sz="1200" b="0" i="1" u="none" strike="noStrike" kern="0" cap="none" spc="0" normalizeH="0" baseline="0" noProof="0" dirty="0">
                <a:ln>
                  <a:noFill/>
                </a:ln>
                <a:solidFill>
                  <a:srgbClr val="58595B">
                    <a:lumMod val="50000"/>
                  </a:srgbClr>
                </a:solidFill>
                <a:effectLst/>
                <a:uLnTx/>
                <a:uFillTx/>
                <a:latin typeface="Calibri"/>
                <a:cs typeface="Arial"/>
              </a:rPr>
              <a:t>, fewer manual bolus doses because of breakthrough pain, greater patient satisfaction </a:t>
            </a:r>
            <a:r>
              <a:rPr kumimoji="0" lang="en-AU" sz="1200" b="0" i="1" u="none" strike="noStrike" kern="0" cap="none" spc="0" normalizeH="0" baseline="30000" noProof="0" dirty="0">
                <a:ln>
                  <a:noFill/>
                </a:ln>
                <a:solidFill>
                  <a:srgbClr val="58595B">
                    <a:lumMod val="50000"/>
                  </a:srgbClr>
                </a:solidFill>
                <a:effectLst/>
                <a:uLnTx/>
                <a:uFillTx/>
                <a:latin typeface="Calibri"/>
                <a:cs typeface="Arial"/>
              </a:rPr>
              <a:t>1,3</a:t>
            </a:r>
            <a:r>
              <a:rPr kumimoji="0" lang="en-AU" sz="1200" b="0" i="1" u="none" strike="noStrike" kern="0" cap="none" spc="0" normalizeH="0" baseline="0" noProof="0" dirty="0">
                <a:ln>
                  <a:noFill/>
                </a:ln>
                <a:solidFill>
                  <a:srgbClr val="58595B">
                    <a:lumMod val="50000"/>
                  </a:srgbClr>
                </a:solidFill>
                <a:effectLst/>
                <a:uLnTx/>
                <a:uFillTx/>
                <a:latin typeface="Calibri"/>
                <a:cs typeface="Arial"/>
              </a:rPr>
              <a:t> and reduction of instrumental delivery </a:t>
            </a:r>
            <a:r>
              <a:rPr kumimoji="0" lang="en-AU" sz="1200" b="0" i="1" u="none" strike="noStrike" kern="0" cap="none" spc="0" normalizeH="0" baseline="30000" noProof="0" dirty="0">
                <a:ln>
                  <a:noFill/>
                </a:ln>
                <a:solidFill>
                  <a:srgbClr val="58595B">
                    <a:lumMod val="50000"/>
                  </a:srgbClr>
                </a:solidFill>
                <a:effectLst/>
                <a:uLnTx/>
                <a:uFillTx/>
                <a:latin typeface="Calibri"/>
                <a:cs typeface="Arial"/>
              </a:rPr>
              <a:t>2,3</a:t>
            </a:r>
            <a:r>
              <a:rPr kumimoji="0" lang="en-AU" sz="1200" b="0" i="1" u="none" strike="noStrike" kern="0" cap="none" spc="0" normalizeH="0" baseline="0" noProof="0" dirty="0">
                <a:ln>
                  <a:noFill/>
                </a:ln>
                <a:solidFill>
                  <a:srgbClr val="58595B">
                    <a:lumMod val="50000"/>
                  </a:srgbClr>
                </a:solidFill>
                <a:effectLst/>
                <a:uLnTx/>
                <a:uFillTx/>
                <a:latin typeface="Calibri"/>
                <a:cs typeface="Arial"/>
              </a:rPr>
              <a:t>. </a:t>
            </a:r>
          </a:p>
        </p:txBody>
      </p:sp>
    </p:spTree>
    <p:extLst>
      <p:ext uri="{BB962C8B-B14F-4D97-AF65-F5344CB8AC3E}">
        <p14:creationId xmlns:p14="http://schemas.microsoft.com/office/powerpoint/2010/main" val="36451785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20DB13-7F8F-BF6F-2B12-E67B5B797D2F}"/>
              </a:ext>
            </a:extLst>
          </p:cNvPr>
          <p:cNvSpPr>
            <a:spLocks noGrp="1"/>
          </p:cNvSpPr>
          <p:nvPr>
            <p:ph type="title"/>
          </p:nvPr>
        </p:nvSpPr>
        <p:spPr>
          <a:xfrm>
            <a:off x="475456" y="535311"/>
            <a:ext cx="8193088" cy="573881"/>
          </a:xfrm>
        </p:spPr>
        <p:txBody>
          <a:bodyPr/>
          <a:lstStyle/>
          <a:p>
            <a:r>
              <a:rPr lang="en-AU" dirty="0"/>
              <a:t>PIEB + PCEA                                                                                        </a:t>
            </a:r>
            <a:r>
              <a:rPr lang="en-AU" sz="1600" spc="0" dirty="0"/>
              <a:t>(Programmed, intermittent bolus + patient controlled epidural analgesia)</a:t>
            </a:r>
            <a:r>
              <a:rPr lang="en-AU" spc="0" dirty="0"/>
              <a:t> </a:t>
            </a:r>
          </a:p>
        </p:txBody>
      </p:sp>
      <p:pic>
        <p:nvPicPr>
          <p:cNvPr id="5" name="Content Placeholder 3">
            <a:extLst>
              <a:ext uri="{FF2B5EF4-FFF2-40B4-BE49-F238E27FC236}">
                <a16:creationId xmlns:a16="http://schemas.microsoft.com/office/drawing/2014/main" id="{D7B096F5-6C45-0DA7-6B1E-55F887EBCC6B}"/>
              </a:ext>
            </a:extLst>
          </p:cNvPr>
          <p:cNvPicPr>
            <a:picLocks noGrp="1" noChangeAspect="1"/>
          </p:cNvPicPr>
          <p:nvPr>
            <p:ph idx="1"/>
          </p:nvPr>
        </p:nvPicPr>
        <p:blipFill rotWithShape="1">
          <a:blip r:embed="rId2"/>
          <a:srcRect t="60802"/>
          <a:stretch/>
        </p:blipFill>
        <p:spPr>
          <a:xfrm>
            <a:off x="759012" y="1997869"/>
            <a:ext cx="7317464" cy="1663064"/>
          </a:xfrm>
          <a:prstGeom prst="rect">
            <a:avLst/>
          </a:prstGeom>
        </p:spPr>
      </p:pic>
      <p:sp>
        <p:nvSpPr>
          <p:cNvPr id="6" name="Rectangle 5">
            <a:extLst>
              <a:ext uri="{FF2B5EF4-FFF2-40B4-BE49-F238E27FC236}">
                <a16:creationId xmlns:a16="http://schemas.microsoft.com/office/drawing/2014/main" id="{998EE94B-3DA4-C3E2-2490-1EF6244E69A2}"/>
              </a:ext>
            </a:extLst>
          </p:cNvPr>
          <p:cNvSpPr/>
          <p:nvPr/>
        </p:nvSpPr>
        <p:spPr>
          <a:xfrm rot="10800000" flipV="1">
            <a:off x="796777" y="1919261"/>
            <a:ext cx="270747" cy="553998"/>
          </a:xfrm>
          <a:prstGeom prst="rect">
            <a:avLst/>
          </a:prstGeom>
        </p:spPr>
        <p:txBody>
          <a:bodyPr wrap="square">
            <a:spAutoFit/>
          </a:bodyPr>
          <a:lstStyle/>
          <a:p>
            <a:r>
              <a:rPr lang="en-AU" sz="3000" b="1" dirty="0">
                <a:solidFill>
                  <a:srgbClr val="FF0000"/>
                </a:solidFill>
                <a:sym typeface="Wingdings 2"/>
              </a:rPr>
              <a:t></a:t>
            </a:r>
            <a:endParaRPr lang="en-AU" sz="3000" b="1" dirty="0">
              <a:solidFill>
                <a:srgbClr val="FF0000"/>
              </a:solidFill>
            </a:endParaRPr>
          </a:p>
        </p:txBody>
      </p:sp>
      <p:sp>
        <p:nvSpPr>
          <p:cNvPr id="2" name="Rectangle 1">
            <a:extLst>
              <a:ext uri="{FF2B5EF4-FFF2-40B4-BE49-F238E27FC236}">
                <a16:creationId xmlns:a16="http://schemas.microsoft.com/office/drawing/2014/main" id="{8FEEA9B5-33CD-722D-BD8B-7C5408558E78}"/>
              </a:ext>
            </a:extLst>
          </p:cNvPr>
          <p:cNvSpPr/>
          <p:nvPr/>
        </p:nvSpPr>
        <p:spPr>
          <a:xfrm>
            <a:off x="759012" y="3244750"/>
            <a:ext cx="8117187" cy="282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b="1" dirty="0">
                <a:solidFill>
                  <a:schemeClr val="tx1">
                    <a:lumMod val="50000"/>
                  </a:schemeClr>
                </a:solidFill>
                <a:latin typeface="Arial Black" pitchFamily="34" charset="0"/>
              </a:rPr>
              <a:t>    </a:t>
            </a:r>
            <a:r>
              <a:rPr lang="en-AU" sz="1050" b="1" dirty="0">
                <a:solidFill>
                  <a:schemeClr val="tx1">
                    <a:lumMod val="50000"/>
                  </a:schemeClr>
                </a:solidFill>
                <a:latin typeface="Arial Black" pitchFamily="34" charset="0"/>
              </a:rPr>
              <a:t>5  mL  5 - 7  mL       1         -        5 mL      10       25 mL          -       15 </a:t>
            </a:r>
            <a:r>
              <a:rPr lang="en-AU" sz="900" b="1" dirty="0">
                <a:solidFill>
                  <a:schemeClr val="tx1">
                    <a:lumMod val="50000"/>
                  </a:schemeClr>
                </a:solidFill>
                <a:latin typeface="Arial Black" pitchFamily="34" charset="0"/>
              </a:rPr>
              <a:t>          </a:t>
            </a:r>
            <a:r>
              <a:rPr lang="en-AU" sz="900" b="1" i="1" dirty="0">
                <a:solidFill>
                  <a:schemeClr val="tx1">
                    <a:lumMod val="50000"/>
                  </a:schemeClr>
                </a:solidFill>
                <a:latin typeface="Arial Black" pitchFamily="34" charset="0"/>
              </a:rPr>
              <a:t>TSmith  </a:t>
            </a:r>
            <a:r>
              <a:rPr lang="en-AU" sz="900" b="1" dirty="0">
                <a:solidFill>
                  <a:schemeClr val="tx1">
                    <a:lumMod val="50000"/>
                  </a:schemeClr>
                </a:solidFill>
                <a:latin typeface="Arial Black" pitchFamily="34" charset="0"/>
              </a:rPr>
              <a:t>            SMITH</a:t>
            </a:r>
          </a:p>
          <a:p>
            <a:r>
              <a:rPr lang="en-AU" sz="900" b="1" dirty="0">
                <a:solidFill>
                  <a:schemeClr val="tx1">
                    <a:lumMod val="50000"/>
                  </a:schemeClr>
                </a:solidFill>
                <a:latin typeface="Arial Black" pitchFamily="34" charset="0"/>
              </a:rPr>
              <a:t>                                                                                mins</a:t>
            </a:r>
          </a:p>
        </p:txBody>
      </p:sp>
      <p:sp>
        <p:nvSpPr>
          <p:cNvPr id="3" name="Rectangle 2">
            <a:extLst>
              <a:ext uri="{FF2B5EF4-FFF2-40B4-BE49-F238E27FC236}">
                <a16:creationId xmlns:a16="http://schemas.microsoft.com/office/drawing/2014/main" id="{38399E00-64F3-78CF-DFD4-265777E1DC02}"/>
              </a:ext>
            </a:extLst>
          </p:cNvPr>
          <p:cNvSpPr/>
          <p:nvPr/>
        </p:nvSpPr>
        <p:spPr>
          <a:xfrm>
            <a:off x="4703569" y="78787"/>
            <a:ext cx="4344466" cy="7822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50000"/>
                  </a:schemeClr>
                </a:solidFill>
              </a:rPr>
              <a:t>Below is an </a:t>
            </a:r>
            <a:r>
              <a:rPr lang="en-AU" sz="1050" b="1" i="1" u="sng" dirty="0">
                <a:solidFill>
                  <a:schemeClr val="tx1">
                    <a:lumMod val="50000"/>
                  </a:schemeClr>
                </a:solidFill>
              </a:rPr>
              <a:t>EXAMPLE</a:t>
            </a:r>
            <a:r>
              <a:rPr lang="en-AU" sz="1050" b="1" i="1" dirty="0">
                <a:solidFill>
                  <a:schemeClr val="tx1">
                    <a:lumMod val="50000"/>
                  </a:schemeClr>
                </a:solidFill>
              </a:rPr>
              <a:t> for a PIEB + PCEA </a:t>
            </a:r>
            <a:r>
              <a:rPr lang="en-AU" sz="1050" i="1" dirty="0">
                <a:solidFill>
                  <a:schemeClr val="tx1">
                    <a:lumMod val="50000"/>
                  </a:schemeClr>
                </a:solidFill>
              </a:rPr>
              <a:t>(programmed intermittent bolus + patient controlled epidural analgesia).                                           Refer to hospital epidural policy for local guidelines on epidural program prescribing for women during labour</a:t>
            </a:r>
          </a:p>
        </p:txBody>
      </p:sp>
    </p:spTree>
    <p:extLst>
      <p:ext uri="{BB962C8B-B14F-4D97-AF65-F5344CB8AC3E}">
        <p14:creationId xmlns:p14="http://schemas.microsoft.com/office/powerpoint/2010/main" val="27911026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476D-1226-F99A-C980-3B067B9A9C35}"/>
              </a:ext>
            </a:extLst>
          </p:cNvPr>
          <p:cNvSpPr>
            <a:spLocks noGrp="1"/>
          </p:cNvSpPr>
          <p:nvPr>
            <p:ph type="title"/>
          </p:nvPr>
        </p:nvSpPr>
        <p:spPr/>
        <p:txBody>
          <a:bodyPr/>
          <a:lstStyle/>
          <a:p>
            <a:r>
              <a:rPr lang="en-AU" spc="0" dirty="0"/>
              <a:t>Record of epidural insertion </a:t>
            </a:r>
            <a:br>
              <a:rPr lang="en-AU" dirty="0"/>
            </a:br>
            <a:r>
              <a:rPr lang="en-AU" sz="1600" spc="0" dirty="0"/>
              <a:t>for completion by an anaesthetist</a:t>
            </a:r>
          </a:p>
        </p:txBody>
      </p:sp>
      <p:pic>
        <p:nvPicPr>
          <p:cNvPr id="5" name="Picture 4">
            <a:extLst>
              <a:ext uri="{FF2B5EF4-FFF2-40B4-BE49-F238E27FC236}">
                <a16:creationId xmlns:a16="http://schemas.microsoft.com/office/drawing/2014/main" id="{41BD495C-EC02-5A3D-0C0D-D10856DFA8CD}"/>
              </a:ext>
            </a:extLst>
          </p:cNvPr>
          <p:cNvPicPr>
            <a:picLocks noChangeAspect="1"/>
          </p:cNvPicPr>
          <p:nvPr/>
        </p:nvPicPr>
        <p:blipFill>
          <a:blip r:embed="rId2"/>
          <a:stretch>
            <a:fillRect/>
          </a:stretch>
        </p:blipFill>
        <p:spPr>
          <a:xfrm>
            <a:off x="2406369" y="1200150"/>
            <a:ext cx="5487951" cy="3695805"/>
          </a:xfrm>
          <a:prstGeom prst="rect">
            <a:avLst/>
          </a:prstGeom>
        </p:spPr>
      </p:pic>
      <p:sp>
        <p:nvSpPr>
          <p:cNvPr id="6" name="Rectangle 5">
            <a:extLst>
              <a:ext uri="{FF2B5EF4-FFF2-40B4-BE49-F238E27FC236}">
                <a16:creationId xmlns:a16="http://schemas.microsoft.com/office/drawing/2014/main" id="{64CA33C1-EB2A-B84B-F71C-2B414D3725A9}"/>
              </a:ext>
            </a:extLst>
          </p:cNvPr>
          <p:cNvSpPr/>
          <p:nvPr/>
        </p:nvSpPr>
        <p:spPr>
          <a:xfrm>
            <a:off x="6263639" y="78787"/>
            <a:ext cx="2784395" cy="5738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i="1" dirty="0">
                <a:solidFill>
                  <a:schemeClr val="tx1">
                    <a:lumMod val="50000"/>
                  </a:schemeClr>
                </a:solidFill>
              </a:rPr>
              <a:t>Below is an </a:t>
            </a:r>
            <a:r>
              <a:rPr lang="en-AU" sz="1050" b="1" i="1" u="sng" dirty="0">
                <a:solidFill>
                  <a:schemeClr val="tx1">
                    <a:lumMod val="50000"/>
                  </a:schemeClr>
                </a:solidFill>
              </a:rPr>
              <a:t>EXAMPLE</a:t>
            </a:r>
            <a:r>
              <a:rPr lang="en-AU" sz="1050" b="1" i="1" dirty="0">
                <a:solidFill>
                  <a:schemeClr val="tx1">
                    <a:lumMod val="50000"/>
                  </a:schemeClr>
                </a:solidFill>
              </a:rPr>
              <a:t> </a:t>
            </a:r>
            <a:r>
              <a:rPr lang="en-AU" sz="1050" i="1" dirty="0">
                <a:solidFill>
                  <a:schemeClr val="tx1">
                    <a:lumMod val="50000"/>
                  </a:schemeClr>
                </a:solidFill>
              </a:rPr>
              <a:t>of information that may be documented related to the insertion of an </a:t>
            </a:r>
            <a:r>
              <a:rPr lang="en-AU" sz="1050" b="1" i="1" dirty="0">
                <a:solidFill>
                  <a:schemeClr val="tx1">
                    <a:lumMod val="50000"/>
                  </a:schemeClr>
                </a:solidFill>
              </a:rPr>
              <a:t>epidural during labour</a:t>
            </a:r>
          </a:p>
        </p:txBody>
      </p:sp>
      <p:sp>
        <p:nvSpPr>
          <p:cNvPr id="7" name="Rectangle 6">
            <a:extLst>
              <a:ext uri="{FF2B5EF4-FFF2-40B4-BE49-F238E27FC236}">
                <a16:creationId xmlns:a16="http://schemas.microsoft.com/office/drawing/2014/main" id="{B0C11B09-4240-82AE-33E0-E1242518D744}"/>
              </a:ext>
            </a:extLst>
          </p:cNvPr>
          <p:cNvSpPr/>
          <p:nvPr/>
        </p:nvSpPr>
        <p:spPr>
          <a:xfrm>
            <a:off x="2182028" y="1406930"/>
            <a:ext cx="7949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lumMod val="50000"/>
                  </a:schemeClr>
                </a:solidFill>
                <a:latin typeface="Arial Black" pitchFamily="34" charset="0"/>
                <a:sym typeface="Wingdings 2" pitchFamily="18" charset="2"/>
              </a:rPr>
              <a:t></a:t>
            </a:r>
            <a:endParaRPr lang="en-AU" sz="2800" b="1" i="1" dirty="0">
              <a:solidFill>
                <a:schemeClr val="tx1">
                  <a:lumMod val="50000"/>
                </a:schemeClr>
              </a:solidFill>
              <a:latin typeface="Arial Black" pitchFamily="34" charset="0"/>
            </a:endParaRPr>
          </a:p>
        </p:txBody>
      </p:sp>
      <p:sp>
        <p:nvSpPr>
          <p:cNvPr id="8" name="Rectangle 7">
            <a:extLst>
              <a:ext uri="{FF2B5EF4-FFF2-40B4-BE49-F238E27FC236}">
                <a16:creationId xmlns:a16="http://schemas.microsoft.com/office/drawing/2014/main" id="{27E59738-D59D-3627-BD72-7B378FDAC70C}"/>
              </a:ext>
            </a:extLst>
          </p:cNvPr>
          <p:cNvSpPr/>
          <p:nvPr/>
        </p:nvSpPr>
        <p:spPr>
          <a:xfrm>
            <a:off x="4946060" y="1406930"/>
            <a:ext cx="7949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lumMod val="50000"/>
                  </a:schemeClr>
                </a:solidFill>
                <a:latin typeface="Arial Black" pitchFamily="34" charset="0"/>
                <a:sym typeface="Wingdings 2" pitchFamily="18" charset="2"/>
              </a:rPr>
              <a:t></a:t>
            </a:r>
            <a:endParaRPr lang="en-AU" sz="2800" b="1" i="1" dirty="0">
              <a:solidFill>
                <a:schemeClr val="tx1">
                  <a:lumMod val="50000"/>
                </a:schemeClr>
              </a:solidFill>
              <a:latin typeface="Arial Black" pitchFamily="34" charset="0"/>
            </a:endParaRPr>
          </a:p>
        </p:txBody>
      </p:sp>
      <p:sp>
        <p:nvSpPr>
          <p:cNvPr id="9" name="Rectangle 8">
            <a:extLst>
              <a:ext uri="{FF2B5EF4-FFF2-40B4-BE49-F238E27FC236}">
                <a16:creationId xmlns:a16="http://schemas.microsoft.com/office/drawing/2014/main" id="{C910518A-62D7-ABD8-936A-79F4516F2423}"/>
              </a:ext>
            </a:extLst>
          </p:cNvPr>
          <p:cNvSpPr/>
          <p:nvPr/>
        </p:nvSpPr>
        <p:spPr>
          <a:xfrm>
            <a:off x="2579497" y="2571750"/>
            <a:ext cx="7949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lumMod val="50000"/>
                  </a:schemeClr>
                </a:solidFill>
                <a:latin typeface="Arial Black" pitchFamily="34" charset="0"/>
                <a:sym typeface="Wingdings 2" pitchFamily="18" charset="2"/>
              </a:rPr>
              <a:t></a:t>
            </a:r>
            <a:endParaRPr lang="en-AU" sz="2800" b="1" i="1" dirty="0">
              <a:solidFill>
                <a:schemeClr val="tx1">
                  <a:lumMod val="50000"/>
                </a:schemeClr>
              </a:solidFill>
              <a:latin typeface="Arial Black" pitchFamily="34" charset="0"/>
            </a:endParaRPr>
          </a:p>
        </p:txBody>
      </p:sp>
      <p:sp>
        <p:nvSpPr>
          <p:cNvPr id="10" name="Rectangle 9">
            <a:extLst>
              <a:ext uri="{FF2B5EF4-FFF2-40B4-BE49-F238E27FC236}">
                <a16:creationId xmlns:a16="http://schemas.microsoft.com/office/drawing/2014/main" id="{30624391-95AB-29B0-B9E6-E1C116A42B43}"/>
              </a:ext>
            </a:extLst>
          </p:cNvPr>
          <p:cNvSpPr/>
          <p:nvPr/>
        </p:nvSpPr>
        <p:spPr>
          <a:xfrm>
            <a:off x="3267874" y="2001853"/>
            <a:ext cx="4626446" cy="734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i="1" dirty="0">
                <a:solidFill>
                  <a:schemeClr val="tx1">
                    <a:lumMod val="50000"/>
                  </a:schemeClr>
                </a:solidFill>
              </a:rPr>
              <a:t>Patient fit, healthy, no bleeding disorder or back problems. </a:t>
            </a:r>
          </a:p>
          <a:p>
            <a:r>
              <a:rPr lang="en-AU" sz="1100" i="1" dirty="0">
                <a:solidFill>
                  <a:schemeClr val="tx1">
                    <a:lumMod val="50000"/>
                  </a:schemeClr>
                </a:solidFill>
              </a:rPr>
              <a:t>Risks explained including failure, haemorrhage, nerve injury, infection</a:t>
            </a:r>
          </a:p>
        </p:txBody>
      </p:sp>
      <p:sp>
        <p:nvSpPr>
          <p:cNvPr id="11" name="Rectangle 10">
            <a:extLst>
              <a:ext uri="{FF2B5EF4-FFF2-40B4-BE49-F238E27FC236}">
                <a16:creationId xmlns:a16="http://schemas.microsoft.com/office/drawing/2014/main" id="{B47617D5-96A8-BBEB-53A5-809DD282D10C}"/>
              </a:ext>
            </a:extLst>
          </p:cNvPr>
          <p:cNvSpPr/>
          <p:nvPr/>
        </p:nvSpPr>
        <p:spPr>
          <a:xfrm>
            <a:off x="2182028" y="3088499"/>
            <a:ext cx="7949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lumMod val="50000"/>
                  </a:schemeClr>
                </a:solidFill>
                <a:latin typeface="Arial Black" pitchFamily="34" charset="0"/>
                <a:sym typeface="Wingdings 2" pitchFamily="18" charset="2"/>
              </a:rPr>
              <a:t></a:t>
            </a:r>
            <a:endParaRPr lang="en-AU" sz="2800" b="1" i="1" dirty="0">
              <a:solidFill>
                <a:schemeClr val="tx1">
                  <a:lumMod val="50000"/>
                </a:schemeClr>
              </a:solidFill>
              <a:latin typeface="Arial Black" pitchFamily="34" charset="0"/>
            </a:endParaRPr>
          </a:p>
        </p:txBody>
      </p:sp>
      <p:sp>
        <p:nvSpPr>
          <p:cNvPr id="12" name="Rectangle 11">
            <a:extLst>
              <a:ext uri="{FF2B5EF4-FFF2-40B4-BE49-F238E27FC236}">
                <a16:creationId xmlns:a16="http://schemas.microsoft.com/office/drawing/2014/main" id="{74612343-E490-EF1D-8BF2-B39F53714FFD}"/>
              </a:ext>
            </a:extLst>
          </p:cNvPr>
          <p:cNvSpPr/>
          <p:nvPr/>
        </p:nvSpPr>
        <p:spPr>
          <a:xfrm>
            <a:off x="2759571" y="3048052"/>
            <a:ext cx="7949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lumMod val="50000"/>
                  </a:schemeClr>
                </a:solidFill>
                <a:latin typeface="Arial Black" pitchFamily="34" charset="0"/>
                <a:sym typeface="Wingdings 2" pitchFamily="18" charset="2"/>
              </a:rPr>
              <a:t></a:t>
            </a:r>
            <a:endParaRPr lang="en-AU" sz="2800" b="1" i="1" dirty="0">
              <a:solidFill>
                <a:schemeClr val="tx1">
                  <a:lumMod val="50000"/>
                </a:schemeClr>
              </a:solidFill>
              <a:latin typeface="Arial Black" pitchFamily="34" charset="0"/>
            </a:endParaRPr>
          </a:p>
        </p:txBody>
      </p:sp>
      <p:sp>
        <p:nvSpPr>
          <p:cNvPr id="13" name="Rectangle 12">
            <a:extLst>
              <a:ext uri="{FF2B5EF4-FFF2-40B4-BE49-F238E27FC236}">
                <a16:creationId xmlns:a16="http://schemas.microsoft.com/office/drawing/2014/main" id="{BA389712-1AED-61A2-E13B-E10C2A4C1F4A}"/>
              </a:ext>
            </a:extLst>
          </p:cNvPr>
          <p:cNvSpPr/>
          <p:nvPr/>
        </p:nvSpPr>
        <p:spPr>
          <a:xfrm>
            <a:off x="4070108" y="3044320"/>
            <a:ext cx="7949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lumMod val="50000"/>
                  </a:schemeClr>
                </a:solidFill>
                <a:latin typeface="Arial Black" pitchFamily="34" charset="0"/>
                <a:sym typeface="Wingdings 2" pitchFamily="18" charset="2"/>
              </a:rPr>
              <a:t></a:t>
            </a:r>
            <a:endParaRPr lang="en-AU" sz="2800" b="1" i="1" dirty="0">
              <a:solidFill>
                <a:schemeClr val="tx1">
                  <a:lumMod val="50000"/>
                </a:schemeClr>
              </a:solidFill>
              <a:latin typeface="Arial Black" pitchFamily="34" charset="0"/>
            </a:endParaRPr>
          </a:p>
        </p:txBody>
      </p:sp>
      <p:sp>
        <p:nvSpPr>
          <p:cNvPr id="14" name="Rectangle 13">
            <a:extLst>
              <a:ext uri="{FF2B5EF4-FFF2-40B4-BE49-F238E27FC236}">
                <a16:creationId xmlns:a16="http://schemas.microsoft.com/office/drawing/2014/main" id="{ABE847BF-E4CB-77DE-6C1D-266F1B9793DF}"/>
              </a:ext>
            </a:extLst>
          </p:cNvPr>
          <p:cNvSpPr/>
          <p:nvPr/>
        </p:nvSpPr>
        <p:spPr>
          <a:xfrm>
            <a:off x="5343529" y="3050898"/>
            <a:ext cx="79493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i="1" dirty="0">
                <a:solidFill>
                  <a:schemeClr val="tx1">
                    <a:lumMod val="50000"/>
                  </a:schemeClr>
                </a:solidFill>
                <a:latin typeface="Arial Black" pitchFamily="34" charset="0"/>
                <a:sym typeface="Wingdings 2" pitchFamily="18" charset="2"/>
              </a:rPr>
              <a:t></a:t>
            </a:r>
            <a:endParaRPr lang="en-AU" sz="2800" b="1" i="1" dirty="0">
              <a:solidFill>
                <a:schemeClr val="tx1">
                  <a:lumMod val="50000"/>
                </a:schemeClr>
              </a:solidFill>
              <a:latin typeface="Arial Black" pitchFamily="34" charset="0"/>
            </a:endParaRPr>
          </a:p>
        </p:txBody>
      </p:sp>
      <p:sp>
        <p:nvSpPr>
          <p:cNvPr id="15" name="Rectangle 14">
            <a:extLst>
              <a:ext uri="{FF2B5EF4-FFF2-40B4-BE49-F238E27FC236}">
                <a16:creationId xmlns:a16="http://schemas.microsoft.com/office/drawing/2014/main" id="{64D561A0-0364-E621-4252-13DE17E24FAA}"/>
              </a:ext>
            </a:extLst>
          </p:cNvPr>
          <p:cNvSpPr/>
          <p:nvPr/>
        </p:nvSpPr>
        <p:spPr>
          <a:xfrm>
            <a:off x="2406369" y="4367966"/>
            <a:ext cx="4626446" cy="734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i="1" dirty="0">
                <a:solidFill>
                  <a:schemeClr val="tx1">
                    <a:lumMod val="50000"/>
                  </a:schemeClr>
                </a:solidFill>
              </a:rPr>
              <a:t>10/12/23    10:00           TSmith                                                   SMITH</a:t>
            </a:r>
          </a:p>
        </p:txBody>
      </p:sp>
    </p:spTree>
    <p:extLst>
      <p:ext uri="{BB962C8B-B14F-4D97-AF65-F5344CB8AC3E}">
        <p14:creationId xmlns:p14="http://schemas.microsoft.com/office/powerpoint/2010/main" val="12195605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99A3-438A-06C7-5EB2-40F0905774AA}"/>
              </a:ext>
            </a:extLst>
          </p:cNvPr>
          <p:cNvSpPr>
            <a:spLocks noGrp="1"/>
          </p:cNvSpPr>
          <p:nvPr>
            <p:ph type="title"/>
          </p:nvPr>
        </p:nvSpPr>
        <p:spPr>
          <a:xfrm>
            <a:off x="539750" y="377429"/>
            <a:ext cx="8193088" cy="1226288"/>
          </a:xfrm>
        </p:spPr>
        <p:txBody>
          <a:bodyPr/>
          <a:lstStyle/>
          <a:p>
            <a:r>
              <a:rPr lang="en-AU" dirty="0"/>
              <a:t>Epidural initiation and </a:t>
            </a:r>
            <a:br>
              <a:rPr lang="en-AU" dirty="0"/>
            </a:br>
            <a:r>
              <a:rPr lang="en-AU" dirty="0"/>
              <a:t>pain rescue drugs (top up) administered. </a:t>
            </a:r>
            <a:r>
              <a:rPr lang="en-AU" sz="1500" dirty="0"/>
              <a:t>(completion by an anaesthetist)</a:t>
            </a:r>
          </a:p>
        </p:txBody>
      </p:sp>
      <p:sp>
        <p:nvSpPr>
          <p:cNvPr id="4" name="Rectangle 3">
            <a:extLst>
              <a:ext uri="{FF2B5EF4-FFF2-40B4-BE49-F238E27FC236}">
                <a16:creationId xmlns:a16="http://schemas.microsoft.com/office/drawing/2014/main" id="{B826A2A9-8C73-8ABA-4827-C2460B8FC2AF}"/>
              </a:ext>
            </a:extLst>
          </p:cNvPr>
          <p:cNvSpPr/>
          <p:nvPr/>
        </p:nvSpPr>
        <p:spPr>
          <a:xfrm>
            <a:off x="539750" y="1318233"/>
            <a:ext cx="7796934" cy="1097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i="1" dirty="0">
                <a:solidFill>
                  <a:schemeClr val="tx1">
                    <a:lumMod val="50000"/>
                  </a:schemeClr>
                </a:solidFill>
              </a:rPr>
              <a:t>Below is an </a:t>
            </a:r>
            <a:r>
              <a:rPr lang="en-AU" sz="1050" i="1" u="sng" dirty="0">
                <a:solidFill>
                  <a:schemeClr val="tx1">
                    <a:lumMod val="50000"/>
                  </a:schemeClr>
                </a:solidFill>
              </a:rPr>
              <a:t>EXAMPLE</a:t>
            </a:r>
            <a:r>
              <a:rPr lang="en-AU" sz="1050" i="1" dirty="0">
                <a:solidFill>
                  <a:schemeClr val="tx1">
                    <a:lumMod val="50000"/>
                  </a:schemeClr>
                </a:solidFill>
              </a:rPr>
              <a:t> of documentation related to the administration of drugs delivered via an epidural during the insertion of an epidural during labour.</a:t>
            </a:r>
          </a:p>
          <a:p>
            <a:endParaRPr lang="en-AU" sz="1050" b="1" i="1" dirty="0">
              <a:solidFill>
                <a:schemeClr val="tx1">
                  <a:lumMod val="50000"/>
                </a:schemeClr>
              </a:solidFill>
            </a:endParaRPr>
          </a:p>
          <a:p>
            <a:r>
              <a:rPr lang="en-AU" sz="1050" b="1" i="1" dirty="0">
                <a:solidFill>
                  <a:schemeClr val="tx1">
                    <a:lumMod val="50000"/>
                  </a:schemeClr>
                </a:solidFill>
              </a:rPr>
              <a:t>Epidural initiation drugs: </a:t>
            </a:r>
            <a:r>
              <a:rPr lang="en-AU" sz="1050" i="1" dirty="0">
                <a:solidFill>
                  <a:schemeClr val="tx1">
                    <a:lumMod val="50000"/>
                  </a:schemeClr>
                </a:solidFill>
              </a:rPr>
              <a:t>These are the drugs that are </a:t>
            </a:r>
            <a:r>
              <a:rPr lang="en-AU" sz="1050" i="1" u="sng" dirty="0">
                <a:solidFill>
                  <a:schemeClr val="tx1">
                    <a:lumMod val="50000"/>
                  </a:schemeClr>
                </a:solidFill>
              </a:rPr>
              <a:t>administered by an anaesthetist </a:t>
            </a:r>
            <a:r>
              <a:rPr lang="en-AU" sz="1050" i="1" dirty="0">
                <a:solidFill>
                  <a:schemeClr val="tx1">
                    <a:lumMod val="50000"/>
                  </a:schemeClr>
                </a:solidFill>
              </a:rPr>
              <a:t>during the insertion of the epidural</a:t>
            </a:r>
          </a:p>
          <a:p>
            <a:r>
              <a:rPr lang="en-AU" sz="1050" b="1" i="1" dirty="0">
                <a:solidFill>
                  <a:schemeClr val="tx1">
                    <a:lumMod val="50000"/>
                  </a:schemeClr>
                </a:solidFill>
              </a:rPr>
              <a:t>Epidural pain rescue (top up) drugs: </a:t>
            </a:r>
            <a:r>
              <a:rPr lang="en-AU" sz="1050" i="1" dirty="0">
                <a:solidFill>
                  <a:schemeClr val="tx1">
                    <a:lumMod val="50000"/>
                  </a:schemeClr>
                </a:solidFill>
              </a:rPr>
              <a:t>These are drugs that may be </a:t>
            </a:r>
            <a:r>
              <a:rPr lang="en-AU" sz="1050" i="1" u="sng" dirty="0">
                <a:solidFill>
                  <a:schemeClr val="tx1">
                    <a:lumMod val="50000"/>
                  </a:schemeClr>
                </a:solidFill>
              </a:rPr>
              <a:t>administered by an anaesthetist</a:t>
            </a:r>
            <a:r>
              <a:rPr lang="en-AU" sz="1050" i="1" dirty="0">
                <a:solidFill>
                  <a:schemeClr val="tx1">
                    <a:lumMod val="50000"/>
                  </a:schemeClr>
                </a:solidFill>
              </a:rPr>
              <a:t> after the epidural has started where additional pain relief is required due to an ineffective analgesia. </a:t>
            </a:r>
          </a:p>
        </p:txBody>
      </p:sp>
      <p:pic>
        <p:nvPicPr>
          <p:cNvPr id="5" name="Picture 4">
            <a:extLst>
              <a:ext uri="{FF2B5EF4-FFF2-40B4-BE49-F238E27FC236}">
                <a16:creationId xmlns:a16="http://schemas.microsoft.com/office/drawing/2014/main" id="{15756038-92F4-7271-C806-C15AC4D683D3}"/>
              </a:ext>
            </a:extLst>
          </p:cNvPr>
          <p:cNvPicPr>
            <a:picLocks noChangeAspect="1"/>
          </p:cNvPicPr>
          <p:nvPr/>
        </p:nvPicPr>
        <p:blipFill>
          <a:blip r:embed="rId2"/>
          <a:stretch>
            <a:fillRect/>
          </a:stretch>
        </p:blipFill>
        <p:spPr>
          <a:xfrm>
            <a:off x="1070426" y="2571750"/>
            <a:ext cx="6905145" cy="2073528"/>
          </a:xfrm>
          <a:prstGeom prst="rect">
            <a:avLst/>
          </a:prstGeom>
        </p:spPr>
      </p:pic>
      <p:sp>
        <p:nvSpPr>
          <p:cNvPr id="6" name="Rectangle 5">
            <a:extLst>
              <a:ext uri="{FF2B5EF4-FFF2-40B4-BE49-F238E27FC236}">
                <a16:creationId xmlns:a16="http://schemas.microsoft.com/office/drawing/2014/main" id="{04972C73-6C9F-A38A-A313-8D1136CC403C}"/>
              </a:ext>
            </a:extLst>
          </p:cNvPr>
          <p:cNvSpPr/>
          <p:nvPr/>
        </p:nvSpPr>
        <p:spPr>
          <a:xfrm>
            <a:off x="1070426" y="3140293"/>
            <a:ext cx="695524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i="1" dirty="0">
                <a:solidFill>
                  <a:schemeClr val="tx1">
                    <a:lumMod val="50000"/>
                  </a:schemeClr>
                </a:solidFill>
                <a:latin typeface="Arial Black" pitchFamily="34" charset="0"/>
                <a:sym typeface="Wingdings 2" pitchFamily="18" charset="2"/>
              </a:rPr>
              <a:t>Bupivacaine 0.125% + fentanyl  5mcg/mL    </a:t>
            </a:r>
            <a:r>
              <a:rPr lang="en-AU" sz="1000" b="1" i="1" dirty="0">
                <a:solidFill>
                  <a:schemeClr val="tx1">
                    <a:lumMod val="50000"/>
                  </a:schemeClr>
                </a:solidFill>
                <a:latin typeface="Arial Black" pitchFamily="34" charset="0"/>
                <a:sym typeface="Wingdings 2" pitchFamily="18" charset="2"/>
              </a:rPr>
              <a:t>5, 5, 5,5            10:00          TSmith        SMITH</a:t>
            </a:r>
            <a:endParaRPr lang="en-AU" sz="1100" b="1" i="1" dirty="0">
              <a:solidFill>
                <a:schemeClr val="tx1">
                  <a:lumMod val="50000"/>
                </a:schemeClr>
              </a:solidFill>
              <a:latin typeface="Arial Black" pitchFamily="34" charset="0"/>
            </a:endParaRPr>
          </a:p>
        </p:txBody>
      </p:sp>
      <p:sp>
        <p:nvSpPr>
          <p:cNvPr id="7" name="Rectangle 6">
            <a:extLst>
              <a:ext uri="{FF2B5EF4-FFF2-40B4-BE49-F238E27FC236}">
                <a16:creationId xmlns:a16="http://schemas.microsoft.com/office/drawing/2014/main" id="{9AE57180-B512-C24E-95D8-45A6B00AB56F}"/>
              </a:ext>
            </a:extLst>
          </p:cNvPr>
          <p:cNvSpPr/>
          <p:nvPr/>
        </p:nvSpPr>
        <p:spPr>
          <a:xfrm>
            <a:off x="1118331" y="3924860"/>
            <a:ext cx="695524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i="1" dirty="0">
                <a:solidFill>
                  <a:schemeClr val="tx1">
                    <a:lumMod val="50000"/>
                  </a:schemeClr>
                </a:solidFill>
                <a:latin typeface="Arial Black" pitchFamily="34" charset="0"/>
                <a:sym typeface="Wingdings 2" pitchFamily="18" charset="2"/>
              </a:rPr>
              <a:t>Ropivacaine 0.2%                                          10+10             </a:t>
            </a:r>
            <a:r>
              <a:rPr lang="en-AU" sz="1000" b="1" i="1" dirty="0">
                <a:solidFill>
                  <a:schemeClr val="tx1">
                    <a:lumMod val="50000"/>
                  </a:schemeClr>
                </a:solidFill>
                <a:latin typeface="Arial Black" pitchFamily="34" charset="0"/>
                <a:sym typeface="Wingdings 2" pitchFamily="18" charset="2"/>
              </a:rPr>
              <a:t>14:00          TSmith        SMITH</a:t>
            </a:r>
            <a:endParaRPr lang="en-AU" sz="1100" b="1" i="1" dirty="0">
              <a:solidFill>
                <a:schemeClr val="tx1">
                  <a:lumMod val="50000"/>
                </a:schemeClr>
              </a:solidFill>
              <a:latin typeface="Arial Black" pitchFamily="34" charset="0"/>
            </a:endParaRPr>
          </a:p>
        </p:txBody>
      </p:sp>
    </p:spTree>
    <p:extLst>
      <p:ext uri="{BB962C8B-B14F-4D97-AF65-F5344CB8AC3E}">
        <p14:creationId xmlns:p14="http://schemas.microsoft.com/office/powerpoint/2010/main" val="38209356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99A3-438A-06C7-5EB2-40F0905774AA}"/>
              </a:ext>
            </a:extLst>
          </p:cNvPr>
          <p:cNvSpPr>
            <a:spLocks noGrp="1"/>
          </p:cNvSpPr>
          <p:nvPr>
            <p:ph type="title"/>
          </p:nvPr>
        </p:nvSpPr>
        <p:spPr>
          <a:xfrm>
            <a:off x="539750" y="377429"/>
            <a:ext cx="8193088" cy="818325"/>
          </a:xfrm>
        </p:spPr>
        <p:txBody>
          <a:bodyPr/>
          <a:lstStyle/>
          <a:p>
            <a:r>
              <a:rPr lang="en-AU" dirty="0"/>
              <a:t>Record of drug administration and</a:t>
            </a:r>
            <a:br>
              <a:rPr lang="en-AU" dirty="0"/>
            </a:br>
            <a:r>
              <a:rPr lang="en-AU" dirty="0"/>
              <a:t>volume of drug discarded:</a:t>
            </a:r>
          </a:p>
        </p:txBody>
      </p:sp>
      <p:sp>
        <p:nvSpPr>
          <p:cNvPr id="4" name="Rectangle 3">
            <a:extLst>
              <a:ext uri="{FF2B5EF4-FFF2-40B4-BE49-F238E27FC236}">
                <a16:creationId xmlns:a16="http://schemas.microsoft.com/office/drawing/2014/main" id="{B826A2A9-8C73-8ABA-4827-C2460B8FC2AF}"/>
              </a:ext>
            </a:extLst>
          </p:cNvPr>
          <p:cNvSpPr/>
          <p:nvPr/>
        </p:nvSpPr>
        <p:spPr>
          <a:xfrm>
            <a:off x="673533" y="1344582"/>
            <a:ext cx="7796934" cy="1118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i="1" dirty="0">
                <a:solidFill>
                  <a:schemeClr val="tx1">
                    <a:lumMod val="50000"/>
                  </a:schemeClr>
                </a:solidFill>
              </a:rPr>
              <a:t>Below is an </a:t>
            </a:r>
            <a:r>
              <a:rPr lang="en-AU" sz="1050" i="1" u="sng" dirty="0">
                <a:solidFill>
                  <a:schemeClr val="tx1">
                    <a:lumMod val="50000"/>
                  </a:schemeClr>
                </a:solidFill>
              </a:rPr>
              <a:t>EXAMPLE</a:t>
            </a:r>
            <a:r>
              <a:rPr lang="en-AU" sz="1050" i="1" dirty="0">
                <a:solidFill>
                  <a:schemeClr val="tx1">
                    <a:lumMod val="50000"/>
                  </a:schemeClr>
                </a:solidFill>
              </a:rPr>
              <a:t> of documentation related to drug administration and volume discarded</a:t>
            </a:r>
          </a:p>
          <a:p>
            <a:endParaRPr lang="en-AU" sz="1050" b="1" i="1" dirty="0">
              <a:solidFill>
                <a:schemeClr val="tx1">
                  <a:lumMod val="50000"/>
                </a:schemeClr>
              </a:solidFill>
            </a:endParaRPr>
          </a:p>
          <a:p>
            <a:r>
              <a:rPr lang="en-AU" sz="1050" b="1" i="1" dirty="0">
                <a:solidFill>
                  <a:schemeClr val="tx1">
                    <a:lumMod val="50000"/>
                  </a:schemeClr>
                </a:solidFill>
              </a:rPr>
              <a:t>Record of infusion bag volume commenced OR Epidural top up volume: </a:t>
            </a:r>
            <a:r>
              <a:rPr lang="en-AU" sz="1050" i="1" dirty="0">
                <a:solidFill>
                  <a:schemeClr val="tx1">
                    <a:lumMod val="50000"/>
                  </a:schemeClr>
                </a:solidFill>
              </a:rPr>
              <a:t>This refers to the ‘total’ volume of drug solution e.g. 100mL bag of ropivacaine 0.1% + fentanyl which is removed from the S8 drug cupboard.</a:t>
            </a:r>
          </a:p>
          <a:p>
            <a:r>
              <a:rPr lang="en-AU" sz="1050" b="1" i="1" dirty="0">
                <a:solidFill>
                  <a:schemeClr val="tx1">
                    <a:lumMod val="50000"/>
                  </a:schemeClr>
                </a:solidFill>
              </a:rPr>
              <a:t>Record of epidural solution discarded: </a:t>
            </a:r>
            <a:r>
              <a:rPr lang="en-AU" sz="1050" i="1" dirty="0">
                <a:solidFill>
                  <a:schemeClr val="tx1">
                    <a:lumMod val="50000"/>
                  </a:schemeClr>
                </a:solidFill>
              </a:rPr>
              <a:t>This refers to recording the final amount of drug/solution remaining in the bag or cartridge when the epidural infusion was ceased. e.g. 50mL discarded.</a:t>
            </a:r>
          </a:p>
        </p:txBody>
      </p:sp>
      <p:pic>
        <p:nvPicPr>
          <p:cNvPr id="5" name="Picture 4">
            <a:extLst>
              <a:ext uri="{FF2B5EF4-FFF2-40B4-BE49-F238E27FC236}">
                <a16:creationId xmlns:a16="http://schemas.microsoft.com/office/drawing/2014/main" id="{3C0EA9D4-E0A6-ED2D-E27E-FCEA565EBA58}"/>
              </a:ext>
            </a:extLst>
          </p:cNvPr>
          <p:cNvPicPr>
            <a:picLocks noChangeAspect="1"/>
          </p:cNvPicPr>
          <p:nvPr/>
        </p:nvPicPr>
        <p:blipFill rotWithShape="1">
          <a:blip r:embed="rId2"/>
          <a:srcRect b="30132"/>
          <a:stretch/>
        </p:blipFill>
        <p:spPr>
          <a:xfrm>
            <a:off x="766649" y="2783291"/>
            <a:ext cx="7250354" cy="1802897"/>
          </a:xfrm>
          <a:prstGeom prst="rect">
            <a:avLst/>
          </a:prstGeom>
        </p:spPr>
      </p:pic>
      <p:sp>
        <p:nvSpPr>
          <p:cNvPr id="6" name="Rectangle 5">
            <a:extLst>
              <a:ext uri="{FF2B5EF4-FFF2-40B4-BE49-F238E27FC236}">
                <a16:creationId xmlns:a16="http://schemas.microsoft.com/office/drawing/2014/main" id="{9041E855-FA84-42EF-EA81-C82AB3DACC69}"/>
              </a:ext>
            </a:extLst>
          </p:cNvPr>
          <p:cNvSpPr/>
          <p:nvPr/>
        </p:nvSpPr>
        <p:spPr>
          <a:xfrm>
            <a:off x="868364" y="3598233"/>
            <a:ext cx="80490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b="1" i="1" dirty="0">
                <a:solidFill>
                  <a:schemeClr val="tx1">
                    <a:lumMod val="50000"/>
                  </a:schemeClr>
                </a:solidFill>
                <a:latin typeface="Arial Black" pitchFamily="34" charset="0"/>
              </a:rPr>
              <a:t>10/12/23      10:30     100 mL          </a:t>
            </a:r>
            <a:r>
              <a:rPr lang="en-AU" sz="900" b="1" i="1" dirty="0" err="1">
                <a:solidFill>
                  <a:schemeClr val="tx1">
                    <a:lumMod val="50000"/>
                  </a:schemeClr>
                </a:solidFill>
                <a:latin typeface="Arial Black" pitchFamily="34" charset="0"/>
              </a:rPr>
              <a:t>A.Jack</a:t>
            </a:r>
            <a:r>
              <a:rPr lang="en-AU" sz="900" b="1" i="1" dirty="0">
                <a:solidFill>
                  <a:schemeClr val="tx1">
                    <a:lumMod val="50000"/>
                  </a:schemeClr>
                </a:solidFill>
                <a:latin typeface="Arial Black" pitchFamily="34" charset="0"/>
              </a:rPr>
              <a:t>        </a:t>
            </a:r>
            <a:r>
              <a:rPr lang="en-AU" sz="900" b="1" i="1" dirty="0" err="1">
                <a:solidFill>
                  <a:schemeClr val="tx1">
                    <a:lumMod val="50000"/>
                  </a:schemeClr>
                </a:solidFill>
                <a:latin typeface="Arial Black" pitchFamily="34" charset="0"/>
              </a:rPr>
              <a:t>M.King</a:t>
            </a:r>
            <a:r>
              <a:rPr lang="en-AU" sz="900" b="1" i="1" dirty="0">
                <a:solidFill>
                  <a:schemeClr val="tx1">
                    <a:lumMod val="50000"/>
                  </a:schemeClr>
                </a:solidFill>
                <a:latin typeface="Arial Black" pitchFamily="34" charset="0"/>
              </a:rPr>
              <a:t>        10/12/23      16:00        50mL          </a:t>
            </a:r>
            <a:r>
              <a:rPr lang="en-AU" sz="900" b="1" i="1" dirty="0" err="1">
                <a:solidFill>
                  <a:schemeClr val="tx1">
                    <a:lumMod val="50000"/>
                  </a:schemeClr>
                </a:solidFill>
                <a:latin typeface="Arial Black" pitchFamily="34" charset="0"/>
              </a:rPr>
              <a:t>J.Mather</a:t>
            </a:r>
            <a:r>
              <a:rPr lang="en-AU" sz="900" b="1" i="1" dirty="0">
                <a:solidFill>
                  <a:schemeClr val="tx1">
                    <a:lumMod val="50000"/>
                  </a:schemeClr>
                </a:solidFill>
                <a:latin typeface="Arial Black" pitchFamily="34" charset="0"/>
              </a:rPr>
              <a:t>   </a:t>
            </a:r>
            <a:r>
              <a:rPr lang="en-AU" sz="900" b="1" i="1" dirty="0" err="1">
                <a:solidFill>
                  <a:schemeClr val="tx1">
                    <a:lumMod val="50000"/>
                  </a:schemeClr>
                </a:solidFill>
                <a:latin typeface="Arial Black" pitchFamily="34" charset="0"/>
              </a:rPr>
              <a:t>T.Brown</a:t>
            </a:r>
            <a:endParaRPr lang="en-AU" sz="900" b="1" i="1" dirty="0">
              <a:solidFill>
                <a:schemeClr val="tx1">
                  <a:lumMod val="50000"/>
                </a:schemeClr>
              </a:solidFill>
              <a:latin typeface="Arial Black" pitchFamily="34" charset="0"/>
            </a:endParaRPr>
          </a:p>
        </p:txBody>
      </p:sp>
    </p:spTree>
    <p:extLst>
      <p:ext uri="{BB962C8B-B14F-4D97-AF65-F5344CB8AC3E}">
        <p14:creationId xmlns:p14="http://schemas.microsoft.com/office/powerpoint/2010/main" val="41038890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677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611D4-6501-75FB-7709-5AC953D1E727}"/>
              </a:ext>
            </a:extLst>
          </p:cNvPr>
          <p:cNvSpPr>
            <a:spLocks noGrp="1"/>
          </p:cNvSpPr>
          <p:nvPr>
            <p:ph type="title"/>
          </p:nvPr>
        </p:nvSpPr>
        <p:spPr/>
        <p:txBody>
          <a:bodyPr/>
          <a:lstStyle/>
          <a:p>
            <a:r>
              <a:rPr lang="en-AU" dirty="0"/>
              <a:t>Removal of epidural catheter</a:t>
            </a:r>
          </a:p>
        </p:txBody>
      </p:sp>
      <p:sp>
        <p:nvSpPr>
          <p:cNvPr id="4" name="Rectangle 3">
            <a:extLst>
              <a:ext uri="{FF2B5EF4-FFF2-40B4-BE49-F238E27FC236}">
                <a16:creationId xmlns:a16="http://schemas.microsoft.com/office/drawing/2014/main" id="{D21CA949-8AEF-9939-7E5A-1A414F2D352B}"/>
              </a:ext>
            </a:extLst>
          </p:cNvPr>
          <p:cNvSpPr/>
          <p:nvPr/>
        </p:nvSpPr>
        <p:spPr>
          <a:xfrm>
            <a:off x="603195" y="1945602"/>
            <a:ext cx="7796934" cy="1950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i="1" dirty="0">
                <a:solidFill>
                  <a:schemeClr val="tx1">
                    <a:lumMod val="50000"/>
                  </a:schemeClr>
                </a:solidFill>
              </a:rPr>
              <a:t>Breakage of the epidural catheter tip is an infrequent complication of epidural anaesthesia. </a:t>
            </a:r>
            <a:r>
              <a:rPr lang="en-AU" sz="1050" i="1" baseline="30000" dirty="0">
                <a:solidFill>
                  <a:schemeClr val="tx1">
                    <a:lumMod val="50000"/>
                  </a:schemeClr>
                </a:solidFill>
              </a:rPr>
              <a:t>1</a:t>
            </a:r>
            <a:r>
              <a:rPr lang="en-AU" sz="1050" i="1" dirty="0">
                <a:solidFill>
                  <a:schemeClr val="tx1">
                    <a:lumMod val="50000"/>
                  </a:schemeClr>
                </a:solidFill>
              </a:rPr>
              <a:t> </a:t>
            </a:r>
          </a:p>
          <a:p>
            <a:endParaRPr lang="en-AU" sz="1050" i="1" dirty="0">
              <a:solidFill>
                <a:schemeClr val="tx1">
                  <a:lumMod val="50000"/>
                </a:schemeClr>
              </a:solidFill>
            </a:endParaRPr>
          </a:p>
          <a:p>
            <a:r>
              <a:rPr lang="en-AU" sz="1050" i="1" dirty="0">
                <a:solidFill>
                  <a:schemeClr val="tx1">
                    <a:lumMod val="50000"/>
                  </a:schemeClr>
                </a:solidFill>
              </a:rPr>
              <a:t>Events involved with this complication have not been studied systematically. In most cases, the catheter broke during a difficult removal, with increased resistance. Resistance during removal might occur due to coiling of the catheter, a knot of the catheter, or entrapment of the catheter by the supraspinous or interspinous ligaments. Vertebral arches and processes, the lumbar fascia, the yellow ligament, posterior vertebral joints, and lumbar nerve roots have been implicated as sites of catheter entrapment. </a:t>
            </a:r>
            <a:r>
              <a:rPr lang="en-AU" sz="1050" i="1" baseline="30000" dirty="0">
                <a:solidFill>
                  <a:schemeClr val="tx1">
                    <a:lumMod val="50000"/>
                  </a:schemeClr>
                </a:solidFill>
              </a:rPr>
              <a:t>2</a:t>
            </a:r>
            <a:endParaRPr lang="en-AU" sz="1050" baseline="30000" dirty="0">
              <a:solidFill>
                <a:schemeClr val="tx1">
                  <a:lumMod val="50000"/>
                </a:schemeClr>
              </a:solidFill>
            </a:endParaRPr>
          </a:p>
          <a:p>
            <a:endParaRPr lang="en-AU" sz="1050" b="1" i="1" dirty="0">
              <a:solidFill>
                <a:schemeClr val="tx1">
                  <a:lumMod val="50000"/>
                </a:schemeClr>
              </a:solidFill>
            </a:endParaRPr>
          </a:p>
          <a:p>
            <a:r>
              <a:rPr lang="en-AU" sz="1050" b="1" i="1" dirty="0">
                <a:solidFill>
                  <a:schemeClr val="tx1">
                    <a:lumMod val="50000"/>
                  </a:schemeClr>
                </a:solidFill>
              </a:rPr>
              <a:t>Only gentle traction is needed to remove an epidural catheter. Various patient positions of lumbar flexion or extension may be required to assist in catheter removal. In the event of a difficult catheter removal, the procedure should be stopped, and an anaesthetist contacted to review. Complications associated with difficult catheter removal are rare. If breakage of the epidural catheter is suspected, contact an anaesthetist immediately.</a:t>
            </a:r>
          </a:p>
        </p:txBody>
      </p:sp>
      <p:sp>
        <p:nvSpPr>
          <p:cNvPr id="5" name="Rectangle 4">
            <a:extLst>
              <a:ext uri="{FF2B5EF4-FFF2-40B4-BE49-F238E27FC236}">
                <a16:creationId xmlns:a16="http://schemas.microsoft.com/office/drawing/2014/main" id="{858B9CB0-F170-1D70-D570-89DF4962B9E1}"/>
              </a:ext>
            </a:extLst>
          </p:cNvPr>
          <p:cNvSpPr/>
          <p:nvPr/>
        </p:nvSpPr>
        <p:spPr>
          <a:xfrm>
            <a:off x="603195" y="4030960"/>
            <a:ext cx="7796934" cy="717047"/>
          </a:xfrm>
          <a:prstGeom prst="rect">
            <a:avLst/>
          </a:prstGeom>
          <a:noFill/>
          <a:ln>
            <a:solidFill>
              <a:srgbClr val="096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AU" sz="1000" i="1" dirty="0">
                <a:solidFill>
                  <a:schemeClr val="tx1">
                    <a:lumMod val="50000"/>
                  </a:schemeClr>
                </a:solidFill>
              </a:rPr>
              <a:t>Abu-</a:t>
            </a:r>
            <a:r>
              <a:rPr lang="en-AU" sz="1000" i="1" dirty="0" err="1">
                <a:solidFill>
                  <a:schemeClr val="tx1">
                    <a:lumMod val="50000"/>
                  </a:schemeClr>
                </a:solidFill>
              </a:rPr>
              <a:t>jajeh</a:t>
            </a:r>
            <a:r>
              <a:rPr lang="en-AU" sz="1000" i="1" dirty="0">
                <a:solidFill>
                  <a:schemeClr val="tx1">
                    <a:lumMod val="50000"/>
                  </a:schemeClr>
                </a:solidFill>
              </a:rPr>
              <a:t>, </a:t>
            </a:r>
            <a:r>
              <a:rPr lang="en-AU" sz="1000" i="1" dirty="0" err="1">
                <a:solidFill>
                  <a:schemeClr val="tx1">
                    <a:lumMod val="50000"/>
                  </a:schemeClr>
                </a:solidFill>
              </a:rPr>
              <a:t>Ra’ed</a:t>
            </a:r>
            <a:r>
              <a:rPr lang="en-AU" sz="1000" i="1" dirty="0">
                <a:solidFill>
                  <a:schemeClr val="tx1">
                    <a:lumMod val="50000"/>
                  </a:schemeClr>
                </a:solidFill>
              </a:rPr>
              <a:t> K., et. Al. (2022) Fracture of the epidural catheter tip during epidural </a:t>
            </a:r>
            <a:r>
              <a:rPr lang="en-AU" sz="1000" i="1" dirty="0" err="1">
                <a:solidFill>
                  <a:schemeClr val="tx1">
                    <a:lumMod val="50000"/>
                  </a:schemeClr>
                </a:solidFill>
              </a:rPr>
              <a:t>anesthesia</a:t>
            </a:r>
            <a:r>
              <a:rPr lang="en-AU" sz="1000" i="1" dirty="0">
                <a:solidFill>
                  <a:schemeClr val="tx1">
                    <a:lumMod val="50000"/>
                  </a:schemeClr>
                </a:solidFill>
              </a:rPr>
              <a:t>. Medicine case reports and study protocols. 3(10):p e0257, October 2022.</a:t>
            </a:r>
          </a:p>
          <a:p>
            <a:pPr marL="342900" indent="-342900">
              <a:buFont typeface="+mj-lt"/>
              <a:buAutoNum type="arabicPeriod"/>
            </a:pPr>
            <a:r>
              <a:rPr lang="en-AU" sz="1000" i="1" dirty="0" err="1">
                <a:solidFill>
                  <a:schemeClr val="tx1">
                    <a:lumMod val="50000"/>
                  </a:schemeClr>
                </a:solidFill>
              </a:rPr>
              <a:t>Hobaika</a:t>
            </a:r>
            <a:r>
              <a:rPr lang="en-AU" sz="1000" i="1" dirty="0">
                <a:solidFill>
                  <a:schemeClr val="tx1">
                    <a:lumMod val="50000"/>
                  </a:schemeClr>
                </a:solidFill>
              </a:rPr>
              <a:t>, A.B. (2008) Breakage of epidural catheters: </a:t>
            </a:r>
            <a:r>
              <a:rPr lang="en-AU" sz="1000" i="1" dirty="0" err="1">
                <a:solidFill>
                  <a:schemeClr val="tx1">
                    <a:lumMod val="50000"/>
                  </a:schemeClr>
                </a:solidFill>
              </a:rPr>
              <a:t>etiology</a:t>
            </a:r>
            <a:r>
              <a:rPr lang="en-AU" sz="1000" i="1" dirty="0">
                <a:solidFill>
                  <a:schemeClr val="tx1">
                    <a:lumMod val="50000"/>
                  </a:schemeClr>
                </a:solidFill>
              </a:rPr>
              <a:t>, prevention, and management. </a:t>
            </a:r>
            <a:r>
              <a:rPr lang="en-AU" sz="1000" i="1" dirty="0" err="1">
                <a:solidFill>
                  <a:schemeClr val="tx1">
                    <a:lumMod val="50000"/>
                  </a:schemeClr>
                </a:solidFill>
              </a:rPr>
              <a:t>Revista</a:t>
            </a:r>
            <a:r>
              <a:rPr lang="en-AU" sz="1000" i="1" dirty="0">
                <a:solidFill>
                  <a:schemeClr val="tx1">
                    <a:lumMod val="50000"/>
                  </a:schemeClr>
                </a:solidFill>
              </a:rPr>
              <a:t> </a:t>
            </a:r>
            <a:r>
              <a:rPr lang="en-AU" sz="1000" i="1" dirty="0" err="1">
                <a:solidFill>
                  <a:schemeClr val="tx1">
                    <a:lumMod val="50000"/>
                  </a:schemeClr>
                </a:solidFill>
              </a:rPr>
              <a:t>Brasilerira</a:t>
            </a:r>
            <a:r>
              <a:rPr lang="en-AU" sz="1000" i="1" dirty="0">
                <a:solidFill>
                  <a:schemeClr val="tx1">
                    <a:lumMod val="50000"/>
                  </a:schemeClr>
                </a:solidFill>
              </a:rPr>
              <a:t> de </a:t>
            </a:r>
            <a:r>
              <a:rPr lang="en-AU" sz="1000" i="1" dirty="0" err="1">
                <a:solidFill>
                  <a:schemeClr val="tx1">
                    <a:lumMod val="50000"/>
                  </a:schemeClr>
                </a:solidFill>
              </a:rPr>
              <a:t>Anestesiologia</a:t>
            </a:r>
            <a:r>
              <a:rPr lang="en-AU" sz="1000" i="1" dirty="0">
                <a:solidFill>
                  <a:schemeClr val="tx1">
                    <a:lumMod val="50000"/>
                  </a:schemeClr>
                </a:solidFill>
              </a:rPr>
              <a:t> 58(3) 227-233.</a:t>
            </a:r>
          </a:p>
        </p:txBody>
      </p:sp>
      <p:pic>
        <p:nvPicPr>
          <p:cNvPr id="6" name="Picture 5">
            <a:extLst>
              <a:ext uri="{FF2B5EF4-FFF2-40B4-BE49-F238E27FC236}">
                <a16:creationId xmlns:a16="http://schemas.microsoft.com/office/drawing/2014/main" id="{85334369-78C4-05E5-B7ED-71B0E8006A2F}"/>
              </a:ext>
            </a:extLst>
          </p:cNvPr>
          <p:cNvPicPr>
            <a:picLocks noChangeAspect="1"/>
          </p:cNvPicPr>
          <p:nvPr/>
        </p:nvPicPr>
        <p:blipFill rotWithShape="1">
          <a:blip r:embed="rId2"/>
          <a:srcRect t="69308"/>
          <a:stretch/>
        </p:blipFill>
        <p:spPr>
          <a:xfrm>
            <a:off x="837732" y="1085850"/>
            <a:ext cx="7069517" cy="772235"/>
          </a:xfrm>
          <a:prstGeom prst="rect">
            <a:avLst/>
          </a:prstGeom>
        </p:spPr>
      </p:pic>
      <p:sp>
        <p:nvSpPr>
          <p:cNvPr id="7" name="Rectangle 6">
            <a:extLst>
              <a:ext uri="{FF2B5EF4-FFF2-40B4-BE49-F238E27FC236}">
                <a16:creationId xmlns:a16="http://schemas.microsoft.com/office/drawing/2014/main" id="{149860FD-82DF-73EB-789D-895E38B18C57}"/>
              </a:ext>
            </a:extLst>
          </p:cNvPr>
          <p:cNvSpPr/>
          <p:nvPr/>
        </p:nvSpPr>
        <p:spPr>
          <a:xfrm>
            <a:off x="1199250" y="1366972"/>
            <a:ext cx="720087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b="1" dirty="0">
                <a:solidFill>
                  <a:schemeClr val="tx1">
                    <a:lumMod val="50000"/>
                  </a:schemeClr>
                </a:solidFill>
                <a:latin typeface="Arial Black" pitchFamily="34" charset="0"/>
              </a:rPr>
              <a:t> 10/12/23         16:30                    </a:t>
            </a:r>
            <a:r>
              <a:rPr lang="en-AU" sz="900" b="1" i="1" dirty="0">
                <a:solidFill>
                  <a:schemeClr val="tx1">
                    <a:lumMod val="50000"/>
                  </a:schemeClr>
                </a:solidFill>
                <a:latin typeface="Arial Black" pitchFamily="34" charset="0"/>
              </a:rPr>
              <a:t>J Mather </a:t>
            </a:r>
            <a:r>
              <a:rPr lang="en-AU" sz="900" b="1" dirty="0">
                <a:solidFill>
                  <a:schemeClr val="tx1">
                    <a:lumMod val="50000"/>
                  </a:schemeClr>
                </a:solidFill>
                <a:latin typeface="Arial Black" pitchFamily="34" charset="0"/>
              </a:rPr>
              <a:t>                             MATHER                                           RM     </a:t>
            </a:r>
          </a:p>
        </p:txBody>
      </p:sp>
    </p:spTree>
    <p:extLst>
      <p:ext uri="{BB962C8B-B14F-4D97-AF65-F5344CB8AC3E}">
        <p14:creationId xmlns:p14="http://schemas.microsoft.com/office/powerpoint/2010/main" val="31686507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8C6332-5199-408C-BC42-731F4CE43C7D}" type="slidenum">
              <a:rPr lang="en-AU" smtClean="0"/>
              <a:t>21</a:t>
            </a:fld>
            <a:endParaRPr lang="en-AU"/>
          </a:p>
        </p:txBody>
      </p:sp>
      <p:sp>
        <p:nvSpPr>
          <p:cNvPr id="4" name="Rectangle 3"/>
          <p:cNvSpPr/>
          <p:nvPr/>
        </p:nvSpPr>
        <p:spPr>
          <a:xfrm>
            <a:off x="4178050" y="894628"/>
            <a:ext cx="1631852" cy="612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Epidural top up dose </a:t>
            </a:r>
            <a:r>
              <a:rPr lang="en-AU" sz="1100" dirty="0"/>
              <a:t>(5 minutely for 20 minutes)</a:t>
            </a:r>
            <a:endParaRPr lang="en-AU" sz="1200" dirty="0"/>
          </a:p>
        </p:txBody>
      </p:sp>
      <p:sp>
        <p:nvSpPr>
          <p:cNvPr id="2" name="Title 1">
            <a:extLst>
              <a:ext uri="{FF2B5EF4-FFF2-40B4-BE49-F238E27FC236}">
                <a16:creationId xmlns:a16="http://schemas.microsoft.com/office/drawing/2014/main" id="{73556A63-6D02-6D09-8968-4BE284EC7102}"/>
              </a:ext>
            </a:extLst>
          </p:cNvPr>
          <p:cNvSpPr>
            <a:spLocks noGrp="1"/>
          </p:cNvSpPr>
          <p:nvPr>
            <p:ph type="title"/>
          </p:nvPr>
        </p:nvSpPr>
        <p:spPr>
          <a:xfrm>
            <a:off x="423549" y="466454"/>
            <a:ext cx="3397348" cy="875885"/>
          </a:xfrm>
        </p:spPr>
        <p:txBody>
          <a:bodyPr/>
          <a:lstStyle/>
          <a:p>
            <a:r>
              <a:rPr lang="en-AU" sz="2100" dirty="0"/>
              <a:t>Observation pages 4 and 6</a:t>
            </a:r>
            <a:br>
              <a:rPr lang="en-AU" sz="2100" dirty="0"/>
            </a:br>
            <a:r>
              <a:rPr lang="en-AU" sz="1600" spc="0" dirty="0"/>
              <a:t>(Left side of chart)</a:t>
            </a:r>
          </a:p>
        </p:txBody>
      </p:sp>
      <p:sp>
        <p:nvSpPr>
          <p:cNvPr id="5" name="Rectangle 4">
            <a:extLst>
              <a:ext uri="{FF2B5EF4-FFF2-40B4-BE49-F238E27FC236}">
                <a16:creationId xmlns:a16="http://schemas.microsoft.com/office/drawing/2014/main" id="{A4E1B94D-B423-C1E8-0A80-3C8789A6897B}"/>
              </a:ext>
            </a:extLst>
          </p:cNvPr>
          <p:cNvSpPr/>
          <p:nvPr/>
        </p:nvSpPr>
        <p:spPr>
          <a:xfrm>
            <a:off x="4578082" y="2472685"/>
            <a:ext cx="1273126" cy="498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Blood pressure and heart rate</a:t>
            </a:r>
          </a:p>
        </p:txBody>
      </p:sp>
      <p:sp>
        <p:nvSpPr>
          <p:cNvPr id="6" name="Rectangle 5">
            <a:extLst>
              <a:ext uri="{FF2B5EF4-FFF2-40B4-BE49-F238E27FC236}">
                <a16:creationId xmlns:a16="http://schemas.microsoft.com/office/drawing/2014/main" id="{9EA72DDB-DCCC-78CE-480A-9555C1B39007}"/>
              </a:ext>
            </a:extLst>
          </p:cNvPr>
          <p:cNvSpPr/>
          <p:nvPr/>
        </p:nvSpPr>
        <p:spPr>
          <a:xfrm>
            <a:off x="4600688" y="3935926"/>
            <a:ext cx="1174408" cy="498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Motor block assessment</a:t>
            </a:r>
          </a:p>
        </p:txBody>
      </p:sp>
      <p:sp>
        <p:nvSpPr>
          <p:cNvPr id="7" name="Rectangle 6">
            <a:extLst>
              <a:ext uri="{FF2B5EF4-FFF2-40B4-BE49-F238E27FC236}">
                <a16:creationId xmlns:a16="http://schemas.microsoft.com/office/drawing/2014/main" id="{2D93AB13-083E-218D-FF93-F915CCC34EF2}"/>
              </a:ext>
            </a:extLst>
          </p:cNvPr>
          <p:cNvSpPr/>
          <p:nvPr/>
        </p:nvSpPr>
        <p:spPr>
          <a:xfrm>
            <a:off x="4671352" y="4575495"/>
            <a:ext cx="1131296" cy="498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Dermatome level check</a:t>
            </a:r>
          </a:p>
        </p:txBody>
      </p:sp>
      <p:sp>
        <p:nvSpPr>
          <p:cNvPr id="9" name="Rectangle 8">
            <a:extLst>
              <a:ext uri="{FF2B5EF4-FFF2-40B4-BE49-F238E27FC236}">
                <a16:creationId xmlns:a16="http://schemas.microsoft.com/office/drawing/2014/main" id="{539A3D51-FAA9-6A61-5BC8-AA75D1D74A7E}"/>
              </a:ext>
            </a:extLst>
          </p:cNvPr>
          <p:cNvSpPr/>
          <p:nvPr/>
        </p:nvSpPr>
        <p:spPr>
          <a:xfrm>
            <a:off x="234603" y="1688670"/>
            <a:ext cx="4121249" cy="2522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200" b="1" i="1" u="none" strike="noStrike" kern="1200" cap="none" spc="0" normalizeH="0" baseline="0" noProof="0" dirty="0">
                <a:ln>
                  <a:noFill/>
                </a:ln>
                <a:solidFill>
                  <a:srgbClr val="58595B">
                    <a:lumMod val="50000"/>
                  </a:srgbClr>
                </a:solidFill>
                <a:effectLst/>
                <a:uLnTx/>
                <a:uFillTx/>
                <a:latin typeface="Calibri"/>
                <a:cs typeface="Arial"/>
              </a:rPr>
              <a:t>Yellow and Red Zones: </a:t>
            </a:r>
            <a:r>
              <a:rPr kumimoji="0" lang="en-AU" sz="1200" b="0" i="1" u="none" strike="noStrike" kern="1200" cap="none" spc="0" normalizeH="0" baseline="0" noProof="0" dirty="0">
                <a:ln>
                  <a:noFill/>
                </a:ln>
                <a:solidFill>
                  <a:srgbClr val="58595B">
                    <a:lumMod val="50000"/>
                  </a:srgbClr>
                </a:solidFill>
                <a:effectLst/>
                <a:uLnTx/>
                <a:uFillTx/>
                <a:latin typeface="Calibri"/>
                <a:cs typeface="Arial"/>
              </a:rPr>
              <a:t>(Between the Flags) have been incorporated into the chart for the detection of the deteriorating patient related to blood pressure and heart rate.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200" b="0" i="1" u="none" strike="noStrike" kern="1200" cap="none" spc="0" normalizeH="0" baseline="0" noProof="0" dirty="0">
              <a:ln>
                <a:noFill/>
              </a:ln>
              <a:solidFill>
                <a:srgbClr val="58595B">
                  <a:lumMod val="50000"/>
                </a:srgbClr>
              </a:solidFill>
              <a:effectLst/>
              <a:uLnTx/>
              <a:uFillTx/>
              <a:latin typeface="Calibri"/>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200" b="1" i="1" u="none" strike="noStrike" kern="1200" cap="none" spc="0" normalizeH="0" baseline="0" noProof="0" dirty="0">
                <a:ln>
                  <a:noFill/>
                </a:ln>
                <a:solidFill>
                  <a:srgbClr val="58595B">
                    <a:lumMod val="50000"/>
                  </a:srgbClr>
                </a:solidFill>
                <a:effectLst/>
                <a:uLnTx/>
                <a:uFillTx/>
                <a:latin typeface="Calibri"/>
                <a:cs typeface="Arial"/>
              </a:rPr>
              <a:t>Blood pressure and heart rate: </a:t>
            </a:r>
            <a:r>
              <a:rPr kumimoji="0" lang="en-AU" sz="1200" b="0" i="1" u="none" strike="noStrike" kern="1200" cap="none" spc="0" normalizeH="0" baseline="0" noProof="0" dirty="0">
                <a:ln>
                  <a:noFill/>
                </a:ln>
                <a:solidFill>
                  <a:srgbClr val="58595B">
                    <a:lumMod val="50000"/>
                  </a:srgbClr>
                </a:solidFill>
                <a:effectLst/>
                <a:uLnTx/>
                <a:uFillTx/>
                <a:latin typeface="Calibri"/>
                <a:cs typeface="Arial"/>
              </a:rPr>
              <a:t>to be recorded 5 minutely for 20 minutes post commencement of epidural (top up).                 Blood pressure, heart rate and all other subsequent observations are hourly until epidural is ceased.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200" b="0" i="1" u="none" strike="noStrike" kern="1200" cap="none" spc="0" normalizeH="0" baseline="0" noProof="0" dirty="0">
              <a:ln>
                <a:noFill/>
              </a:ln>
              <a:solidFill>
                <a:srgbClr val="58595B">
                  <a:lumMod val="50000"/>
                </a:srgbClr>
              </a:solidFill>
              <a:effectLst/>
              <a:uLnTx/>
              <a:uFillTx/>
              <a:latin typeface="Calibri"/>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200" b="1" i="1" u="none" strike="noStrike" kern="1200" cap="none" spc="0" normalizeH="0" baseline="0" noProof="0" dirty="0">
                <a:ln>
                  <a:noFill/>
                </a:ln>
                <a:solidFill>
                  <a:srgbClr val="58595B">
                    <a:lumMod val="50000"/>
                  </a:srgbClr>
                </a:solidFill>
                <a:effectLst/>
                <a:uLnTx/>
                <a:uFillTx/>
                <a:latin typeface="Calibri"/>
                <a:cs typeface="Arial"/>
              </a:rPr>
              <a:t>Motor block assessment:</a:t>
            </a:r>
            <a:r>
              <a:rPr kumimoji="0" lang="en-AU" sz="1200" b="0" i="1" u="none" strike="noStrike" kern="1200" cap="none" spc="0" normalizeH="0" baseline="0" noProof="0" dirty="0">
                <a:ln>
                  <a:noFill/>
                </a:ln>
                <a:solidFill>
                  <a:srgbClr val="58595B">
                    <a:lumMod val="50000"/>
                  </a:srgbClr>
                </a:solidFill>
                <a:effectLst/>
                <a:uLnTx/>
                <a:uFillTx/>
                <a:latin typeface="Calibri"/>
                <a:cs typeface="Arial"/>
              </a:rPr>
              <a:t> every 2 hours L=left, R=Right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200" b="1" i="1" u="none" strike="noStrike" kern="1200" cap="none" spc="0" normalizeH="0" baseline="0" noProof="0" dirty="0">
              <a:ln>
                <a:noFill/>
              </a:ln>
              <a:solidFill>
                <a:srgbClr val="58595B">
                  <a:lumMod val="50000"/>
                </a:srgbClr>
              </a:solidFill>
              <a:effectLst/>
              <a:uLnTx/>
              <a:uFillTx/>
              <a:latin typeface="Calibri"/>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200" b="1" i="1" u="none" strike="noStrike" kern="1200" cap="none" spc="0" normalizeH="0" baseline="0" noProof="0" dirty="0">
                <a:ln>
                  <a:noFill/>
                </a:ln>
                <a:solidFill>
                  <a:srgbClr val="58595B">
                    <a:lumMod val="50000"/>
                  </a:srgbClr>
                </a:solidFill>
                <a:effectLst/>
                <a:uLnTx/>
                <a:uFillTx/>
                <a:latin typeface="Calibri"/>
                <a:cs typeface="Arial"/>
              </a:rPr>
              <a:t>Dermatome level check: </a:t>
            </a:r>
            <a:r>
              <a:rPr kumimoji="0" lang="en-AU" sz="1200" b="0" i="1" u="none" strike="noStrike" kern="1200" cap="none" spc="0" normalizeH="0" baseline="0" noProof="0" dirty="0">
                <a:ln>
                  <a:noFill/>
                </a:ln>
                <a:solidFill>
                  <a:srgbClr val="58595B">
                    <a:lumMod val="50000"/>
                  </a:srgbClr>
                </a:solidFill>
                <a:effectLst/>
                <a:uLnTx/>
                <a:uFillTx/>
                <a:latin typeface="Calibri"/>
                <a:cs typeface="Arial"/>
              </a:rPr>
              <a:t>refer to local policy for assessment requirements and frequency</a:t>
            </a:r>
            <a:r>
              <a:rPr kumimoji="0" lang="en-AU" sz="1200" b="1" i="1" u="none" strike="noStrike" kern="1200" cap="none" spc="0" normalizeH="0" baseline="0" noProof="0" dirty="0">
                <a:ln>
                  <a:noFill/>
                </a:ln>
                <a:solidFill>
                  <a:srgbClr val="58595B">
                    <a:lumMod val="50000"/>
                  </a:srgbClr>
                </a:solidFill>
                <a:effectLst/>
                <a:uLnTx/>
                <a:uFillTx/>
                <a:latin typeface="Calibri"/>
                <a:cs typeface="Arial"/>
              </a:rPr>
              <a:t>.</a:t>
            </a:r>
            <a:endParaRPr kumimoji="0" lang="en-AU" sz="1200" b="0" i="1" u="none" strike="noStrike" kern="1200" cap="none" spc="0" normalizeH="0" baseline="0" noProof="0" dirty="0">
              <a:ln>
                <a:noFill/>
              </a:ln>
              <a:solidFill>
                <a:srgbClr val="58595B">
                  <a:lumMod val="50000"/>
                </a:srgbClr>
              </a:solidFill>
              <a:effectLst/>
              <a:uLnTx/>
              <a:uFillTx/>
              <a:latin typeface="Calibri"/>
              <a:cs typeface="Arial"/>
            </a:endParaRPr>
          </a:p>
        </p:txBody>
      </p:sp>
      <p:pic>
        <p:nvPicPr>
          <p:cNvPr id="10" name="Picture 9">
            <a:extLst>
              <a:ext uri="{FF2B5EF4-FFF2-40B4-BE49-F238E27FC236}">
                <a16:creationId xmlns:a16="http://schemas.microsoft.com/office/drawing/2014/main" id="{04A2BC11-9A54-C13D-30A6-50674832DD95}"/>
              </a:ext>
            </a:extLst>
          </p:cNvPr>
          <p:cNvPicPr>
            <a:picLocks noChangeAspect="1"/>
          </p:cNvPicPr>
          <p:nvPr/>
        </p:nvPicPr>
        <p:blipFill>
          <a:blip r:embed="rId3"/>
          <a:stretch>
            <a:fillRect/>
          </a:stretch>
        </p:blipFill>
        <p:spPr>
          <a:xfrm>
            <a:off x="5809902" y="78910"/>
            <a:ext cx="3241751" cy="5143500"/>
          </a:xfrm>
          <a:prstGeom prst="rect">
            <a:avLst/>
          </a:prstGeom>
        </p:spPr>
      </p:pic>
      <p:sp>
        <p:nvSpPr>
          <p:cNvPr id="11" name="Rectangle 10">
            <a:extLst>
              <a:ext uri="{FF2B5EF4-FFF2-40B4-BE49-F238E27FC236}">
                <a16:creationId xmlns:a16="http://schemas.microsoft.com/office/drawing/2014/main" id="{456B64A6-8C84-11D2-A005-ABA65C773E79}"/>
              </a:ext>
            </a:extLst>
          </p:cNvPr>
          <p:cNvSpPr/>
          <p:nvPr/>
        </p:nvSpPr>
        <p:spPr>
          <a:xfrm>
            <a:off x="6920847" y="78910"/>
            <a:ext cx="2111851" cy="387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t>Complete patient details or affix patient identification label</a:t>
            </a:r>
          </a:p>
        </p:txBody>
      </p:sp>
      <p:sp>
        <p:nvSpPr>
          <p:cNvPr id="14" name="Rectangle 13">
            <a:extLst>
              <a:ext uri="{FF2B5EF4-FFF2-40B4-BE49-F238E27FC236}">
                <a16:creationId xmlns:a16="http://schemas.microsoft.com/office/drawing/2014/main" id="{00829B62-045B-57BC-BA45-49F3BCD90FC7}"/>
              </a:ext>
            </a:extLst>
          </p:cNvPr>
          <p:cNvSpPr/>
          <p:nvPr/>
        </p:nvSpPr>
        <p:spPr>
          <a:xfrm>
            <a:off x="6502490" y="932026"/>
            <a:ext cx="2641510" cy="157857"/>
          </a:xfrm>
          <a:prstGeom prst="rect">
            <a:avLst/>
          </a:prstGeom>
          <a:no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AU" sz="600" b="0" i="1" u="none" strike="noStrike" kern="0" cap="none" spc="0" normalizeH="0" baseline="0" noProof="0" dirty="0">
                <a:ln>
                  <a:noFill/>
                </a:ln>
                <a:solidFill>
                  <a:srgbClr val="58595B">
                    <a:lumMod val="50000"/>
                  </a:srgbClr>
                </a:solidFill>
                <a:effectLst/>
                <a:uLnTx/>
                <a:uFillTx/>
                <a:latin typeface="Calibri"/>
                <a:cs typeface="Arial"/>
              </a:rPr>
              <a:t>  1000    1005  1010  </a:t>
            </a:r>
            <a:r>
              <a:rPr lang="en-AU" sz="600" i="1" kern="0" dirty="0">
                <a:solidFill>
                  <a:srgbClr val="58595B">
                    <a:lumMod val="50000"/>
                  </a:srgbClr>
                </a:solidFill>
                <a:latin typeface="Calibri"/>
                <a:cs typeface="Arial"/>
              </a:rPr>
              <a:t>1</a:t>
            </a:r>
            <a:r>
              <a:rPr kumimoji="0" lang="en-AU" sz="600" b="0" i="1" u="none" strike="noStrike" kern="0" cap="none" spc="0" normalizeH="0" baseline="0" noProof="0" dirty="0">
                <a:ln>
                  <a:noFill/>
                </a:ln>
                <a:solidFill>
                  <a:srgbClr val="58595B">
                    <a:lumMod val="50000"/>
                  </a:srgbClr>
                </a:solidFill>
                <a:effectLst/>
                <a:uLnTx/>
                <a:uFillTx/>
                <a:latin typeface="Calibri"/>
                <a:cs typeface="Arial"/>
              </a:rPr>
              <a:t>015  1030   1100   1200   1300   1305   1310  1315  1320   </a:t>
            </a:r>
          </a:p>
        </p:txBody>
      </p:sp>
      <p:sp>
        <p:nvSpPr>
          <p:cNvPr id="15" name="Rectangle 14">
            <a:extLst>
              <a:ext uri="{FF2B5EF4-FFF2-40B4-BE49-F238E27FC236}">
                <a16:creationId xmlns:a16="http://schemas.microsoft.com/office/drawing/2014/main" id="{1B412EB1-D84B-386C-9D1C-2FE574160966}"/>
              </a:ext>
            </a:extLst>
          </p:cNvPr>
          <p:cNvSpPr/>
          <p:nvPr/>
        </p:nvSpPr>
        <p:spPr>
          <a:xfrm>
            <a:off x="6565102" y="832388"/>
            <a:ext cx="564919" cy="144016"/>
          </a:xfrm>
          <a:prstGeom prst="rect">
            <a:avLst/>
          </a:prstGeom>
          <a:no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AU" sz="700" b="0" i="1" u="none" strike="noStrike" kern="0" cap="none" spc="0" normalizeH="0" baseline="0" noProof="0" dirty="0">
                <a:ln>
                  <a:noFill/>
                </a:ln>
                <a:solidFill>
                  <a:srgbClr val="58595B">
                    <a:lumMod val="50000"/>
                  </a:srgbClr>
                </a:solidFill>
                <a:effectLst/>
                <a:uLnTx/>
                <a:uFillTx/>
                <a:latin typeface="Calibri"/>
                <a:cs typeface="Arial"/>
              </a:rPr>
              <a:t>10/12/23</a:t>
            </a:r>
          </a:p>
        </p:txBody>
      </p:sp>
      <p:sp>
        <p:nvSpPr>
          <p:cNvPr id="16" name="Rectangle 15">
            <a:extLst>
              <a:ext uri="{FF2B5EF4-FFF2-40B4-BE49-F238E27FC236}">
                <a16:creationId xmlns:a16="http://schemas.microsoft.com/office/drawing/2014/main" id="{83FAD95E-88F6-CF0D-7F25-7C946857CB6D}"/>
              </a:ext>
            </a:extLst>
          </p:cNvPr>
          <p:cNvSpPr/>
          <p:nvPr/>
        </p:nvSpPr>
        <p:spPr>
          <a:xfrm>
            <a:off x="6502490" y="1184948"/>
            <a:ext cx="2641510" cy="157857"/>
          </a:xfrm>
          <a:prstGeom prst="rect">
            <a:avLst/>
          </a:prstGeom>
          <a:no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AU" sz="600" b="1" i="1" u="none" strike="noStrike" kern="0" cap="none" spc="0" normalizeH="0" baseline="0" noProof="0" dirty="0">
                <a:ln>
                  <a:noFill/>
                </a:ln>
                <a:solidFill>
                  <a:srgbClr val="58595B">
                    <a:lumMod val="50000"/>
                  </a:srgbClr>
                </a:solidFill>
                <a:effectLst/>
                <a:uLnTx/>
                <a:uFillTx/>
                <a:latin typeface="Calibri"/>
                <a:cs typeface="Arial"/>
              </a:rPr>
              <a:t>  10          10                                                                 10</a:t>
            </a:r>
          </a:p>
        </p:txBody>
      </p:sp>
      <p:cxnSp>
        <p:nvCxnSpPr>
          <p:cNvPr id="51" name="Straight Connector 50">
            <a:extLst>
              <a:ext uri="{FF2B5EF4-FFF2-40B4-BE49-F238E27FC236}">
                <a16:creationId xmlns:a16="http://schemas.microsoft.com/office/drawing/2014/main" id="{6357DF18-D33E-AC05-2ABF-FD64D9720A58}"/>
              </a:ext>
            </a:extLst>
          </p:cNvPr>
          <p:cNvCxnSpPr>
            <a:cxnSpLocks/>
          </p:cNvCxnSpPr>
          <p:nvPr/>
        </p:nvCxnSpPr>
        <p:spPr>
          <a:xfrm>
            <a:off x="6902862" y="2069149"/>
            <a:ext cx="10645" cy="943353"/>
          </a:xfrm>
          <a:prstGeom prst="line">
            <a:avLst/>
          </a:prstGeom>
          <a:noFill/>
          <a:ln w="15875" cap="flat" cmpd="sng" algn="ctr">
            <a:solidFill>
              <a:srgbClr val="58595B">
                <a:lumMod val="50000"/>
              </a:srgbClr>
            </a:solidFill>
            <a:prstDash val="solid"/>
          </a:ln>
          <a:effectLst/>
        </p:spPr>
      </p:cxnSp>
      <p:cxnSp>
        <p:nvCxnSpPr>
          <p:cNvPr id="52" name="Straight Connector 51">
            <a:extLst>
              <a:ext uri="{FF2B5EF4-FFF2-40B4-BE49-F238E27FC236}">
                <a16:creationId xmlns:a16="http://schemas.microsoft.com/office/drawing/2014/main" id="{2E15D6FA-5FC5-224D-433C-C2DB6668D19D}"/>
              </a:ext>
            </a:extLst>
          </p:cNvPr>
          <p:cNvCxnSpPr>
            <a:cxnSpLocks/>
          </p:cNvCxnSpPr>
          <p:nvPr/>
        </p:nvCxnSpPr>
        <p:spPr>
          <a:xfrm>
            <a:off x="7099669" y="2076318"/>
            <a:ext cx="5265" cy="936184"/>
          </a:xfrm>
          <a:prstGeom prst="line">
            <a:avLst/>
          </a:prstGeom>
          <a:noFill/>
          <a:ln w="15875" cap="flat" cmpd="sng" algn="ctr">
            <a:solidFill>
              <a:srgbClr val="58595B">
                <a:lumMod val="50000"/>
              </a:srgbClr>
            </a:solidFill>
            <a:prstDash val="solid"/>
          </a:ln>
          <a:effectLst/>
        </p:spPr>
      </p:cxnSp>
      <p:cxnSp>
        <p:nvCxnSpPr>
          <p:cNvPr id="53" name="Straight Connector 52">
            <a:extLst>
              <a:ext uri="{FF2B5EF4-FFF2-40B4-BE49-F238E27FC236}">
                <a16:creationId xmlns:a16="http://schemas.microsoft.com/office/drawing/2014/main" id="{503CB545-45E1-3DD7-DCF0-945746C476BE}"/>
              </a:ext>
            </a:extLst>
          </p:cNvPr>
          <p:cNvCxnSpPr>
            <a:cxnSpLocks/>
          </p:cNvCxnSpPr>
          <p:nvPr/>
        </p:nvCxnSpPr>
        <p:spPr>
          <a:xfrm>
            <a:off x="7318354" y="2127870"/>
            <a:ext cx="1994" cy="842882"/>
          </a:xfrm>
          <a:prstGeom prst="line">
            <a:avLst/>
          </a:prstGeom>
          <a:noFill/>
          <a:ln w="15875" cap="flat" cmpd="sng" algn="ctr">
            <a:solidFill>
              <a:srgbClr val="58595B">
                <a:lumMod val="50000"/>
              </a:srgbClr>
            </a:solidFill>
            <a:prstDash val="solid"/>
          </a:ln>
          <a:effectLst/>
        </p:spPr>
      </p:cxnSp>
      <p:cxnSp>
        <p:nvCxnSpPr>
          <p:cNvPr id="54" name="Straight Connector 53">
            <a:extLst>
              <a:ext uri="{FF2B5EF4-FFF2-40B4-BE49-F238E27FC236}">
                <a16:creationId xmlns:a16="http://schemas.microsoft.com/office/drawing/2014/main" id="{31DB81FD-50CE-C686-4686-F3CE9A81F0BF}"/>
              </a:ext>
            </a:extLst>
          </p:cNvPr>
          <p:cNvCxnSpPr>
            <a:cxnSpLocks/>
          </p:cNvCxnSpPr>
          <p:nvPr/>
        </p:nvCxnSpPr>
        <p:spPr>
          <a:xfrm>
            <a:off x="7505014" y="2121469"/>
            <a:ext cx="0" cy="915371"/>
          </a:xfrm>
          <a:prstGeom prst="line">
            <a:avLst/>
          </a:prstGeom>
          <a:noFill/>
          <a:ln w="15875" cap="flat" cmpd="sng" algn="ctr">
            <a:solidFill>
              <a:srgbClr val="58595B">
                <a:lumMod val="50000"/>
              </a:srgbClr>
            </a:solidFill>
            <a:prstDash val="solid"/>
          </a:ln>
          <a:effectLst/>
        </p:spPr>
      </p:cxnSp>
      <p:cxnSp>
        <p:nvCxnSpPr>
          <p:cNvPr id="63" name="Straight Connector 62">
            <a:extLst>
              <a:ext uri="{FF2B5EF4-FFF2-40B4-BE49-F238E27FC236}">
                <a16:creationId xmlns:a16="http://schemas.microsoft.com/office/drawing/2014/main" id="{877AC641-D8B7-1CD2-BDCD-21A79D23D32B}"/>
              </a:ext>
            </a:extLst>
          </p:cNvPr>
          <p:cNvCxnSpPr>
            <a:cxnSpLocks/>
          </p:cNvCxnSpPr>
          <p:nvPr/>
        </p:nvCxnSpPr>
        <p:spPr>
          <a:xfrm>
            <a:off x="7708670" y="2060860"/>
            <a:ext cx="2652" cy="975980"/>
          </a:xfrm>
          <a:prstGeom prst="line">
            <a:avLst/>
          </a:prstGeom>
          <a:noFill/>
          <a:ln w="15875" cap="flat" cmpd="sng" algn="ctr">
            <a:solidFill>
              <a:srgbClr val="58595B">
                <a:lumMod val="50000"/>
              </a:srgbClr>
            </a:solidFill>
            <a:prstDash val="solid"/>
          </a:ln>
          <a:effectLst/>
        </p:spPr>
      </p:cxnSp>
      <p:cxnSp>
        <p:nvCxnSpPr>
          <p:cNvPr id="64" name="Straight Connector 63">
            <a:extLst>
              <a:ext uri="{FF2B5EF4-FFF2-40B4-BE49-F238E27FC236}">
                <a16:creationId xmlns:a16="http://schemas.microsoft.com/office/drawing/2014/main" id="{F499251C-80CF-1036-2420-2745BE4DD95A}"/>
              </a:ext>
            </a:extLst>
          </p:cNvPr>
          <p:cNvCxnSpPr>
            <a:cxnSpLocks/>
          </p:cNvCxnSpPr>
          <p:nvPr/>
        </p:nvCxnSpPr>
        <p:spPr>
          <a:xfrm>
            <a:off x="7912286" y="2063128"/>
            <a:ext cx="0" cy="973712"/>
          </a:xfrm>
          <a:prstGeom prst="line">
            <a:avLst/>
          </a:prstGeom>
          <a:noFill/>
          <a:ln w="15875" cap="flat" cmpd="sng" algn="ctr">
            <a:solidFill>
              <a:srgbClr val="58595B">
                <a:lumMod val="50000"/>
              </a:srgbClr>
            </a:solidFill>
            <a:prstDash val="solid"/>
          </a:ln>
          <a:effectLst/>
        </p:spPr>
      </p:cxnSp>
      <p:cxnSp>
        <p:nvCxnSpPr>
          <p:cNvPr id="65" name="Straight Connector 64">
            <a:extLst>
              <a:ext uri="{FF2B5EF4-FFF2-40B4-BE49-F238E27FC236}">
                <a16:creationId xmlns:a16="http://schemas.microsoft.com/office/drawing/2014/main" id="{0636DDE8-DEC5-4E3B-E213-5CD72977D878}"/>
              </a:ext>
            </a:extLst>
          </p:cNvPr>
          <p:cNvCxnSpPr>
            <a:cxnSpLocks/>
          </p:cNvCxnSpPr>
          <p:nvPr/>
        </p:nvCxnSpPr>
        <p:spPr>
          <a:xfrm>
            <a:off x="8098175" y="2076318"/>
            <a:ext cx="0" cy="960522"/>
          </a:xfrm>
          <a:prstGeom prst="line">
            <a:avLst/>
          </a:prstGeom>
          <a:noFill/>
          <a:ln w="15875" cap="flat" cmpd="sng" algn="ctr">
            <a:solidFill>
              <a:srgbClr val="58595B">
                <a:lumMod val="50000"/>
              </a:srgbClr>
            </a:solidFill>
            <a:prstDash val="solid"/>
          </a:ln>
          <a:effectLst/>
        </p:spPr>
      </p:cxnSp>
      <p:cxnSp>
        <p:nvCxnSpPr>
          <p:cNvPr id="66" name="Straight Connector 65">
            <a:extLst>
              <a:ext uri="{FF2B5EF4-FFF2-40B4-BE49-F238E27FC236}">
                <a16:creationId xmlns:a16="http://schemas.microsoft.com/office/drawing/2014/main" id="{191042B3-ED28-2B59-14C6-622E101D7B0B}"/>
              </a:ext>
            </a:extLst>
          </p:cNvPr>
          <p:cNvCxnSpPr>
            <a:cxnSpLocks/>
          </p:cNvCxnSpPr>
          <p:nvPr/>
        </p:nvCxnSpPr>
        <p:spPr>
          <a:xfrm flipH="1">
            <a:off x="8318216" y="2127870"/>
            <a:ext cx="8714" cy="908970"/>
          </a:xfrm>
          <a:prstGeom prst="line">
            <a:avLst/>
          </a:prstGeom>
          <a:noFill/>
          <a:ln w="15875" cap="flat" cmpd="sng" algn="ctr">
            <a:solidFill>
              <a:srgbClr val="58595B">
                <a:lumMod val="50000"/>
              </a:srgbClr>
            </a:solidFill>
            <a:prstDash val="solid"/>
          </a:ln>
          <a:effectLst/>
        </p:spPr>
      </p:cxnSp>
      <p:cxnSp>
        <p:nvCxnSpPr>
          <p:cNvPr id="75" name="Straight Connector 74">
            <a:extLst>
              <a:ext uri="{FF2B5EF4-FFF2-40B4-BE49-F238E27FC236}">
                <a16:creationId xmlns:a16="http://schemas.microsoft.com/office/drawing/2014/main" id="{D2407D80-9F32-0663-C81D-589B0E991EDD}"/>
              </a:ext>
            </a:extLst>
          </p:cNvPr>
          <p:cNvCxnSpPr>
            <a:cxnSpLocks/>
          </p:cNvCxnSpPr>
          <p:nvPr/>
        </p:nvCxnSpPr>
        <p:spPr>
          <a:xfrm flipH="1">
            <a:off x="8520214" y="2076318"/>
            <a:ext cx="8683" cy="960522"/>
          </a:xfrm>
          <a:prstGeom prst="line">
            <a:avLst/>
          </a:prstGeom>
          <a:noFill/>
          <a:ln w="15875" cap="flat" cmpd="sng" algn="ctr">
            <a:solidFill>
              <a:srgbClr val="58595B">
                <a:lumMod val="50000"/>
              </a:srgbClr>
            </a:solidFill>
            <a:prstDash val="solid"/>
          </a:ln>
          <a:effectLst/>
        </p:spPr>
      </p:cxnSp>
      <p:cxnSp>
        <p:nvCxnSpPr>
          <p:cNvPr id="76" name="Straight Connector 75">
            <a:extLst>
              <a:ext uri="{FF2B5EF4-FFF2-40B4-BE49-F238E27FC236}">
                <a16:creationId xmlns:a16="http://schemas.microsoft.com/office/drawing/2014/main" id="{8B55C061-2C60-0D80-C08E-3765CB0FB996}"/>
              </a:ext>
            </a:extLst>
          </p:cNvPr>
          <p:cNvCxnSpPr>
            <a:cxnSpLocks/>
          </p:cNvCxnSpPr>
          <p:nvPr/>
        </p:nvCxnSpPr>
        <p:spPr>
          <a:xfrm flipH="1">
            <a:off x="8722181" y="2128638"/>
            <a:ext cx="16423" cy="908202"/>
          </a:xfrm>
          <a:prstGeom prst="line">
            <a:avLst/>
          </a:prstGeom>
          <a:noFill/>
          <a:ln w="15875" cap="flat" cmpd="sng" algn="ctr">
            <a:solidFill>
              <a:srgbClr val="58595B">
                <a:lumMod val="50000"/>
              </a:srgbClr>
            </a:solidFill>
            <a:prstDash val="solid"/>
          </a:ln>
          <a:effectLst/>
        </p:spPr>
      </p:cxnSp>
      <p:cxnSp>
        <p:nvCxnSpPr>
          <p:cNvPr id="77" name="Straight Connector 76">
            <a:extLst>
              <a:ext uri="{FF2B5EF4-FFF2-40B4-BE49-F238E27FC236}">
                <a16:creationId xmlns:a16="http://schemas.microsoft.com/office/drawing/2014/main" id="{273BB862-8693-A5A9-6578-DAAB2CC4CE8B}"/>
              </a:ext>
            </a:extLst>
          </p:cNvPr>
          <p:cNvCxnSpPr>
            <a:cxnSpLocks/>
          </p:cNvCxnSpPr>
          <p:nvPr/>
        </p:nvCxnSpPr>
        <p:spPr>
          <a:xfrm>
            <a:off x="8917907" y="2128310"/>
            <a:ext cx="0" cy="849283"/>
          </a:xfrm>
          <a:prstGeom prst="line">
            <a:avLst/>
          </a:prstGeom>
          <a:noFill/>
          <a:ln w="15875" cap="flat" cmpd="sng" algn="ctr">
            <a:solidFill>
              <a:srgbClr val="58595B">
                <a:lumMod val="50000"/>
              </a:srgbClr>
            </a:solidFill>
            <a:prstDash val="solid"/>
          </a:ln>
          <a:effectLst/>
        </p:spPr>
      </p:cxnSp>
      <p:cxnSp>
        <p:nvCxnSpPr>
          <p:cNvPr id="85" name="Straight Connector 84">
            <a:extLst>
              <a:ext uri="{FF2B5EF4-FFF2-40B4-BE49-F238E27FC236}">
                <a16:creationId xmlns:a16="http://schemas.microsoft.com/office/drawing/2014/main" id="{50BD8A40-6737-CEB7-D444-52DC75684429}"/>
              </a:ext>
            </a:extLst>
          </p:cNvPr>
          <p:cNvCxnSpPr>
            <a:cxnSpLocks/>
          </p:cNvCxnSpPr>
          <p:nvPr/>
        </p:nvCxnSpPr>
        <p:spPr>
          <a:xfrm>
            <a:off x="6692080" y="2023998"/>
            <a:ext cx="0" cy="953595"/>
          </a:xfrm>
          <a:prstGeom prst="line">
            <a:avLst/>
          </a:prstGeom>
          <a:noFill/>
          <a:ln w="15875" cap="flat" cmpd="sng" algn="ctr">
            <a:solidFill>
              <a:srgbClr val="58595B">
                <a:lumMod val="50000"/>
              </a:srgbClr>
            </a:solidFill>
            <a:prstDash val="solid"/>
          </a:ln>
          <a:effectLst/>
        </p:spPr>
      </p:cxnSp>
      <p:sp>
        <p:nvSpPr>
          <p:cNvPr id="87" name="Rectangle 86">
            <a:extLst>
              <a:ext uri="{FF2B5EF4-FFF2-40B4-BE49-F238E27FC236}">
                <a16:creationId xmlns:a16="http://schemas.microsoft.com/office/drawing/2014/main" id="{F8F40126-9662-ADEE-525E-1CA686D2CB77}"/>
              </a:ext>
            </a:extLst>
          </p:cNvPr>
          <p:cNvSpPr/>
          <p:nvPr/>
        </p:nvSpPr>
        <p:spPr>
          <a:xfrm>
            <a:off x="6579434" y="1891022"/>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88" name="Rectangle 87">
            <a:extLst>
              <a:ext uri="{FF2B5EF4-FFF2-40B4-BE49-F238E27FC236}">
                <a16:creationId xmlns:a16="http://schemas.microsoft.com/office/drawing/2014/main" id="{13074695-E34C-0924-A1C0-BBBA42EC8FED}"/>
              </a:ext>
            </a:extLst>
          </p:cNvPr>
          <p:cNvSpPr/>
          <p:nvPr/>
        </p:nvSpPr>
        <p:spPr>
          <a:xfrm>
            <a:off x="6543500" y="2908635"/>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89" name="Rectangle 88">
            <a:extLst>
              <a:ext uri="{FF2B5EF4-FFF2-40B4-BE49-F238E27FC236}">
                <a16:creationId xmlns:a16="http://schemas.microsoft.com/office/drawing/2014/main" id="{2CACC490-684C-BC82-5067-EAF111338C54}"/>
              </a:ext>
            </a:extLst>
          </p:cNvPr>
          <p:cNvSpPr/>
          <p:nvPr/>
        </p:nvSpPr>
        <p:spPr>
          <a:xfrm>
            <a:off x="6790598" y="1940943"/>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0" name="Rectangle 89">
            <a:extLst>
              <a:ext uri="{FF2B5EF4-FFF2-40B4-BE49-F238E27FC236}">
                <a16:creationId xmlns:a16="http://schemas.microsoft.com/office/drawing/2014/main" id="{2982DEA3-D12D-5B3C-18A6-92B1F8068B59}"/>
              </a:ext>
            </a:extLst>
          </p:cNvPr>
          <p:cNvSpPr/>
          <p:nvPr/>
        </p:nvSpPr>
        <p:spPr>
          <a:xfrm>
            <a:off x="6978825" y="1940942"/>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1" name="Rectangle 90">
            <a:extLst>
              <a:ext uri="{FF2B5EF4-FFF2-40B4-BE49-F238E27FC236}">
                <a16:creationId xmlns:a16="http://schemas.microsoft.com/office/drawing/2014/main" id="{4EC15C22-4B33-6231-67BF-314A9D3EAF38}"/>
              </a:ext>
            </a:extLst>
          </p:cNvPr>
          <p:cNvSpPr/>
          <p:nvPr/>
        </p:nvSpPr>
        <p:spPr>
          <a:xfrm>
            <a:off x="7199592" y="1994889"/>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2" name="Rectangle 91">
            <a:extLst>
              <a:ext uri="{FF2B5EF4-FFF2-40B4-BE49-F238E27FC236}">
                <a16:creationId xmlns:a16="http://schemas.microsoft.com/office/drawing/2014/main" id="{7F68806F-272E-F52D-1DA8-99073AE54812}"/>
              </a:ext>
            </a:extLst>
          </p:cNvPr>
          <p:cNvSpPr/>
          <p:nvPr/>
        </p:nvSpPr>
        <p:spPr>
          <a:xfrm>
            <a:off x="7392433" y="1991299"/>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3" name="Rectangle 92">
            <a:extLst>
              <a:ext uri="{FF2B5EF4-FFF2-40B4-BE49-F238E27FC236}">
                <a16:creationId xmlns:a16="http://schemas.microsoft.com/office/drawing/2014/main" id="{842DF2BE-50BC-6B7E-B9DA-F8DD77C6D246}"/>
              </a:ext>
            </a:extLst>
          </p:cNvPr>
          <p:cNvSpPr/>
          <p:nvPr/>
        </p:nvSpPr>
        <p:spPr>
          <a:xfrm>
            <a:off x="7596049" y="1920135"/>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4" name="Rectangle 93">
            <a:extLst>
              <a:ext uri="{FF2B5EF4-FFF2-40B4-BE49-F238E27FC236}">
                <a16:creationId xmlns:a16="http://schemas.microsoft.com/office/drawing/2014/main" id="{7209667F-1049-D1D4-052D-D26829FD9437}"/>
              </a:ext>
            </a:extLst>
          </p:cNvPr>
          <p:cNvSpPr/>
          <p:nvPr/>
        </p:nvSpPr>
        <p:spPr>
          <a:xfrm>
            <a:off x="7790004" y="1926751"/>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5" name="Rectangle 94">
            <a:extLst>
              <a:ext uri="{FF2B5EF4-FFF2-40B4-BE49-F238E27FC236}">
                <a16:creationId xmlns:a16="http://schemas.microsoft.com/office/drawing/2014/main" id="{E282661B-1759-A648-F674-C073463362E8}"/>
              </a:ext>
            </a:extLst>
          </p:cNvPr>
          <p:cNvSpPr/>
          <p:nvPr/>
        </p:nvSpPr>
        <p:spPr>
          <a:xfrm>
            <a:off x="7978296" y="1939336"/>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6" name="Rectangle 95">
            <a:extLst>
              <a:ext uri="{FF2B5EF4-FFF2-40B4-BE49-F238E27FC236}">
                <a16:creationId xmlns:a16="http://schemas.microsoft.com/office/drawing/2014/main" id="{E0FD82B2-D904-3045-49AC-EF6A0BB3BBF3}"/>
              </a:ext>
            </a:extLst>
          </p:cNvPr>
          <p:cNvSpPr/>
          <p:nvPr/>
        </p:nvSpPr>
        <p:spPr>
          <a:xfrm>
            <a:off x="8206877" y="1994889"/>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7" name="Rectangle 96">
            <a:extLst>
              <a:ext uri="{FF2B5EF4-FFF2-40B4-BE49-F238E27FC236}">
                <a16:creationId xmlns:a16="http://schemas.microsoft.com/office/drawing/2014/main" id="{A28A7DB9-4589-6B98-2230-1DEEFB3ADE71}"/>
              </a:ext>
            </a:extLst>
          </p:cNvPr>
          <p:cNvSpPr/>
          <p:nvPr/>
        </p:nvSpPr>
        <p:spPr>
          <a:xfrm>
            <a:off x="8409048" y="1939336"/>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8" name="Rectangle 97">
            <a:extLst>
              <a:ext uri="{FF2B5EF4-FFF2-40B4-BE49-F238E27FC236}">
                <a16:creationId xmlns:a16="http://schemas.microsoft.com/office/drawing/2014/main" id="{983E5225-0094-F6A4-C708-D9628C64A934}"/>
              </a:ext>
            </a:extLst>
          </p:cNvPr>
          <p:cNvSpPr/>
          <p:nvPr/>
        </p:nvSpPr>
        <p:spPr>
          <a:xfrm>
            <a:off x="8624462" y="1991299"/>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99" name="Rectangle 98">
            <a:extLst>
              <a:ext uri="{FF2B5EF4-FFF2-40B4-BE49-F238E27FC236}">
                <a16:creationId xmlns:a16="http://schemas.microsoft.com/office/drawing/2014/main" id="{25BFEFDC-C0AD-2507-F632-3F12B8477A0D}"/>
              </a:ext>
            </a:extLst>
          </p:cNvPr>
          <p:cNvSpPr/>
          <p:nvPr/>
        </p:nvSpPr>
        <p:spPr>
          <a:xfrm>
            <a:off x="8797547" y="1983394"/>
            <a:ext cx="231219"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03" name="Rectangle 102">
            <a:extLst>
              <a:ext uri="{FF2B5EF4-FFF2-40B4-BE49-F238E27FC236}">
                <a16:creationId xmlns:a16="http://schemas.microsoft.com/office/drawing/2014/main" id="{9BBA9EBB-61B8-8942-A1B7-081553692C3C}"/>
              </a:ext>
            </a:extLst>
          </p:cNvPr>
          <p:cNvSpPr/>
          <p:nvPr/>
        </p:nvSpPr>
        <p:spPr>
          <a:xfrm>
            <a:off x="6763034" y="2932973"/>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04" name="Rectangle 103">
            <a:extLst>
              <a:ext uri="{FF2B5EF4-FFF2-40B4-BE49-F238E27FC236}">
                <a16:creationId xmlns:a16="http://schemas.microsoft.com/office/drawing/2014/main" id="{8A8662B4-3F7D-8428-DE62-3242C529CEF3}"/>
              </a:ext>
            </a:extLst>
          </p:cNvPr>
          <p:cNvSpPr/>
          <p:nvPr/>
        </p:nvSpPr>
        <p:spPr>
          <a:xfrm>
            <a:off x="6959531" y="2907323"/>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05" name="Rectangle 104">
            <a:extLst>
              <a:ext uri="{FF2B5EF4-FFF2-40B4-BE49-F238E27FC236}">
                <a16:creationId xmlns:a16="http://schemas.microsoft.com/office/drawing/2014/main" id="{6DE1EA59-B79A-64B6-F1C3-1CC326AAE18B}"/>
              </a:ext>
            </a:extLst>
          </p:cNvPr>
          <p:cNvSpPr/>
          <p:nvPr/>
        </p:nvSpPr>
        <p:spPr>
          <a:xfrm>
            <a:off x="7171729" y="2900298"/>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15" name="Rectangle 114">
            <a:extLst>
              <a:ext uri="{FF2B5EF4-FFF2-40B4-BE49-F238E27FC236}">
                <a16:creationId xmlns:a16="http://schemas.microsoft.com/office/drawing/2014/main" id="{0CEADFB5-0D1C-E2F6-41FB-E6F2768662D2}"/>
              </a:ext>
            </a:extLst>
          </p:cNvPr>
          <p:cNvSpPr/>
          <p:nvPr/>
        </p:nvSpPr>
        <p:spPr>
          <a:xfrm>
            <a:off x="7364068" y="2958056"/>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16" name="Rectangle 115">
            <a:extLst>
              <a:ext uri="{FF2B5EF4-FFF2-40B4-BE49-F238E27FC236}">
                <a16:creationId xmlns:a16="http://schemas.microsoft.com/office/drawing/2014/main" id="{7E40D94D-4D9C-54AC-FADE-8C0193F07B64}"/>
              </a:ext>
            </a:extLst>
          </p:cNvPr>
          <p:cNvSpPr/>
          <p:nvPr/>
        </p:nvSpPr>
        <p:spPr>
          <a:xfrm>
            <a:off x="7567266" y="2956574"/>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17" name="Rectangle 116">
            <a:extLst>
              <a:ext uri="{FF2B5EF4-FFF2-40B4-BE49-F238E27FC236}">
                <a16:creationId xmlns:a16="http://schemas.microsoft.com/office/drawing/2014/main" id="{6B669770-1EC0-A7BD-0B81-524A75E6EC2C}"/>
              </a:ext>
            </a:extLst>
          </p:cNvPr>
          <p:cNvSpPr/>
          <p:nvPr/>
        </p:nvSpPr>
        <p:spPr>
          <a:xfrm>
            <a:off x="7763602" y="2932972"/>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18" name="Rectangle 117">
            <a:extLst>
              <a:ext uri="{FF2B5EF4-FFF2-40B4-BE49-F238E27FC236}">
                <a16:creationId xmlns:a16="http://schemas.microsoft.com/office/drawing/2014/main" id="{9FFF4CA1-CE30-F168-08AD-CD01C3428AA6}"/>
              </a:ext>
            </a:extLst>
          </p:cNvPr>
          <p:cNvSpPr/>
          <p:nvPr/>
        </p:nvSpPr>
        <p:spPr>
          <a:xfrm>
            <a:off x="7960276" y="2933498"/>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19" name="Rectangle 118">
            <a:extLst>
              <a:ext uri="{FF2B5EF4-FFF2-40B4-BE49-F238E27FC236}">
                <a16:creationId xmlns:a16="http://schemas.microsoft.com/office/drawing/2014/main" id="{2482B4ED-DE92-0014-D9BA-21C1BF405244}"/>
              </a:ext>
            </a:extLst>
          </p:cNvPr>
          <p:cNvSpPr/>
          <p:nvPr/>
        </p:nvSpPr>
        <p:spPr>
          <a:xfrm>
            <a:off x="8174959" y="2940877"/>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20" name="Rectangle 119">
            <a:extLst>
              <a:ext uri="{FF2B5EF4-FFF2-40B4-BE49-F238E27FC236}">
                <a16:creationId xmlns:a16="http://schemas.microsoft.com/office/drawing/2014/main" id="{80C6250A-CB6B-2C97-86B3-F154AF82F9BA}"/>
              </a:ext>
            </a:extLst>
          </p:cNvPr>
          <p:cNvSpPr/>
          <p:nvPr/>
        </p:nvSpPr>
        <p:spPr>
          <a:xfrm>
            <a:off x="8369331" y="2957797"/>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21" name="Rectangle 120">
            <a:extLst>
              <a:ext uri="{FF2B5EF4-FFF2-40B4-BE49-F238E27FC236}">
                <a16:creationId xmlns:a16="http://schemas.microsoft.com/office/drawing/2014/main" id="{7DAE9805-2828-C008-0EAF-E187B4803113}"/>
              </a:ext>
            </a:extLst>
          </p:cNvPr>
          <p:cNvSpPr/>
          <p:nvPr/>
        </p:nvSpPr>
        <p:spPr>
          <a:xfrm>
            <a:off x="8581405" y="2949892"/>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22" name="Rectangle 121">
            <a:extLst>
              <a:ext uri="{FF2B5EF4-FFF2-40B4-BE49-F238E27FC236}">
                <a16:creationId xmlns:a16="http://schemas.microsoft.com/office/drawing/2014/main" id="{2E36EB8F-F9D4-761F-2242-6F8759103C43}"/>
              </a:ext>
            </a:extLst>
          </p:cNvPr>
          <p:cNvSpPr/>
          <p:nvPr/>
        </p:nvSpPr>
        <p:spPr>
          <a:xfrm>
            <a:off x="8769709" y="2905087"/>
            <a:ext cx="296396" cy="207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lumMod val="50000"/>
                  </a:schemeClr>
                </a:solidFill>
                <a:sym typeface="Wingdings 3" panose="05040102010807070707" pitchFamily="18" charset="2"/>
              </a:rPr>
              <a:t></a:t>
            </a:r>
            <a:endParaRPr lang="en-AU" sz="1100" dirty="0">
              <a:solidFill>
                <a:schemeClr val="tx1">
                  <a:lumMod val="50000"/>
                </a:schemeClr>
              </a:solidFill>
            </a:endParaRPr>
          </a:p>
        </p:txBody>
      </p:sp>
      <p:sp>
        <p:nvSpPr>
          <p:cNvPr id="123" name="Rectangle 122">
            <a:extLst>
              <a:ext uri="{FF2B5EF4-FFF2-40B4-BE49-F238E27FC236}">
                <a16:creationId xmlns:a16="http://schemas.microsoft.com/office/drawing/2014/main" id="{9362481F-7576-38FF-38DB-1B88857CDDA7}"/>
              </a:ext>
            </a:extLst>
          </p:cNvPr>
          <p:cNvSpPr/>
          <p:nvPr/>
        </p:nvSpPr>
        <p:spPr>
          <a:xfrm>
            <a:off x="6565102" y="3874428"/>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24" name="Rectangle 123">
            <a:extLst>
              <a:ext uri="{FF2B5EF4-FFF2-40B4-BE49-F238E27FC236}">
                <a16:creationId xmlns:a16="http://schemas.microsoft.com/office/drawing/2014/main" id="{C9DCAF3B-12C1-3C2E-8974-657D6477CAC1}"/>
              </a:ext>
            </a:extLst>
          </p:cNvPr>
          <p:cNvSpPr/>
          <p:nvPr/>
        </p:nvSpPr>
        <p:spPr>
          <a:xfrm>
            <a:off x="7512266" y="4545850"/>
            <a:ext cx="1670990" cy="157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00" b="1" i="1" dirty="0">
                <a:solidFill>
                  <a:schemeClr val="tx1">
                    <a:lumMod val="50000"/>
                  </a:schemeClr>
                </a:solidFill>
              </a:rPr>
              <a:t>  LR                   </a:t>
            </a:r>
            <a:r>
              <a:rPr lang="en-AU" sz="700" b="1" i="1" dirty="0" err="1">
                <a:solidFill>
                  <a:schemeClr val="tx1">
                    <a:lumMod val="50000"/>
                  </a:schemeClr>
                </a:solidFill>
              </a:rPr>
              <a:t>LR</a:t>
            </a:r>
            <a:r>
              <a:rPr lang="en-AU" sz="700" b="1" i="1" dirty="0">
                <a:solidFill>
                  <a:schemeClr val="tx1">
                    <a:lumMod val="50000"/>
                  </a:schemeClr>
                </a:solidFill>
              </a:rPr>
              <a:t>                   R      </a:t>
            </a:r>
          </a:p>
        </p:txBody>
      </p:sp>
      <p:sp>
        <p:nvSpPr>
          <p:cNvPr id="125" name="Rectangle 124">
            <a:extLst>
              <a:ext uri="{FF2B5EF4-FFF2-40B4-BE49-F238E27FC236}">
                <a16:creationId xmlns:a16="http://schemas.microsoft.com/office/drawing/2014/main" id="{E6655807-72D1-CBE5-DF0A-A63D364051EC}"/>
              </a:ext>
            </a:extLst>
          </p:cNvPr>
          <p:cNvSpPr/>
          <p:nvPr/>
        </p:nvSpPr>
        <p:spPr>
          <a:xfrm>
            <a:off x="8729081" y="4466921"/>
            <a:ext cx="329826" cy="157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00" b="1" i="1" dirty="0">
                <a:solidFill>
                  <a:schemeClr val="tx1">
                    <a:lumMod val="50000"/>
                  </a:schemeClr>
                </a:solidFill>
              </a:rPr>
              <a:t>  L</a:t>
            </a:r>
          </a:p>
        </p:txBody>
      </p:sp>
      <p:sp>
        <p:nvSpPr>
          <p:cNvPr id="126" name="Rectangle 125">
            <a:extLst>
              <a:ext uri="{FF2B5EF4-FFF2-40B4-BE49-F238E27FC236}">
                <a16:creationId xmlns:a16="http://schemas.microsoft.com/office/drawing/2014/main" id="{C6234B33-74E8-FB7A-FA90-3AC77708F05D}"/>
              </a:ext>
            </a:extLst>
          </p:cNvPr>
          <p:cNvSpPr/>
          <p:nvPr/>
        </p:nvSpPr>
        <p:spPr>
          <a:xfrm>
            <a:off x="6766879" y="3898766"/>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27" name="Rectangle 126">
            <a:extLst>
              <a:ext uri="{FF2B5EF4-FFF2-40B4-BE49-F238E27FC236}">
                <a16:creationId xmlns:a16="http://schemas.microsoft.com/office/drawing/2014/main" id="{C85E8428-E11B-8D7F-E7AB-3BA088B1103B}"/>
              </a:ext>
            </a:extLst>
          </p:cNvPr>
          <p:cNvSpPr/>
          <p:nvPr/>
        </p:nvSpPr>
        <p:spPr>
          <a:xfrm>
            <a:off x="7005263" y="3898766"/>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28" name="Rectangle 127">
            <a:extLst>
              <a:ext uri="{FF2B5EF4-FFF2-40B4-BE49-F238E27FC236}">
                <a16:creationId xmlns:a16="http://schemas.microsoft.com/office/drawing/2014/main" id="{E70781A1-0B25-2D6E-E93F-9C6C9A1EE033}"/>
              </a:ext>
            </a:extLst>
          </p:cNvPr>
          <p:cNvSpPr/>
          <p:nvPr/>
        </p:nvSpPr>
        <p:spPr>
          <a:xfrm flipV="1">
            <a:off x="7369952" y="3874428"/>
            <a:ext cx="266929" cy="133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29" name="Rectangle 128">
            <a:extLst>
              <a:ext uri="{FF2B5EF4-FFF2-40B4-BE49-F238E27FC236}">
                <a16:creationId xmlns:a16="http://schemas.microsoft.com/office/drawing/2014/main" id="{B5A128F9-26BD-16C4-CE7F-274D8E34B8AA}"/>
              </a:ext>
            </a:extLst>
          </p:cNvPr>
          <p:cNvSpPr/>
          <p:nvPr/>
        </p:nvSpPr>
        <p:spPr>
          <a:xfrm>
            <a:off x="7193213" y="3863918"/>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30" name="Rectangle 129">
            <a:extLst>
              <a:ext uri="{FF2B5EF4-FFF2-40B4-BE49-F238E27FC236}">
                <a16:creationId xmlns:a16="http://schemas.microsoft.com/office/drawing/2014/main" id="{EAA5D5EC-E3C6-D18E-7D5F-723310E3B2D2}"/>
              </a:ext>
            </a:extLst>
          </p:cNvPr>
          <p:cNvSpPr/>
          <p:nvPr/>
        </p:nvSpPr>
        <p:spPr>
          <a:xfrm>
            <a:off x="7592904" y="3841942"/>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31" name="Rectangle 130">
            <a:extLst>
              <a:ext uri="{FF2B5EF4-FFF2-40B4-BE49-F238E27FC236}">
                <a16:creationId xmlns:a16="http://schemas.microsoft.com/office/drawing/2014/main" id="{B7C36C3A-F970-338A-DCF9-25DEDE9B515C}"/>
              </a:ext>
            </a:extLst>
          </p:cNvPr>
          <p:cNvSpPr/>
          <p:nvPr/>
        </p:nvSpPr>
        <p:spPr>
          <a:xfrm>
            <a:off x="8004688" y="3839111"/>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32" name="Rectangle 131">
            <a:extLst>
              <a:ext uri="{FF2B5EF4-FFF2-40B4-BE49-F238E27FC236}">
                <a16:creationId xmlns:a16="http://schemas.microsoft.com/office/drawing/2014/main" id="{3B3369A2-E471-0C5B-4FD9-3165B4CE3DCA}"/>
              </a:ext>
            </a:extLst>
          </p:cNvPr>
          <p:cNvSpPr/>
          <p:nvPr/>
        </p:nvSpPr>
        <p:spPr>
          <a:xfrm>
            <a:off x="7796301" y="3858705"/>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33" name="Rectangle 132">
            <a:extLst>
              <a:ext uri="{FF2B5EF4-FFF2-40B4-BE49-F238E27FC236}">
                <a16:creationId xmlns:a16="http://schemas.microsoft.com/office/drawing/2014/main" id="{0705D3E7-996D-FEC5-FA50-E06E35EED4AC}"/>
              </a:ext>
            </a:extLst>
          </p:cNvPr>
          <p:cNvSpPr/>
          <p:nvPr/>
        </p:nvSpPr>
        <p:spPr>
          <a:xfrm>
            <a:off x="8206571" y="3850999"/>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34" name="Rectangle 133">
            <a:extLst>
              <a:ext uri="{FF2B5EF4-FFF2-40B4-BE49-F238E27FC236}">
                <a16:creationId xmlns:a16="http://schemas.microsoft.com/office/drawing/2014/main" id="{0D56786B-69CE-FD35-48C7-1CF10A16819E}"/>
              </a:ext>
            </a:extLst>
          </p:cNvPr>
          <p:cNvSpPr/>
          <p:nvPr/>
        </p:nvSpPr>
        <p:spPr>
          <a:xfrm>
            <a:off x="8427229" y="3830190"/>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35" name="Rectangle 134">
            <a:extLst>
              <a:ext uri="{FF2B5EF4-FFF2-40B4-BE49-F238E27FC236}">
                <a16:creationId xmlns:a16="http://schemas.microsoft.com/office/drawing/2014/main" id="{0D04A33C-D12C-E96A-B2C5-8E7C84335DB3}"/>
              </a:ext>
            </a:extLst>
          </p:cNvPr>
          <p:cNvSpPr/>
          <p:nvPr/>
        </p:nvSpPr>
        <p:spPr>
          <a:xfrm>
            <a:off x="8591437" y="3869173"/>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sp>
        <p:nvSpPr>
          <p:cNvPr id="136" name="Rectangle 135">
            <a:extLst>
              <a:ext uri="{FF2B5EF4-FFF2-40B4-BE49-F238E27FC236}">
                <a16:creationId xmlns:a16="http://schemas.microsoft.com/office/drawing/2014/main" id="{9683EADF-7C02-178D-5E3C-A3EC7FCBD656}"/>
              </a:ext>
            </a:extLst>
          </p:cNvPr>
          <p:cNvSpPr/>
          <p:nvPr/>
        </p:nvSpPr>
        <p:spPr>
          <a:xfrm>
            <a:off x="8776539" y="3842498"/>
            <a:ext cx="266929"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schemeClr>
                </a:solidFill>
                <a:sym typeface="Wingdings" pitchFamily="2" charset="2"/>
              </a:rPr>
              <a:t></a:t>
            </a:r>
            <a:endParaRPr lang="en-AU" sz="1200" dirty="0">
              <a:solidFill>
                <a:schemeClr val="tx1">
                  <a:lumMod val="50000"/>
                </a:schemeClr>
              </a:solidFill>
            </a:endParaRPr>
          </a:p>
        </p:txBody>
      </p:sp>
      <p:cxnSp>
        <p:nvCxnSpPr>
          <p:cNvPr id="138" name="Straight Connector 137">
            <a:extLst>
              <a:ext uri="{FF2B5EF4-FFF2-40B4-BE49-F238E27FC236}">
                <a16:creationId xmlns:a16="http://schemas.microsoft.com/office/drawing/2014/main" id="{379BDAA6-0B81-F8A6-C9A8-358CAA43DDB7}"/>
              </a:ext>
            </a:extLst>
          </p:cNvPr>
          <p:cNvCxnSpPr>
            <a:cxnSpLocks/>
          </p:cNvCxnSpPr>
          <p:nvPr/>
        </p:nvCxnSpPr>
        <p:spPr>
          <a:xfrm>
            <a:off x="6661972" y="3946436"/>
            <a:ext cx="260964" cy="49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915648B-7CE9-A601-1D56-8CDA2BA43634}"/>
              </a:ext>
            </a:extLst>
          </p:cNvPr>
          <p:cNvCxnSpPr>
            <a:cxnSpLocks/>
          </p:cNvCxnSpPr>
          <p:nvPr/>
        </p:nvCxnSpPr>
        <p:spPr>
          <a:xfrm>
            <a:off x="6905558" y="3972486"/>
            <a:ext cx="243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0563C56-ACCE-9870-C1BB-89F2A4FA02B8}"/>
              </a:ext>
            </a:extLst>
          </p:cNvPr>
          <p:cNvCxnSpPr>
            <a:cxnSpLocks/>
          </p:cNvCxnSpPr>
          <p:nvPr/>
        </p:nvCxnSpPr>
        <p:spPr>
          <a:xfrm flipV="1">
            <a:off x="7144463" y="3935926"/>
            <a:ext cx="186471" cy="24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9C633E9-807F-FF41-2F6E-FF0FAE77358E}"/>
              </a:ext>
            </a:extLst>
          </p:cNvPr>
          <p:cNvCxnSpPr>
            <a:cxnSpLocks/>
          </p:cNvCxnSpPr>
          <p:nvPr/>
        </p:nvCxnSpPr>
        <p:spPr>
          <a:xfrm>
            <a:off x="7332576" y="3941181"/>
            <a:ext cx="247904" cy="18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B011AED-5736-6512-37AF-2DD836863A5E}"/>
              </a:ext>
            </a:extLst>
          </p:cNvPr>
          <p:cNvCxnSpPr>
            <a:cxnSpLocks/>
          </p:cNvCxnSpPr>
          <p:nvPr/>
        </p:nvCxnSpPr>
        <p:spPr>
          <a:xfrm flipV="1">
            <a:off x="7503455" y="3921849"/>
            <a:ext cx="211827" cy="8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37DE88C-2D6A-3145-A95F-C2BE2671470D}"/>
              </a:ext>
            </a:extLst>
          </p:cNvPr>
          <p:cNvCxnSpPr>
            <a:cxnSpLocks/>
          </p:cNvCxnSpPr>
          <p:nvPr/>
        </p:nvCxnSpPr>
        <p:spPr>
          <a:xfrm>
            <a:off x="7738624" y="3914506"/>
            <a:ext cx="186481" cy="16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8D81E1E-0185-6045-2F3E-7EBE56C0EF8D}"/>
              </a:ext>
            </a:extLst>
          </p:cNvPr>
          <p:cNvCxnSpPr>
            <a:cxnSpLocks/>
          </p:cNvCxnSpPr>
          <p:nvPr/>
        </p:nvCxnSpPr>
        <p:spPr>
          <a:xfrm flipV="1">
            <a:off x="7924413" y="3913950"/>
            <a:ext cx="215137" cy="15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C84D3F8-6B90-800B-9DC0-48D3EEDE8693}"/>
              </a:ext>
            </a:extLst>
          </p:cNvPr>
          <p:cNvCxnSpPr>
            <a:cxnSpLocks/>
          </p:cNvCxnSpPr>
          <p:nvPr/>
        </p:nvCxnSpPr>
        <p:spPr>
          <a:xfrm>
            <a:off x="8142292" y="3907648"/>
            <a:ext cx="186481" cy="16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C0A31B7-EBC8-7BC2-AD2C-750DC845F686}"/>
              </a:ext>
            </a:extLst>
          </p:cNvPr>
          <p:cNvCxnSpPr>
            <a:cxnSpLocks/>
          </p:cNvCxnSpPr>
          <p:nvPr/>
        </p:nvCxnSpPr>
        <p:spPr>
          <a:xfrm flipV="1">
            <a:off x="8354455" y="3904910"/>
            <a:ext cx="215137" cy="15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D5C7832-3E8F-CD9B-D407-FCC892687DFC}"/>
              </a:ext>
            </a:extLst>
          </p:cNvPr>
          <p:cNvCxnSpPr>
            <a:cxnSpLocks/>
          </p:cNvCxnSpPr>
          <p:nvPr/>
        </p:nvCxnSpPr>
        <p:spPr>
          <a:xfrm>
            <a:off x="8554788" y="3890735"/>
            <a:ext cx="167393" cy="57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3DEEE59-E963-C88F-A0CE-27F029FA2686}"/>
              </a:ext>
            </a:extLst>
          </p:cNvPr>
          <p:cNvCxnSpPr>
            <a:cxnSpLocks/>
          </p:cNvCxnSpPr>
          <p:nvPr/>
        </p:nvCxnSpPr>
        <p:spPr>
          <a:xfrm flipV="1">
            <a:off x="8705512" y="3914506"/>
            <a:ext cx="194213" cy="13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83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p15="http://schemas.microsoft.com/office/powerpoint/2012/main">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8C6332-5199-408C-BC42-731F4CE43C7D}" type="slidenum">
              <a:rPr lang="en-AU" smtClean="0"/>
              <a:t>22</a:t>
            </a:fld>
            <a:endParaRPr lang="en-AU"/>
          </a:p>
        </p:txBody>
      </p:sp>
      <p:sp>
        <p:nvSpPr>
          <p:cNvPr id="6" name="Title 1"/>
          <p:cNvSpPr>
            <a:spLocks noGrp="1"/>
          </p:cNvSpPr>
          <p:nvPr>
            <p:ph type="title"/>
          </p:nvPr>
        </p:nvSpPr>
        <p:spPr>
          <a:xfrm>
            <a:off x="355864" y="460001"/>
            <a:ext cx="4033256" cy="378042"/>
          </a:xfrm>
        </p:spPr>
        <p:txBody>
          <a:bodyPr/>
          <a:lstStyle/>
          <a:p>
            <a:r>
              <a:rPr lang="en-AU" b="1" dirty="0"/>
              <a:t>Observations: </a:t>
            </a:r>
            <a:br>
              <a:rPr lang="en-AU" b="1" dirty="0"/>
            </a:br>
            <a:r>
              <a:rPr lang="en-AU" b="1" dirty="0"/>
              <a:t>pages 5 and 7 </a:t>
            </a:r>
            <a:br>
              <a:rPr lang="en-AU" b="1" dirty="0"/>
            </a:br>
            <a:r>
              <a:rPr lang="en-AU" sz="1600" dirty="0"/>
              <a:t>(right side of chart)</a:t>
            </a:r>
            <a:endParaRPr lang="en-AU" sz="1050" dirty="0"/>
          </a:p>
        </p:txBody>
      </p:sp>
      <p:sp>
        <p:nvSpPr>
          <p:cNvPr id="2" name="Rectangle 1">
            <a:extLst>
              <a:ext uri="{FF2B5EF4-FFF2-40B4-BE49-F238E27FC236}">
                <a16:creationId xmlns:a16="http://schemas.microsoft.com/office/drawing/2014/main" id="{8450780E-A0ED-32FA-BB93-FFD9D8CB9395}"/>
              </a:ext>
            </a:extLst>
          </p:cNvPr>
          <p:cNvSpPr/>
          <p:nvPr/>
        </p:nvSpPr>
        <p:spPr>
          <a:xfrm>
            <a:off x="2818539" y="656599"/>
            <a:ext cx="2642825" cy="1333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t>EPIDURAL INFUSION DELIVERY</a:t>
            </a:r>
          </a:p>
          <a:p>
            <a:pPr algn="ctr"/>
            <a:r>
              <a:rPr lang="en-AU" sz="800" dirty="0"/>
              <a:t>(complete applicable sections only)</a:t>
            </a:r>
          </a:p>
          <a:p>
            <a:pPr marL="285750" indent="-285750">
              <a:buFont typeface="Arial" pitchFamily="34" charset="0"/>
              <a:buChar char="•"/>
            </a:pPr>
            <a:r>
              <a:rPr lang="en-AU" sz="1200" dirty="0"/>
              <a:t>Infusion rate (mL per hour) </a:t>
            </a:r>
            <a:r>
              <a:rPr lang="en-AU" sz="1200" u="sng" dirty="0"/>
              <a:t>OR</a:t>
            </a:r>
          </a:p>
          <a:p>
            <a:pPr marL="285750" indent="-285750">
              <a:buFont typeface="Arial" pitchFamily="34" charset="0"/>
              <a:buChar char="•"/>
            </a:pPr>
            <a:r>
              <a:rPr lang="en-AU" sz="1200" dirty="0"/>
              <a:t>PCEA dose (mL)</a:t>
            </a:r>
          </a:p>
          <a:p>
            <a:pPr marL="285750" indent="-285750">
              <a:buFont typeface="Arial" pitchFamily="34" charset="0"/>
              <a:buChar char="•"/>
            </a:pPr>
            <a:r>
              <a:rPr lang="en-AU" sz="1200" dirty="0"/>
              <a:t>PIEB dose (mL)</a:t>
            </a:r>
          </a:p>
          <a:p>
            <a:pPr marL="285750" indent="-285750">
              <a:buFont typeface="Arial" pitchFamily="34" charset="0"/>
              <a:buChar char="•"/>
            </a:pPr>
            <a:r>
              <a:rPr lang="en-AU" sz="1200" dirty="0"/>
              <a:t>Infused total (mL) </a:t>
            </a:r>
            <a:r>
              <a:rPr lang="en-AU" sz="1200" u="sng" dirty="0"/>
              <a:t>OR</a:t>
            </a:r>
          </a:p>
          <a:p>
            <a:pPr marL="285750" indent="-285750">
              <a:buFont typeface="Arial" pitchFamily="34" charset="0"/>
              <a:buChar char="•"/>
            </a:pPr>
            <a:r>
              <a:rPr lang="en-AU" sz="1200" dirty="0"/>
              <a:t>Volume remaining (mL)</a:t>
            </a:r>
          </a:p>
        </p:txBody>
      </p:sp>
      <p:sp>
        <p:nvSpPr>
          <p:cNvPr id="3" name="Rectangle 2">
            <a:extLst>
              <a:ext uri="{FF2B5EF4-FFF2-40B4-BE49-F238E27FC236}">
                <a16:creationId xmlns:a16="http://schemas.microsoft.com/office/drawing/2014/main" id="{CABF5E31-ADBB-DD08-0A89-3DE57B98181D}"/>
              </a:ext>
            </a:extLst>
          </p:cNvPr>
          <p:cNvSpPr/>
          <p:nvPr/>
        </p:nvSpPr>
        <p:spPr>
          <a:xfrm>
            <a:off x="4181589" y="2317533"/>
            <a:ext cx="1273126" cy="498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Epidural program check</a:t>
            </a:r>
          </a:p>
        </p:txBody>
      </p:sp>
      <p:sp>
        <p:nvSpPr>
          <p:cNvPr id="5" name="Rectangle 4">
            <a:extLst>
              <a:ext uri="{FF2B5EF4-FFF2-40B4-BE49-F238E27FC236}">
                <a16:creationId xmlns:a16="http://schemas.microsoft.com/office/drawing/2014/main" id="{565F20E7-5D69-EF40-E1BA-D283D883E6D1}"/>
              </a:ext>
            </a:extLst>
          </p:cNvPr>
          <p:cNvSpPr/>
          <p:nvPr/>
        </p:nvSpPr>
        <p:spPr>
          <a:xfrm>
            <a:off x="3511615" y="3142742"/>
            <a:ext cx="1943100" cy="781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Calibri"/>
                <a:cs typeface="Arial"/>
              </a:rPr>
              <a:t>Comments </a:t>
            </a:r>
            <a:r>
              <a:rPr kumimoji="0" lang="en-AU" sz="1000" b="0" i="0" u="none" strike="noStrike" kern="1200" cap="none" spc="0" normalizeH="0" baseline="0" noProof="0">
                <a:ln>
                  <a:noFill/>
                </a:ln>
                <a:solidFill>
                  <a:srgbClr val="FFFFFF"/>
                </a:solidFill>
                <a:effectLst/>
                <a:uLnTx/>
                <a:uFillTx/>
                <a:latin typeface="Calibri"/>
                <a:cs typeface="Arial"/>
              </a:rPr>
              <a:t>(for example):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00" b="0" i="0" u="none" strike="noStrike" kern="1200" cap="none" spc="0" normalizeH="0" baseline="0" noProof="0">
                <a:ln>
                  <a:noFill/>
                </a:ln>
                <a:solidFill>
                  <a:srgbClr val="FFFFFF"/>
                </a:solidFill>
                <a:effectLst/>
                <a:uLnTx/>
                <a:uFillTx/>
                <a:latin typeface="Calibri"/>
                <a:cs typeface="Arial"/>
              </a:rPr>
              <a:t>Unilateral block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00" b="0" i="0" u="none" strike="noStrike" kern="1200" cap="none" spc="0" normalizeH="0" baseline="0" noProof="0">
                <a:ln>
                  <a:noFill/>
                </a:ln>
                <a:solidFill>
                  <a:srgbClr val="FFFFFF"/>
                </a:solidFill>
                <a:effectLst/>
                <a:uLnTx/>
                <a:uFillTx/>
                <a:latin typeface="Calibri"/>
                <a:cs typeface="Arial"/>
              </a:rPr>
              <a:t>Inadequacy of pain relief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00" b="0" i="0" u="none" strike="noStrike" kern="1200" cap="none" spc="0" normalizeH="0" baseline="0" noProof="0">
                <a:ln>
                  <a:noFill/>
                </a:ln>
                <a:solidFill>
                  <a:srgbClr val="FFFFFF"/>
                </a:solidFill>
                <a:effectLst/>
                <a:uLnTx/>
                <a:uFillTx/>
                <a:latin typeface="Calibri"/>
                <a:cs typeface="Arial"/>
              </a:rPr>
              <a:t>Epidural site check</a:t>
            </a:r>
            <a:endParaRPr kumimoji="0" lang="en-AU" sz="1000" b="0" i="0" u="none" strike="noStrike" kern="1200" cap="none" spc="0" normalizeH="0" baseline="0" noProof="0" dirty="0">
              <a:ln>
                <a:noFill/>
              </a:ln>
              <a:solidFill>
                <a:srgbClr val="FFFFFF"/>
              </a:solidFill>
              <a:effectLst/>
              <a:uLnTx/>
              <a:uFillTx/>
              <a:latin typeface="Calibri"/>
              <a:cs typeface="Arial"/>
            </a:endParaRPr>
          </a:p>
        </p:txBody>
      </p:sp>
      <p:pic>
        <p:nvPicPr>
          <p:cNvPr id="8" name="Picture 7">
            <a:extLst>
              <a:ext uri="{FF2B5EF4-FFF2-40B4-BE49-F238E27FC236}">
                <a16:creationId xmlns:a16="http://schemas.microsoft.com/office/drawing/2014/main" id="{4A3A540A-EEA4-BD7B-273A-171B9118DF34}"/>
              </a:ext>
            </a:extLst>
          </p:cNvPr>
          <p:cNvPicPr>
            <a:picLocks noChangeAspect="1"/>
          </p:cNvPicPr>
          <p:nvPr/>
        </p:nvPicPr>
        <p:blipFill>
          <a:blip r:embed="rId2"/>
          <a:stretch>
            <a:fillRect/>
          </a:stretch>
        </p:blipFill>
        <p:spPr>
          <a:xfrm>
            <a:off x="5884445" y="54117"/>
            <a:ext cx="3181968" cy="5035265"/>
          </a:xfrm>
          <a:prstGeom prst="rect">
            <a:avLst/>
          </a:prstGeom>
        </p:spPr>
      </p:pic>
      <p:sp>
        <p:nvSpPr>
          <p:cNvPr id="9" name="Rectangle 8">
            <a:extLst>
              <a:ext uri="{FF2B5EF4-FFF2-40B4-BE49-F238E27FC236}">
                <a16:creationId xmlns:a16="http://schemas.microsoft.com/office/drawing/2014/main" id="{892FA5F5-A0A6-8318-E146-8B6DC3A57E94}"/>
              </a:ext>
            </a:extLst>
          </p:cNvPr>
          <p:cNvSpPr/>
          <p:nvPr/>
        </p:nvSpPr>
        <p:spPr>
          <a:xfrm>
            <a:off x="6550336" y="937681"/>
            <a:ext cx="2641510" cy="157857"/>
          </a:xfrm>
          <a:prstGeom prst="rect">
            <a:avLst/>
          </a:prstGeom>
          <a:no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AU" sz="600" b="0" i="1" u="none" strike="noStrike" kern="0" cap="none" spc="0" normalizeH="0" baseline="0" noProof="0" dirty="0">
                <a:ln>
                  <a:noFill/>
                </a:ln>
                <a:solidFill>
                  <a:srgbClr val="58595B">
                    <a:lumMod val="50000"/>
                  </a:srgbClr>
                </a:solidFill>
                <a:effectLst/>
                <a:uLnTx/>
                <a:uFillTx/>
                <a:latin typeface="Calibri"/>
                <a:cs typeface="Arial"/>
              </a:rPr>
              <a:t>  1000    1005  1010  </a:t>
            </a:r>
            <a:r>
              <a:rPr lang="en-AU" sz="600" i="1" kern="0" dirty="0">
                <a:solidFill>
                  <a:srgbClr val="58595B">
                    <a:lumMod val="50000"/>
                  </a:srgbClr>
                </a:solidFill>
                <a:latin typeface="Calibri"/>
                <a:cs typeface="Arial"/>
              </a:rPr>
              <a:t>1</a:t>
            </a:r>
            <a:r>
              <a:rPr kumimoji="0" lang="en-AU" sz="600" b="0" i="1" u="none" strike="noStrike" kern="0" cap="none" spc="0" normalizeH="0" baseline="0" noProof="0" dirty="0">
                <a:ln>
                  <a:noFill/>
                </a:ln>
                <a:solidFill>
                  <a:srgbClr val="58595B">
                    <a:lumMod val="50000"/>
                  </a:srgbClr>
                </a:solidFill>
                <a:effectLst/>
                <a:uLnTx/>
                <a:uFillTx/>
                <a:latin typeface="Calibri"/>
                <a:cs typeface="Arial"/>
              </a:rPr>
              <a:t>015  1030   1100   1200   1300  1305   1310  1315  1320   </a:t>
            </a:r>
          </a:p>
        </p:txBody>
      </p:sp>
      <p:sp>
        <p:nvSpPr>
          <p:cNvPr id="10" name="Rectangle 9">
            <a:extLst>
              <a:ext uri="{FF2B5EF4-FFF2-40B4-BE49-F238E27FC236}">
                <a16:creationId xmlns:a16="http://schemas.microsoft.com/office/drawing/2014/main" id="{336BCD69-327A-A568-D865-1672CBDF1BA6}"/>
              </a:ext>
            </a:extLst>
          </p:cNvPr>
          <p:cNvSpPr/>
          <p:nvPr/>
        </p:nvSpPr>
        <p:spPr>
          <a:xfrm>
            <a:off x="6612948" y="838043"/>
            <a:ext cx="564919" cy="144016"/>
          </a:xfrm>
          <a:prstGeom prst="rect">
            <a:avLst/>
          </a:prstGeom>
          <a:no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AU" sz="700" b="0" i="1" u="none" strike="noStrike" kern="0" cap="none" spc="0" normalizeH="0" baseline="0" noProof="0" dirty="0">
                <a:ln>
                  <a:noFill/>
                </a:ln>
                <a:solidFill>
                  <a:srgbClr val="58595B">
                    <a:lumMod val="50000"/>
                  </a:srgbClr>
                </a:solidFill>
                <a:effectLst/>
                <a:uLnTx/>
                <a:uFillTx/>
                <a:latin typeface="Calibri"/>
                <a:cs typeface="Arial"/>
              </a:rPr>
              <a:t>10/12/23</a:t>
            </a:r>
          </a:p>
        </p:txBody>
      </p:sp>
      <p:sp>
        <p:nvSpPr>
          <p:cNvPr id="11" name="Rectangle 10">
            <a:extLst>
              <a:ext uri="{FF2B5EF4-FFF2-40B4-BE49-F238E27FC236}">
                <a16:creationId xmlns:a16="http://schemas.microsoft.com/office/drawing/2014/main" id="{E07A20FA-9D79-53A6-71DE-8C4D42375898}"/>
              </a:ext>
            </a:extLst>
          </p:cNvPr>
          <p:cNvSpPr/>
          <p:nvPr/>
        </p:nvSpPr>
        <p:spPr>
          <a:xfrm>
            <a:off x="6447875" y="1123168"/>
            <a:ext cx="2952328"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dirty="0">
                <a:solidFill>
                  <a:schemeClr val="tx1">
                    <a:lumMod val="50000"/>
                  </a:schemeClr>
                </a:solidFill>
              </a:rPr>
              <a:t>      8     8    8     8 10   10  10   10 10 </a:t>
            </a:r>
          </a:p>
        </p:txBody>
      </p:sp>
      <p:sp>
        <p:nvSpPr>
          <p:cNvPr id="12" name="Rectangle 11">
            <a:extLst>
              <a:ext uri="{FF2B5EF4-FFF2-40B4-BE49-F238E27FC236}">
                <a16:creationId xmlns:a16="http://schemas.microsoft.com/office/drawing/2014/main" id="{FD5EB082-2D7E-CAE9-9696-3DA6F2D05258}"/>
              </a:ext>
            </a:extLst>
          </p:cNvPr>
          <p:cNvSpPr/>
          <p:nvPr/>
        </p:nvSpPr>
        <p:spPr>
          <a:xfrm>
            <a:off x="6447875" y="1865623"/>
            <a:ext cx="2952328"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dirty="0">
                <a:solidFill>
                  <a:schemeClr val="tx1">
                    <a:lumMod val="50000"/>
                  </a:schemeClr>
                </a:solidFill>
              </a:rPr>
              <a:t>             4     12   20   24  29   39   49   59    </a:t>
            </a:r>
          </a:p>
        </p:txBody>
      </p:sp>
      <p:sp>
        <p:nvSpPr>
          <p:cNvPr id="13" name="Rectangle 12">
            <a:extLst>
              <a:ext uri="{FF2B5EF4-FFF2-40B4-BE49-F238E27FC236}">
                <a16:creationId xmlns:a16="http://schemas.microsoft.com/office/drawing/2014/main" id="{EFA1F6D2-3136-52CC-AB88-EE3A6C903DB1}"/>
              </a:ext>
            </a:extLst>
          </p:cNvPr>
          <p:cNvSpPr/>
          <p:nvPr/>
        </p:nvSpPr>
        <p:spPr>
          <a:xfrm>
            <a:off x="6612948" y="2419385"/>
            <a:ext cx="2952328"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i="1" dirty="0">
                <a:solidFill>
                  <a:schemeClr val="tx1">
                    <a:lumMod val="50000"/>
                  </a:schemeClr>
                </a:solidFill>
              </a:rPr>
              <a:t>CL                                          MT</a:t>
            </a:r>
          </a:p>
        </p:txBody>
      </p:sp>
      <p:sp>
        <p:nvSpPr>
          <p:cNvPr id="14" name="Rectangle 13">
            <a:extLst>
              <a:ext uri="{FF2B5EF4-FFF2-40B4-BE49-F238E27FC236}">
                <a16:creationId xmlns:a16="http://schemas.microsoft.com/office/drawing/2014/main" id="{00E58F7A-8911-FD9F-2439-DCE9069F4399}"/>
              </a:ext>
            </a:extLst>
          </p:cNvPr>
          <p:cNvSpPr/>
          <p:nvPr/>
        </p:nvSpPr>
        <p:spPr>
          <a:xfrm>
            <a:off x="7963098" y="2853806"/>
            <a:ext cx="252028" cy="1551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900" i="1" dirty="0">
                <a:solidFill>
                  <a:schemeClr val="tx1">
                    <a:lumMod val="50000"/>
                  </a:schemeClr>
                </a:solidFill>
              </a:rPr>
              <a:t>Epidural dressing intact</a:t>
            </a:r>
          </a:p>
        </p:txBody>
      </p:sp>
      <p:sp>
        <p:nvSpPr>
          <p:cNvPr id="15" name="Rectangle 14">
            <a:extLst>
              <a:ext uri="{FF2B5EF4-FFF2-40B4-BE49-F238E27FC236}">
                <a16:creationId xmlns:a16="http://schemas.microsoft.com/office/drawing/2014/main" id="{7808FAFA-52C7-3F37-F538-75E325257DA1}"/>
              </a:ext>
            </a:extLst>
          </p:cNvPr>
          <p:cNvSpPr/>
          <p:nvPr/>
        </p:nvSpPr>
        <p:spPr>
          <a:xfrm>
            <a:off x="8215126" y="3142742"/>
            <a:ext cx="252028" cy="1234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800" i="1" dirty="0">
                <a:solidFill>
                  <a:schemeClr val="tx1">
                    <a:lumMod val="50000"/>
                  </a:schemeClr>
                </a:solidFill>
              </a:rPr>
              <a:t>Epidural CEASED</a:t>
            </a:r>
          </a:p>
        </p:txBody>
      </p:sp>
      <p:sp>
        <p:nvSpPr>
          <p:cNvPr id="16" name="Rectangle 15">
            <a:extLst>
              <a:ext uri="{FF2B5EF4-FFF2-40B4-BE49-F238E27FC236}">
                <a16:creationId xmlns:a16="http://schemas.microsoft.com/office/drawing/2014/main" id="{BCFD18AE-5A59-5D44-AC10-DE7BB9DA1984}"/>
              </a:ext>
            </a:extLst>
          </p:cNvPr>
          <p:cNvSpPr/>
          <p:nvPr/>
        </p:nvSpPr>
        <p:spPr>
          <a:xfrm>
            <a:off x="6612948" y="4840002"/>
            <a:ext cx="2952328"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i="1" dirty="0">
                <a:solidFill>
                  <a:schemeClr val="tx1">
                    <a:lumMod val="50000"/>
                  </a:schemeClr>
                </a:solidFill>
              </a:rPr>
              <a:t>CL   </a:t>
            </a:r>
            <a:r>
              <a:rPr lang="en-AU" sz="800" i="1" dirty="0" err="1">
                <a:solidFill>
                  <a:schemeClr val="tx1">
                    <a:lumMod val="50000"/>
                  </a:schemeClr>
                </a:solidFill>
              </a:rPr>
              <a:t>CL</a:t>
            </a:r>
            <a:r>
              <a:rPr lang="en-AU" sz="800" i="1" dirty="0">
                <a:solidFill>
                  <a:schemeClr val="tx1">
                    <a:lumMod val="50000"/>
                  </a:schemeClr>
                </a:solidFill>
              </a:rPr>
              <a:t>  </a:t>
            </a:r>
            <a:r>
              <a:rPr lang="en-AU" sz="800" i="1" dirty="0" err="1">
                <a:solidFill>
                  <a:schemeClr val="tx1">
                    <a:lumMod val="50000"/>
                  </a:schemeClr>
                </a:solidFill>
              </a:rPr>
              <a:t>CL</a:t>
            </a:r>
            <a:r>
              <a:rPr lang="en-AU" sz="800" i="1" dirty="0">
                <a:solidFill>
                  <a:schemeClr val="tx1">
                    <a:lumMod val="50000"/>
                  </a:schemeClr>
                </a:solidFill>
              </a:rPr>
              <a:t> </a:t>
            </a:r>
            <a:r>
              <a:rPr lang="en-AU" sz="800" i="1" dirty="0" err="1">
                <a:solidFill>
                  <a:schemeClr val="tx1">
                    <a:lumMod val="50000"/>
                  </a:schemeClr>
                </a:solidFill>
              </a:rPr>
              <a:t>CL</a:t>
            </a:r>
            <a:r>
              <a:rPr lang="en-AU" sz="800" i="1" dirty="0">
                <a:solidFill>
                  <a:schemeClr val="tx1">
                    <a:lumMod val="50000"/>
                  </a:schemeClr>
                </a:solidFill>
              </a:rPr>
              <a:t>  </a:t>
            </a:r>
            <a:r>
              <a:rPr lang="en-AU" sz="800" i="1" dirty="0" err="1">
                <a:solidFill>
                  <a:schemeClr val="tx1">
                    <a:lumMod val="50000"/>
                  </a:schemeClr>
                </a:solidFill>
              </a:rPr>
              <a:t>CL</a:t>
            </a:r>
            <a:r>
              <a:rPr lang="en-AU" sz="800" i="1" dirty="0">
                <a:solidFill>
                  <a:schemeClr val="tx1">
                    <a:lumMod val="50000"/>
                  </a:schemeClr>
                </a:solidFill>
              </a:rPr>
              <a:t>   </a:t>
            </a:r>
            <a:r>
              <a:rPr lang="en-AU" sz="800" i="1" dirty="0" err="1">
                <a:solidFill>
                  <a:schemeClr val="tx1">
                    <a:lumMod val="50000"/>
                  </a:schemeClr>
                </a:solidFill>
              </a:rPr>
              <a:t>CL</a:t>
            </a:r>
            <a:r>
              <a:rPr lang="en-AU" sz="800" i="1" dirty="0">
                <a:solidFill>
                  <a:schemeClr val="tx1">
                    <a:lumMod val="50000"/>
                  </a:schemeClr>
                </a:solidFill>
              </a:rPr>
              <a:t>  MT  </a:t>
            </a:r>
            <a:r>
              <a:rPr lang="en-AU" sz="800" i="1" dirty="0" err="1">
                <a:solidFill>
                  <a:schemeClr val="tx1">
                    <a:lumMod val="50000"/>
                  </a:schemeClr>
                </a:solidFill>
              </a:rPr>
              <a:t>MT</a:t>
            </a:r>
            <a:r>
              <a:rPr lang="en-AU" sz="800" i="1" dirty="0">
                <a:solidFill>
                  <a:schemeClr val="tx1">
                    <a:lumMod val="50000"/>
                  </a:schemeClr>
                </a:solidFill>
              </a:rPr>
              <a:t> </a:t>
            </a:r>
            <a:r>
              <a:rPr lang="en-AU" sz="800" i="1" dirty="0" err="1">
                <a:solidFill>
                  <a:schemeClr val="tx1">
                    <a:lumMod val="50000"/>
                  </a:schemeClr>
                </a:solidFill>
              </a:rPr>
              <a:t>MT</a:t>
            </a:r>
            <a:r>
              <a:rPr lang="en-AU" sz="800" i="1" dirty="0">
                <a:solidFill>
                  <a:schemeClr val="tx1">
                    <a:lumMod val="50000"/>
                  </a:schemeClr>
                </a:solidFill>
              </a:rPr>
              <a:t> </a:t>
            </a:r>
            <a:r>
              <a:rPr lang="en-AU" sz="800" i="1" dirty="0" err="1">
                <a:solidFill>
                  <a:schemeClr val="tx1">
                    <a:lumMod val="50000"/>
                  </a:schemeClr>
                </a:solidFill>
              </a:rPr>
              <a:t>MT</a:t>
            </a:r>
            <a:endParaRPr lang="en-AU" sz="800" i="1" dirty="0">
              <a:solidFill>
                <a:schemeClr val="tx1">
                  <a:lumMod val="50000"/>
                </a:schemeClr>
              </a:solidFill>
            </a:endParaRPr>
          </a:p>
        </p:txBody>
      </p:sp>
    </p:spTree>
    <p:extLst>
      <p:ext uri="{BB962C8B-B14F-4D97-AF65-F5344CB8AC3E}">
        <p14:creationId xmlns:p14="http://schemas.microsoft.com/office/powerpoint/2010/main" val="9839083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546" y="1044178"/>
            <a:ext cx="7873254" cy="3055144"/>
          </a:xfrm>
        </p:spPr>
        <p:txBody>
          <a:bodyPr/>
          <a:lstStyle/>
          <a:p>
            <a:pPr marL="0" indent="0" algn="ctr">
              <a:buNone/>
            </a:pPr>
            <a:endParaRPr lang="en-AU" dirty="0"/>
          </a:p>
          <a:p>
            <a:pPr marL="0" indent="0" algn="ctr">
              <a:buNone/>
            </a:pPr>
            <a:r>
              <a:rPr lang="en-AU" b="1" dirty="0"/>
              <a:t>The next 3 slides  detail:</a:t>
            </a:r>
          </a:p>
          <a:p>
            <a:pPr marL="0" indent="0" algn="ctr">
              <a:buNone/>
            </a:pPr>
            <a:endParaRPr lang="en-AU" sz="800" b="1" dirty="0"/>
          </a:p>
          <a:p>
            <a:pPr>
              <a:buFont typeface="Arial" pitchFamily="34" charset="0"/>
              <a:buChar char="•"/>
            </a:pPr>
            <a:r>
              <a:rPr lang="en-AU" b="1" dirty="0"/>
              <a:t>Obstetric Epidural Analgesia Management Guidelines </a:t>
            </a:r>
            <a:r>
              <a:rPr lang="en-AU" sz="1400" b="1" spc="0" dirty="0"/>
              <a:t>(page 1)</a:t>
            </a:r>
          </a:p>
          <a:p>
            <a:pPr>
              <a:buFont typeface="Arial" pitchFamily="34" charset="0"/>
              <a:buChar char="•"/>
            </a:pPr>
            <a:r>
              <a:rPr lang="en-AU" b="1" dirty="0"/>
              <a:t>Yellow and Red Zone Instructions </a:t>
            </a:r>
            <a:r>
              <a:rPr lang="en-AU" sz="1400" b="1" spc="0" dirty="0">
                <a:solidFill>
                  <a:srgbClr val="58595B"/>
                </a:solidFill>
              </a:rPr>
              <a:t>(page 1)</a:t>
            </a:r>
            <a:endParaRPr lang="en-AU" sz="1400" b="1" spc="0" dirty="0"/>
          </a:p>
          <a:p>
            <a:pPr>
              <a:buFont typeface="Arial" pitchFamily="34" charset="0"/>
              <a:buChar char="•"/>
            </a:pPr>
            <a:r>
              <a:rPr lang="en-AU" sz="1800" b="1" dirty="0">
                <a:solidFill>
                  <a:srgbClr val="58595B"/>
                </a:solidFill>
              </a:rPr>
              <a:t>Motor block assessment and dermatome diagram </a:t>
            </a:r>
            <a:r>
              <a:rPr lang="en-AU" sz="1400" b="1" spc="0" dirty="0">
                <a:solidFill>
                  <a:srgbClr val="58595B"/>
                </a:solidFill>
              </a:rPr>
              <a:t>(page 8) </a:t>
            </a:r>
          </a:p>
          <a:p>
            <a:pPr>
              <a:buFont typeface="Arial" pitchFamily="34" charset="0"/>
              <a:buChar char="•"/>
            </a:pPr>
            <a:endParaRPr lang="en-AU" sz="1800" b="1" dirty="0">
              <a:solidFill>
                <a:srgbClr val="58595B"/>
              </a:solidFill>
            </a:endParaRPr>
          </a:p>
          <a:p>
            <a:pPr marL="0" indent="0"/>
            <a:endParaRPr lang="en-AU" b="1" dirty="0"/>
          </a:p>
        </p:txBody>
      </p:sp>
      <p:sp>
        <p:nvSpPr>
          <p:cNvPr id="4" name="Slide Number Placeholder 3"/>
          <p:cNvSpPr>
            <a:spLocks noGrp="1"/>
          </p:cNvSpPr>
          <p:nvPr>
            <p:ph type="sldNum" sz="quarter" idx="10"/>
          </p:nvPr>
        </p:nvSpPr>
        <p:spPr/>
        <p:txBody>
          <a:bodyPr/>
          <a:lstStyle/>
          <a:p>
            <a:fld id="{BF8C6332-5199-408C-BC42-731F4CE43C7D}" type="slidenum">
              <a:rPr lang="en-AU" smtClean="0"/>
              <a:t>23</a:t>
            </a:fld>
            <a:endParaRPr lang="en-AU"/>
          </a:p>
        </p:txBody>
      </p:sp>
    </p:spTree>
    <p:extLst>
      <p:ext uri="{BB962C8B-B14F-4D97-AF65-F5344CB8AC3E}">
        <p14:creationId xmlns:p14="http://schemas.microsoft.com/office/powerpoint/2010/main" val="4573244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8C6332-5199-408C-BC42-731F4CE43C7D}" type="slidenum">
              <a:rPr lang="en-AU" smtClean="0"/>
              <a:t>24</a:t>
            </a:fld>
            <a:endParaRPr lang="en-AU"/>
          </a:p>
        </p:txBody>
      </p:sp>
      <p:pic>
        <p:nvPicPr>
          <p:cNvPr id="6" name="Picture 5">
            <a:extLst>
              <a:ext uri="{FF2B5EF4-FFF2-40B4-BE49-F238E27FC236}">
                <a16:creationId xmlns:a16="http://schemas.microsoft.com/office/drawing/2014/main" id="{29456FD2-8E34-829E-2CE8-16AFE9B91BC0}"/>
              </a:ext>
            </a:extLst>
          </p:cNvPr>
          <p:cNvPicPr>
            <a:picLocks noChangeAspect="1"/>
          </p:cNvPicPr>
          <p:nvPr/>
        </p:nvPicPr>
        <p:blipFill rotWithShape="1">
          <a:blip r:embed="rId2"/>
          <a:srcRect b="31207"/>
          <a:stretch/>
        </p:blipFill>
        <p:spPr>
          <a:xfrm>
            <a:off x="2237482" y="1501801"/>
            <a:ext cx="5432560" cy="3013355"/>
          </a:xfrm>
          <a:prstGeom prst="rect">
            <a:avLst/>
          </a:prstGeom>
        </p:spPr>
      </p:pic>
      <p:sp>
        <p:nvSpPr>
          <p:cNvPr id="7" name="Title 1">
            <a:extLst>
              <a:ext uri="{FF2B5EF4-FFF2-40B4-BE49-F238E27FC236}">
                <a16:creationId xmlns:a16="http://schemas.microsoft.com/office/drawing/2014/main" id="{5161E16A-A64D-8D7A-9B4A-9ED68E3DB944}"/>
              </a:ext>
            </a:extLst>
          </p:cNvPr>
          <p:cNvSpPr>
            <a:spLocks noGrp="1"/>
          </p:cNvSpPr>
          <p:nvPr>
            <p:ph type="title"/>
          </p:nvPr>
        </p:nvSpPr>
        <p:spPr>
          <a:xfrm>
            <a:off x="355863" y="460001"/>
            <a:ext cx="8624363" cy="378042"/>
          </a:xfrm>
        </p:spPr>
        <p:txBody>
          <a:bodyPr/>
          <a:lstStyle/>
          <a:p>
            <a:r>
              <a:rPr lang="en-AU" b="1" dirty="0"/>
              <a:t>Page 1: </a:t>
            </a:r>
            <a:br>
              <a:rPr lang="en-AU" b="1" dirty="0"/>
            </a:br>
            <a:r>
              <a:rPr lang="en-AU" b="1" dirty="0"/>
              <a:t>Obstetric Epidural Analgesia Management Guidelines</a:t>
            </a:r>
            <a:br>
              <a:rPr lang="en-AU" b="1" dirty="0"/>
            </a:br>
            <a:endParaRPr lang="en-AU" sz="105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xmlns:p15="http://schemas.microsoft.com/office/powerpoint/2012/main">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8C6332-5199-408C-BC42-731F4CE43C7D}" type="slidenum">
              <a:rPr lang="en-AU" smtClean="0"/>
              <a:t>25</a:t>
            </a:fld>
            <a:endParaRPr lang="en-AU"/>
          </a:p>
        </p:txBody>
      </p:sp>
      <p:pic>
        <p:nvPicPr>
          <p:cNvPr id="3" name="Picture 2">
            <a:extLst>
              <a:ext uri="{FF2B5EF4-FFF2-40B4-BE49-F238E27FC236}">
                <a16:creationId xmlns:a16="http://schemas.microsoft.com/office/drawing/2014/main" id="{E6B99761-36C7-E6EF-F295-027F82703F33}"/>
              </a:ext>
            </a:extLst>
          </p:cNvPr>
          <p:cNvPicPr>
            <a:picLocks noChangeAspect="1"/>
          </p:cNvPicPr>
          <p:nvPr/>
        </p:nvPicPr>
        <p:blipFill rotWithShape="1">
          <a:blip r:embed="rId2"/>
          <a:srcRect t="67683"/>
          <a:stretch/>
        </p:blipFill>
        <p:spPr>
          <a:xfrm>
            <a:off x="1442263" y="1671850"/>
            <a:ext cx="6258977" cy="1630907"/>
          </a:xfrm>
          <a:prstGeom prst="rect">
            <a:avLst/>
          </a:prstGeom>
        </p:spPr>
      </p:pic>
      <p:sp>
        <p:nvSpPr>
          <p:cNvPr id="5" name="Title 1">
            <a:extLst>
              <a:ext uri="{FF2B5EF4-FFF2-40B4-BE49-F238E27FC236}">
                <a16:creationId xmlns:a16="http://schemas.microsoft.com/office/drawing/2014/main" id="{C4CF76C3-8A7D-72C2-BDE1-B8E8EB0C58F1}"/>
              </a:ext>
            </a:extLst>
          </p:cNvPr>
          <p:cNvSpPr>
            <a:spLocks noGrp="1"/>
          </p:cNvSpPr>
          <p:nvPr>
            <p:ph type="title"/>
          </p:nvPr>
        </p:nvSpPr>
        <p:spPr>
          <a:xfrm>
            <a:off x="355863" y="460001"/>
            <a:ext cx="8481061" cy="378042"/>
          </a:xfrm>
        </p:spPr>
        <p:txBody>
          <a:bodyPr/>
          <a:lstStyle/>
          <a:p>
            <a:r>
              <a:rPr lang="en-AU" b="1" dirty="0"/>
              <a:t>Page 1: </a:t>
            </a:r>
            <a:br>
              <a:rPr lang="en-AU" b="1" dirty="0"/>
            </a:br>
            <a:r>
              <a:rPr lang="en-AU" b="1" dirty="0"/>
              <a:t>Managing epidural adverse effects or inadequate analgesia</a:t>
            </a:r>
            <a:br>
              <a:rPr lang="en-AU" b="1" dirty="0"/>
            </a:br>
            <a:endParaRPr lang="en-AU" sz="1050" dirty="0"/>
          </a:p>
        </p:txBody>
      </p:sp>
    </p:spTree>
    <p:extLst>
      <p:ext uri="{BB962C8B-B14F-4D97-AF65-F5344CB8AC3E}">
        <p14:creationId xmlns:p14="http://schemas.microsoft.com/office/powerpoint/2010/main" val="37140758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8C6332-5199-408C-BC42-731F4CE43C7D}" type="slidenum">
              <a:rPr lang="en-AU" smtClean="0"/>
              <a:t>26</a:t>
            </a:fld>
            <a:endParaRPr lang="en-AU"/>
          </a:p>
        </p:txBody>
      </p:sp>
      <p:pic>
        <p:nvPicPr>
          <p:cNvPr id="5" name="Picture 4">
            <a:extLst>
              <a:ext uri="{FF2B5EF4-FFF2-40B4-BE49-F238E27FC236}">
                <a16:creationId xmlns:a16="http://schemas.microsoft.com/office/drawing/2014/main" id="{480E6159-0384-5E44-C1C1-04FBC115A60C}"/>
              </a:ext>
            </a:extLst>
          </p:cNvPr>
          <p:cNvPicPr>
            <a:picLocks noChangeAspect="1"/>
          </p:cNvPicPr>
          <p:nvPr/>
        </p:nvPicPr>
        <p:blipFill rotWithShape="1">
          <a:blip r:embed="rId2"/>
          <a:srcRect t="1504"/>
          <a:stretch/>
        </p:blipFill>
        <p:spPr>
          <a:xfrm>
            <a:off x="2096545" y="1412543"/>
            <a:ext cx="5102649" cy="3270956"/>
          </a:xfrm>
          <a:prstGeom prst="rect">
            <a:avLst/>
          </a:prstGeom>
        </p:spPr>
      </p:pic>
      <p:sp>
        <p:nvSpPr>
          <p:cNvPr id="6" name="Title 1">
            <a:extLst>
              <a:ext uri="{FF2B5EF4-FFF2-40B4-BE49-F238E27FC236}">
                <a16:creationId xmlns:a16="http://schemas.microsoft.com/office/drawing/2014/main" id="{D9F70C0D-4ABD-854B-1B25-4A4350204B6B}"/>
              </a:ext>
            </a:extLst>
          </p:cNvPr>
          <p:cNvSpPr>
            <a:spLocks noGrp="1"/>
          </p:cNvSpPr>
          <p:nvPr>
            <p:ph type="title"/>
          </p:nvPr>
        </p:nvSpPr>
        <p:spPr>
          <a:xfrm>
            <a:off x="355863" y="460001"/>
            <a:ext cx="8481061" cy="378042"/>
          </a:xfrm>
        </p:spPr>
        <p:txBody>
          <a:bodyPr/>
          <a:lstStyle/>
          <a:p>
            <a:r>
              <a:rPr lang="en-AU" b="1" dirty="0"/>
              <a:t>Page 1: </a:t>
            </a:r>
            <a:br>
              <a:rPr lang="en-AU" b="1" dirty="0"/>
            </a:br>
            <a:r>
              <a:rPr lang="en-AU" b="1" dirty="0"/>
              <a:t>Yellow and Red Zone Response</a:t>
            </a:r>
            <a:br>
              <a:rPr lang="en-AU" b="1" dirty="0"/>
            </a:br>
            <a:endParaRPr lang="en-AU" sz="1050" dirty="0"/>
          </a:p>
        </p:txBody>
      </p:sp>
    </p:spTree>
    <p:extLst>
      <p:ext uri="{BB962C8B-B14F-4D97-AF65-F5344CB8AC3E}">
        <p14:creationId xmlns:p14="http://schemas.microsoft.com/office/powerpoint/2010/main" val="11763591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8C6332-5199-408C-BC42-731F4CE43C7D}" type="slidenum">
              <a:rPr lang="en-AU" smtClean="0"/>
              <a:t>27</a:t>
            </a:fld>
            <a:endParaRPr lang="en-AU"/>
          </a:p>
        </p:txBody>
      </p:sp>
      <p:pic>
        <p:nvPicPr>
          <p:cNvPr id="3" name="Picture 2">
            <a:extLst>
              <a:ext uri="{FF2B5EF4-FFF2-40B4-BE49-F238E27FC236}">
                <a16:creationId xmlns:a16="http://schemas.microsoft.com/office/drawing/2014/main" id="{1C3EFDD6-B930-AB18-2A2B-FFBA8BC96186}"/>
              </a:ext>
            </a:extLst>
          </p:cNvPr>
          <p:cNvPicPr>
            <a:picLocks noChangeAspect="1"/>
          </p:cNvPicPr>
          <p:nvPr/>
        </p:nvPicPr>
        <p:blipFill>
          <a:blip r:embed="rId2"/>
          <a:stretch>
            <a:fillRect/>
          </a:stretch>
        </p:blipFill>
        <p:spPr>
          <a:xfrm>
            <a:off x="2363759" y="967350"/>
            <a:ext cx="4514713" cy="3872652"/>
          </a:xfrm>
          <a:prstGeom prst="rect">
            <a:avLst/>
          </a:prstGeom>
        </p:spPr>
      </p:pic>
      <p:sp>
        <p:nvSpPr>
          <p:cNvPr id="5" name="Title 1">
            <a:extLst>
              <a:ext uri="{FF2B5EF4-FFF2-40B4-BE49-F238E27FC236}">
                <a16:creationId xmlns:a16="http://schemas.microsoft.com/office/drawing/2014/main" id="{7739E6AB-D37D-3C97-E9A4-712E0B45BA4A}"/>
              </a:ext>
            </a:extLst>
          </p:cNvPr>
          <p:cNvSpPr>
            <a:spLocks noGrp="1"/>
          </p:cNvSpPr>
          <p:nvPr>
            <p:ph type="title"/>
          </p:nvPr>
        </p:nvSpPr>
        <p:spPr>
          <a:xfrm>
            <a:off x="355863" y="460001"/>
            <a:ext cx="8481061" cy="378042"/>
          </a:xfrm>
        </p:spPr>
        <p:txBody>
          <a:bodyPr/>
          <a:lstStyle/>
          <a:p>
            <a:r>
              <a:rPr lang="en-AU" b="1" dirty="0"/>
              <a:t>Page 8:  Motor block assessment, Dermatome figure</a:t>
            </a:r>
            <a:br>
              <a:rPr lang="en-AU" b="1" dirty="0"/>
            </a:br>
            <a:endParaRPr lang="en-AU" sz="1050" dirty="0"/>
          </a:p>
        </p:txBody>
      </p:sp>
    </p:spTree>
    <p:extLst>
      <p:ext uri="{BB962C8B-B14F-4D97-AF65-F5344CB8AC3E}">
        <p14:creationId xmlns:p14="http://schemas.microsoft.com/office/powerpoint/2010/main" val="18127210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4288" y="916580"/>
            <a:ext cx="6798367" cy="1085646"/>
          </a:xfrm>
        </p:spPr>
        <p:txBody>
          <a:bodyPr/>
          <a:lstStyle/>
          <a:p>
            <a:pPr marL="0" indent="0" algn="ctr">
              <a:buNone/>
            </a:pPr>
            <a:r>
              <a:rPr lang="en-AU" sz="1800" b="1" spc="0" dirty="0">
                <a:solidFill>
                  <a:schemeClr val="tx1">
                    <a:lumMod val="50000"/>
                  </a:schemeClr>
                </a:solidFill>
              </a:rPr>
              <a:t>The standardisation of this form promotes best practice in prescribing, pain assessment and management of adverse effects in women receiving an epidural during labour. </a:t>
            </a:r>
          </a:p>
          <a:p>
            <a:pPr marL="0" indent="0" algn="ctr">
              <a:buNone/>
            </a:pPr>
            <a:endParaRPr lang="en-AU" sz="1800" b="1" dirty="0">
              <a:solidFill>
                <a:schemeClr val="tx1">
                  <a:lumMod val="50000"/>
                </a:schemeClr>
              </a:solidFill>
            </a:endParaRPr>
          </a:p>
          <a:p>
            <a:pPr marL="0" lvl="0" indent="0" algn="ctr">
              <a:buNone/>
            </a:pPr>
            <a:endParaRPr lang="en-AU" sz="1600" dirty="0">
              <a:latin typeface="+mn-lt"/>
            </a:endParaRPr>
          </a:p>
          <a:p>
            <a:pPr algn="ctr"/>
            <a:endParaRPr lang="en-AU"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BF8C6332-5199-408C-BC42-731F4CE43C7D}" type="slidenum">
              <a:rPr lang="en-AU" smtClean="0"/>
              <a:t>28</a:t>
            </a:fld>
            <a:endParaRPr lang="en-AU"/>
          </a:p>
        </p:txBody>
      </p:sp>
      <p:sp>
        <p:nvSpPr>
          <p:cNvPr id="2" name="Rectangle 1">
            <a:extLst>
              <a:ext uri="{FF2B5EF4-FFF2-40B4-BE49-F238E27FC236}">
                <a16:creationId xmlns:a16="http://schemas.microsoft.com/office/drawing/2014/main" id="{0A6F2DF5-BC78-BF41-0542-F052646B8E1F}"/>
              </a:ext>
            </a:extLst>
          </p:cNvPr>
          <p:cNvSpPr/>
          <p:nvPr/>
        </p:nvSpPr>
        <p:spPr>
          <a:xfrm>
            <a:off x="924694" y="3759246"/>
            <a:ext cx="3710917" cy="870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lumMod val="50000"/>
                  </a:schemeClr>
                </a:solidFill>
                <a:latin typeface="Arial" panose="020B0604020202020204" pitchFamily="34" charset="0"/>
                <a:cs typeface="Arial" panose="020B0604020202020204" pitchFamily="34" charset="0"/>
              </a:rPr>
              <a:t>Emily Edmonds</a:t>
            </a:r>
            <a:endParaRPr lang="en-AU" sz="1100" dirty="0">
              <a:solidFill>
                <a:schemeClr val="tx1">
                  <a:lumMod val="50000"/>
                </a:schemeClr>
              </a:solidFill>
              <a:latin typeface="Arial" panose="020B0604020202020204" pitchFamily="34" charset="0"/>
              <a:cs typeface="Arial" panose="020B0604020202020204" pitchFamily="34" charset="0"/>
            </a:endParaRPr>
          </a:p>
          <a:p>
            <a:r>
              <a:rPr lang="en-AU" sz="1200" dirty="0">
                <a:solidFill>
                  <a:schemeClr val="tx1">
                    <a:lumMod val="50000"/>
                  </a:schemeClr>
                </a:solidFill>
                <a:latin typeface="Arial" panose="020B0604020202020204" pitchFamily="34" charset="0"/>
                <a:cs typeface="Arial" panose="020B0604020202020204" pitchFamily="34" charset="0"/>
              </a:rPr>
              <a:t>CNC Acute Pain Service Blacktown Hospital</a:t>
            </a:r>
          </a:p>
          <a:p>
            <a:r>
              <a:rPr lang="en-AU" sz="1200" dirty="0">
                <a:solidFill>
                  <a:schemeClr val="tx1">
                    <a:lumMod val="50000"/>
                  </a:schemeClr>
                </a:solidFill>
                <a:latin typeface="Arial" panose="020B0604020202020204" pitchFamily="34" charset="0"/>
                <a:cs typeface="Arial" panose="020B0604020202020204" pitchFamily="34" charset="0"/>
              </a:rPr>
              <a:t>Phone: 0427074007   </a:t>
            </a:r>
          </a:p>
          <a:p>
            <a:r>
              <a:rPr lang="en-AU" sz="1200" dirty="0">
                <a:solidFill>
                  <a:schemeClr val="tx1">
                    <a:lumMod val="50000"/>
                  </a:schemeClr>
                </a:solidFill>
                <a:latin typeface="Arial" panose="020B0604020202020204" pitchFamily="34" charset="0"/>
                <a:cs typeface="Arial" panose="020B0604020202020204" pitchFamily="34" charset="0"/>
              </a:rPr>
              <a:t>Email: </a:t>
            </a:r>
            <a:r>
              <a:rPr lang="en-US" sz="1000" dirty="0">
                <a:solidFill>
                  <a:schemeClr val="tx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emily.edmonds@health.nsw.gov.au</a:t>
            </a:r>
            <a:endParaRPr lang="en-US" sz="1000" dirty="0">
              <a:solidFill>
                <a:schemeClr val="tx1">
                  <a:lumMod val="50000"/>
                </a:schemeClr>
              </a:solidFill>
              <a:latin typeface="Arial" panose="020B0604020202020204" pitchFamily="34" charset="0"/>
              <a:cs typeface="Arial" panose="020B0604020202020204" pitchFamily="34" charset="0"/>
            </a:endParaRPr>
          </a:p>
          <a:p>
            <a:pPr algn="ctr"/>
            <a:endParaRPr lang="en-AU" sz="1000" dirty="0">
              <a:solidFill>
                <a:schemeClr val="tx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66A3FB-6CBF-B6D1-4AD0-26F65141419D}"/>
              </a:ext>
            </a:extLst>
          </p:cNvPr>
          <p:cNvSpPr/>
          <p:nvPr/>
        </p:nvSpPr>
        <p:spPr>
          <a:xfrm>
            <a:off x="5419353" y="3579805"/>
            <a:ext cx="3451343" cy="133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lumMod val="50000"/>
                  </a:schemeClr>
                </a:solidFill>
                <a:latin typeface="Arial" panose="020B0604020202020204" pitchFamily="34" charset="0"/>
                <a:cs typeface="Arial" panose="020B0604020202020204" pitchFamily="34" charset="0"/>
              </a:rPr>
              <a:t>Susan Rogers</a:t>
            </a:r>
          </a:p>
          <a:p>
            <a:r>
              <a:rPr lang="en-US" sz="1200" dirty="0">
                <a:solidFill>
                  <a:schemeClr val="tx1">
                    <a:lumMod val="50000"/>
                  </a:schemeClr>
                </a:solidFill>
                <a:latin typeface="Arial" panose="020B0604020202020204" pitchFamily="34" charset="0"/>
                <a:cs typeface="Arial" panose="020B0604020202020204" pitchFamily="34" charset="0"/>
              </a:rPr>
              <a:t>Manager Pain Management Network</a:t>
            </a:r>
          </a:p>
          <a:p>
            <a:r>
              <a:rPr lang="en-AU" sz="1200" dirty="0">
                <a:solidFill>
                  <a:schemeClr val="tx1">
                    <a:lumMod val="50000"/>
                  </a:schemeClr>
                </a:solidFill>
                <a:latin typeface="Arial" panose="020B0604020202020204" pitchFamily="34" charset="0"/>
                <a:cs typeface="Arial" panose="020B0604020202020204" pitchFamily="34" charset="0"/>
              </a:rPr>
              <a:t>Agency for Clinical Innovation (ACI)</a:t>
            </a:r>
          </a:p>
          <a:p>
            <a:r>
              <a:rPr lang="en-AU" sz="1200" dirty="0">
                <a:solidFill>
                  <a:schemeClr val="tx1">
                    <a:lumMod val="50000"/>
                  </a:schemeClr>
                </a:solidFill>
                <a:latin typeface="Arial" panose="020B0604020202020204" pitchFamily="34" charset="0"/>
                <a:cs typeface="Arial" panose="020B0604020202020204" pitchFamily="34" charset="0"/>
              </a:rPr>
              <a:t>Phone: 0436611400 </a:t>
            </a:r>
          </a:p>
          <a:p>
            <a:r>
              <a:rPr lang="en-AU" sz="1200" dirty="0">
                <a:solidFill>
                  <a:schemeClr val="tx1">
                    <a:lumMod val="50000"/>
                  </a:schemeClr>
                </a:solidFill>
                <a:latin typeface="Arial" panose="020B0604020202020204" pitchFamily="34" charset="0"/>
                <a:cs typeface="Arial" panose="020B0604020202020204" pitchFamily="34" charset="0"/>
              </a:rPr>
              <a:t>Email: </a:t>
            </a:r>
            <a:r>
              <a:rPr lang="en-AU" sz="1000" dirty="0">
                <a:solidFill>
                  <a:schemeClr val="tx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ACI-PainManagement@health.nsw.gov.au</a:t>
            </a:r>
            <a:endParaRPr lang="en-AU" sz="1000" dirty="0">
              <a:solidFill>
                <a:schemeClr val="tx1">
                  <a:lumMod val="50000"/>
                </a:schemeClr>
              </a:solidFill>
              <a:latin typeface="Arial" panose="020B0604020202020204" pitchFamily="34" charset="0"/>
              <a:cs typeface="Arial" panose="020B0604020202020204" pitchFamily="34" charset="0"/>
            </a:endParaRPr>
          </a:p>
          <a:p>
            <a:endParaRPr lang="en-AU" sz="1000" dirty="0">
              <a:solidFill>
                <a:schemeClr val="tx1">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6B040A4-AA7C-C562-0D15-5F0CCCE3DA70}"/>
              </a:ext>
            </a:extLst>
          </p:cNvPr>
          <p:cNvSpPr/>
          <p:nvPr/>
        </p:nvSpPr>
        <p:spPr>
          <a:xfrm>
            <a:off x="4493472" y="3844180"/>
            <a:ext cx="64807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lumMod val="50000"/>
                  </a:schemeClr>
                </a:solidFill>
              </a:rPr>
              <a:t>OR</a:t>
            </a:r>
          </a:p>
        </p:txBody>
      </p:sp>
      <p:sp>
        <p:nvSpPr>
          <p:cNvPr id="7" name="Content Placeholder 2">
            <a:extLst>
              <a:ext uri="{FF2B5EF4-FFF2-40B4-BE49-F238E27FC236}">
                <a16:creationId xmlns:a16="http://schemas.microsoft.com/office/drawing/2014/main" id="{5954E7C2-3862-A029-6912-516229E7EF89}"/>
              </a:ext>
            </a:extLst>
          </p:cNvPr>
          <p:cNvSpPr txBox="1">
            <a:spLocks/>
          </p:cNvSpPr>
          <p:nvPr/>
        </p:nvSpPr>
        <p:spPr>
          <a:xfrm>
            <a:off x="49237" y="1686642"/>
            <a:ext cx="8890781" cy="1618125"/>
          </a:xfrm>
        </p:spPr>
        <p:txBody>
          <a:bodyPr/>
          <a:lstStyle>
            <a:lvl1pPr marL="360000" indent="-360000" algn="l" defTabSz="914400" rtl="0" eaLnBrk="1" latinLnBrk="0" hangingPunct="1">
              <a:spcBef>
                <a:spcPts val="600"/>
              </a:spcBef>
              <a:buClr>
                <a:schemeClr val="accent2"/>
              </a:buClr>
              <a:buFont typeface="Wingdings" panose="05000000000000000000" pitchFamily="2" charset="2"/>
              <a:buChar char="§"/>
              <a:defRPr sz="1875" kern="1200" spc="-100" baseline="0">
                <a:solidFill>
                  <a:schemeClr val="tx1"/>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spcBef>
                <a:spcPts val="600"/>
              </a:spcBef>
              <a:buClr>
                <a:schemeClr val="accent2"/>
              </a:buClr>
              <a:buFont typeface="Wingdings" panose="05000000000000000000" pitchFamily="2" charset="2"/>
              <a:buChar char="§"/>
              <a:defRPr sz="2800" kern="1200" spc="-100" baseline="0">
                <a:solidFill>
                  <a:schemeClr val="tx1"/>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spcBef>
                <a:spcPts val="600"/>
              </a:spcBef>
              <a:buClr>
                <a:schemeClr val="accent2"/>
              </a:buClr>
              <a:buFont typeface="Arial" pitchFamily="34" charset="0"/>
              <a:buChar char="●"/>
              <a:defRPr sz="2800" kern="1200" spc="-100" baseline="0">
                <a:solidFill>
                  <a:schemeClr val="tx1"/>
                </a:solidFill>
                <a:latin typeface="Arial" panose="020B0604020202020204" pitchFamily="34" charset="0"/>
                <a:ea typeface="+mn-ea"/>
                <a:cs typeface="Arial" panose="020B0604020202020204" pitchFamily="34" charset="0"/>
              </a:defRPr>
            </a:lvl4pPr>
            <a:lvl5pPr marL="939404" indent="-198835" algn="l" defTabSz="914400" rtl="0" eaLnBrk="1" latinLnBrk="0" hangingPunct="1">
              <a:spcBef>
                <a:spcPts val="600"/>
              </a:spcBef>
              <a:buClr>
                <a:schemeClr val="accent2"/>
              </a:buClr>
              <a:buFont typeface="Arial" pitchFamily="34" charset="0"/>
              <a:buChar char="●"/>
              <a:defRPr sz="2800" kern="1200" spc="-1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en-AU" sz="1800" b="1" dirty="0">
              <a:solidFill>
                <a:schemeClr val="tx1">
                  <a:lumMod val="50000"/>
                </a:schemeClr>
              </a:solidFill>
            </a:endParaRPr>
          </a:p>
          <a:p>
            <a:pPr marL="0" indent="0" algn="ctr">
              <a:buFont typeface="Wingdings" panose="05000000000000000000" pitchFamily="2" charset="2"/>
              <a:buNone/>
            </a:pPr>
            <a:r>
              <a:rPr lang="en-AU" sz="1800" b="1" spc="0" dirty="0">
                <a:solidFill>
                  <a:schemeClr val="tx1">
                    <a:lumMod val="50000"/>
                  </a:schemeClr>
                </a:solidFill>
              </a:rPr>
              <a:t>Information related to the NSW Pain Forms can be found on the ACI website:</a:t>
            </a:r>
            <a:endParaRPr lang="en-AU" sz="1050" spc="0" dirty="0">
              <a:solidFill>
                <a:schemeClr val="tx1">
                  <a:lumMod val="50000"/>
                </a:schemeClr>
              </a:solidFill>
            </a:endParaRPr>
          </a:p>
          <a:p>
            <a:pPr marL="0" indent="0" algn="ctr">
              <a:buFont typeface="Wingdings" panose="05000000000000000000" pitchFamily="2" charset="2"/>
              <a:buNone/>
            </a:pPr>
            <a:r>
              <a:rPr lang="en-AU" sz="1600" spc="0" dirty="0">
                <a:hlinkClick r:id="rId4">
                  <a:extLst>
                    <a:ext uri="{A12FA001-AC4F-418D-AE19-62706E023703}">
                      <ahyp:hlinkClr xmlns:ahyp="http://schemas.microsoft.com/office/drawing/2018/hyperlinkcolor" val="tx"/>
                    </a:ext>
                  </a:extLst>
                </a:hlinkClick>
              </a:rPr>
              <a:t>http://www.aci.health.nsw.gov.au/networks/pain-management/acute-pain-forms</a:t>
            </a:r>
            <a:endParaRPr lang="en-AU" sz="1600" spc="0" dirty="0"/>
          </a:p>
          <a:p>
            <a:pPr marL="0" indent="0" algn="ctr">
              <a:buNone/>
            </a:pPr>
            <a:endParaRPr lang="en-AU" sz="1600" dirty="0">
              <a:solidFill>
                <a:schemeClr val="tx1">
                  <a:lumMod val="50000"/>
                </a:schemeClr>
              </a:solidFill>
              <a:latin typeface="+mn-lt"/>
            </a:endParaRPr>
          </a:p>
          <a:p>
            <a:pPr marL="0" indent="0" algn="ctr">
              <a:buNone/>
            </a:pPr>
            <a:r>
              <a:rPr lang="en-AU" sz="1600" spc="0" dirty="0">
                <a:solidFill>
                  <a:schemeClr val="tx1">
                    <a:lumMod val="50000"/>
                  </a:schemeClr>
                </a:solidFill>
              </a:rPr>
              <a:t>Comments or questions can be forwarded to:</a:t>
            </a:r>
          </a:p>
          <a:p>
            <a:pPr marL="0" indent="0" algn="ctr">
              <a:buFont typeface="Wingdings" panose="05000000000000000000" pitchFamily="2" charset="2"/>
              <a:buNone/>
            </a:pPr>
            <a:endParaRPr lang="en-AU" sz="1600" dirty="0">
              <a:latin typeface="+mn-lt"/>
            </a:endParaRPr>
          </a:p>
          <a:p>
            <a:pPr algn="ctr"/>
            <a:endParaRPr lang="en-AU" dirty="0">
              <a:solidFill>
                <a:schemeClr val="tx1">
                  <a:lumMod val="50000"/>
                </a:schemeClr>
              </a:solidFill>
            </a:endParaRPr>
          </a:p>
        </p:txBody>
      </p:sp>
    </p:spTree>
    <p:extLst>
      <p:ext uri="{BB962C8B-B14F-4D97-AF65-F5344CB8AC3E}">
        <p14:creationId xmlns:p14="http://schemas.microsoft.com/office/powerpoint/2010/main" val="22940876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9C2FD0-7265-E15F-73F5-6F2B48D895AB}"/>
              </a:ext>
            </a:extLst>
          </p:cNvPr>
          <p:cNvSpPr>
            <a:spLocks noGrp="1"/>
          </p:cNvSpPr>
          <p:nvPr>
            <p:ph idx="1"/>
          </p:nvPr>
        </p:nvSpPr>
        <p:spPr>
          <a:xfrm>
            <a:off x="510359" y="1172973"/>
            <a:ext cx="6925297" cy="2235251"/>
          </a:xfrm>
        </p:spPr>
        <p:txBody>
          <a:bodyPr/>
          <a:lstStyle/>
          <a:p>
            <a:r>
              <a:rPr lang="en-AU" sz="1800" dirty="0"/>
              <a:t>This presentation was first prepared in 2017 in conjunction with the NSW Pregnancy and Newborn Services Network acknowledging the ACI Pain Management Network, State Pain Forms Group and the former NSW Pain Interest Group Nursing Issues who developed Educational and Audit materials for the fleet of NSW Standardised Pain Forms . </a:t>
            </a:r>
          </a:p>
          <a:p>
            <a:r>
              <a:rPr lang="en-AU" sz="1800" dirty="0"/>
              <a:t>This presentation has been updated in 2023 following a review of the NSW Obstetric Epidural Form by the ACI Pain Management Network.                                      </a:t>
            </a:r>
          </a:p>
          <a:p>
            <a:endParaRPr lang="en-AU" sz="1800" dirty="0"/>
          </a:p>
          <a:p>
            <a:endParaRPr lang="en-AU" sz="1800" dirty="0"/>
          </a:p>
          <a:p>
            <a:endParaRPr lang="en-AU" dirty="0"/>
          </a:p>
        </p:txBody>
      </p:sp>
    </p:spTree>
    <p:extLst>
      <p:ext uri="{BB962C8B-B14F-4D97-AF65-F5344CB8AC3E}">
        <p14:creationId xmlns:p14="http://schemas.microsoft.com/office/powerpoint/2010/main" val="1831331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765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396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Obstetric Epidural Analgesia form - adult</a:t>
            </a:r>
            <a:endParaRPr lang="en-AU" b="1" dirty="0"/>
          </a:p>
        </p:txBody>
      </p:sp>
      <p:sp>
        <p:nvSpPr>
          <p:cNvPr id="3" name="Content Placeholder 2"/>
          <p:cNvSpPr>
            <a:spLocks noGrp="1"/>
          </p:cNvSpPr>
          <p:nvPr>
            <p:ph idx="1"/>
          </p:nvPr>
        </p:nvSpPr>
        <p:spPr/>
        <p:txBody>
          <a:bodyPr/>
          <a:lstStyle/>
          <a:p>
            <a:r>
              <a:rPr lang="en-AU" sz="1800" spc="0" dirty="0">
                <a:solidFill>
                  <a:schemeClr val="tx1">
                    <a:lumMod val="50000"/>
                  </a:schemeClr>
                </a:solidFill>
              </a:rPr>
              <a:t>The </a:t>
            </a:r>
            <a:r>
              <a:rPr lang="en-AU" sz="1800" b="1" spc="0" dirty="0">
                <a:solidFill>
                  <a:schemeClr val="tx1">
                    <a:lumMod val="50000"/>
                  </a:schemeClr>
                </a:solidFill>
              </a:rPr>
              <a:t>Obstetric</a:t>
            </a:r>
            <a:r>
              <a:rPr lang="en-AU" sz="1800" spc="0" dirty="0">
                <a:solidFill>
                  <a:schemeClr val="tx1">
                    <a:lumMod val="50000"/>
                  </a:schemeClr>
                </a:solidFill>
              </a:rPr>
              <a:t> </a:t>
            </a:r>
            <a:r>
              <a:rPr lang="en-AU" sz="1800" b="1" spc="0" dirty="0">
                <a:solidFill>
                  <a:schemeClr val="tx1">
                    <a:lumMod val="50000"/>
                  </a:schemeClr>
                </a:solidFill>
              </a:rPr>
              <a:t>Epidural analgesia </a:t>
            </a:r>
            <a:r>
              <a:rPr lang="en-AU" sz="1800" spc="0" dirty="0">
                <a:solidFill>
                  <a:schemeClr val="tx1">
                    <a:lumMod val="50000"/>
                  </a:schemeClr>
                </a:solidFill>
              </a:rPr>
              <a:t>prescription and observation form for women receiving an </a:t>
            </a:r>
            <a:r>
              <a:rPr lang="en-AU" sz="1800" b="1" spc="0" dirty="0">
                <a:solidFill>
                  <a:schemeClr val="tx1">
                    <a:lumMod val="50000"/>
                  </a:schemeClr>
                </a:solidFill>
              </a:rPr>
              <a:t>epidural during labour, </a:t>
            </a:r>
            <a:r>
              <a:rPr lang="en-AU" sz="1800" spc="0" dirty="0">
                <a:solidFill>
                  <a:schemeClr val="tx1">
                    <a:lumMod val="50000"/>
                  </a:schemeClr>
                </a:solidFill>
              </a:rPr>
              <a:t>has been developed in NSW by a team of experts from midwifery, anaesthesia and obstetrics. This form has been revised in 2023.</a:t>
            </a:r>
          </a:p>
          <a:p>
            <a:pPr>
              <a:buFont typeface="Arial"/>
              <a:buNone/>
            </a:pPr>
            <a:endParaRPr lang="en-AU" sz="1500" spc="0" dirty="0">
              <a:solidFill>
                <a:schemeClr val="tx1">
                  <a:lumMod val="50000"/>
                </a:schemeClr>
              </a:solidFill>
            </a:endParaRPr>
          </a:p>
          <a:p>
            <a:r>
              <a:rPr lang="en-AU" sz="1800" spc="0" dirty="0">
                <a:solidFill>
                  <a:schemeClr val="tx1">
                    <a:lumMod val="50000"/>
                  </a:schemeClr>
                </a:solidFill>
              </a:rPr>
              <a:t>Standardisation of this chart promotes best practice in the documentation of inserting an epidural, prescribing and administration of medications delivered via the epidural route and documentation of observations associated for women receiving  </a:t>
            </a:r>
            <a:r>
              <a:rPr lang="en-AU" sz="1800" b="1" spc="0" dirty="0">
                <a:solidFill>
                  <a:schemeClr val="tx1">
                    <a:lumMod val="50000"/>
                  </a:schemeClr>
                </a:solidFill>
              </a:rPr>
              <a:t>Epidural Analgesia </a:t>
            </a:r>
            <a:r>
              <a:rPr lang="en-AU" sz="1800" spc="0" dirty="0">
                <a:solidFill>
                  <a:schemeClr val="tx1">
                    <a:lumMod val="50000"/>
                  </a:schemeClr>
                </a:solidFill>
              </a:rPr>
              <a:t>during labour.</a:t>
            </a:r>
          </a:p>
          <a:p>
            <a:endParaRPr lang="en-AU" sz="180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BF8C6332-5199-408C-BC42-731F4CE43C7D}" type="slidenum">
              <a:rPr lang="en-AU" smtClean="0"/>
              <a:t>4</a:t>
            </a:fld>
            <a:endParaRPr lang="en-A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Aim of this presentation:</a:t>
            </a:r>
            <a:endParaRPr lang="en-AU" b="1" dirty="0"/>
          </a:p>
        </p:txBody>
      </p:sp>
      <p:sp>
        <p:nvSpPr>
          <p:cNvPr id="3" name="Content Placeholder 2"/>
          <p:cNvSpPr>
            <a:spLocks noGrp="1"/>
          </p:cNvSpPr>
          <p:nvPr>
            <p:ph idx="1"/>
          </p:nvPr>
        </p:nvSpPr>
        <p:spPr/>
        <p:txBody>
          <a:bodyPr/>
          <a:lstStyle/>
          <a:p>
            <a:r>
              <a:rPr lang="en-AU" sz="2400" spc="0" dirty="0">
                <a:solidFill>
                  <a:schemeClr val="tx1">
                    <a:lumMod val="50000"/>
                  </a:schemeClr>
                </a:solidFill>
              </a:rPr>
              <a:t>This presentation aims to explain</a:t>
            </a:r>
          </a:p>
          <a:p>
            <a:pPr lvl="1"/>
            <a:r>
              <a:rPr lang="en-AU" sz="2100" b="1" u="sng" spc="0" dirty="0">
                <a:solidFill>
                  <a:schemeClr val="tx1">
                    <a:lumMod val="50000"/>
                  </a:schemeClr>
                </a:solidFill>
              </a:rPr>
              <a:t>guidelines on the management of</a:t>
            </a:r>
            <a:r>
              <a:rPr lang="en-AU" sz="2100" b="1" spc="0" dirty="0">
                <a:solidFill>
                  <a:schemeClr val="tx1">
                    <a:lumMod val="50000"/>
                  </a:schemeClr>
                </a:solidFill>
              </a:rPr>
              <a:t> </a:t>
            </a:r>
            <a:r>
              <a:rPr lang="en-AU" sz="2100" spc="0" dirty="0">
                <a:solidFill>
                  <a:schemeClr val="tx1">
                    <a:lumMod val="50000"/>
                  </a:schemeClr>
                </a:solidFill>
              </a:rPr>
              <a:t>epidural during labour including the management of adverse effects.</a:t>
            </a:r>
          </a:p>
          <a:p>
            <a:pPr lvl="1"/>
            <a:r>
              <a:rPr lang="en-AU" sz="2100" b="1" u="sng" spc="0" dirty="0">
                <a:solidFill>
                  <a:schemeClr val="tx1">
                    <a:lumMod val="50000"/>
                  </a:schemeClr>
                </a:solidFill>
              </a:rPr>
              <a:t>How the form is used for prescribing</a:t>
            </a:r>
            <a:r>
              <a:rPr lang="en-AU" sz="2100" spc="0" dirty="0">
                <a:solidFill>
                  <a:schemeClr val="tx1">
                    <a:lumMod val="50000"/>
                  </a:schemeClr>
                </a:solidFill>
              </a:rPr>
              <a:t> an epidural infusion and </a:t>
            </a:r>
            <a:r>
              <a:rPr lang="en-AU" sz="2100" b="1" u="sng" spc="0" dirty="0">
                <a:solidFill>
                  <a:schemeClr val="tx1">
                    <a:lumMod val="50000"/>
                  </a:schemeClr>
                </a:solidFill>
              </a:rPr>
              <a:t>documenting the insertion </a:t>
            </a:r>
            <a:r>
              <a:rPr lang="en-AU" sz="2100" spc="0" dirty="0">
                <a:solidFill>
                  <a:schemeClr val="tx1">
                    <a:lumMod val="50000"/>
                  </a:schemeClr>
                </a:solidFill>
              </a:rPr>
              <a:t>of the epidural.</a:t>
            </a:r>
            <a:endParaRPr lang="en-AU" sz="2100" b="1" u="sng" spc="0" dirty="0">
              <a:solidFill>
                <a:schemeClr val="tx1">
                  <a:lumMod val="50000"/>
                </a:schemeClr>
              </a:solidFill>
            </a:endParaRPr>
          </a:p>
          <a:p>
            <a:pPr lvl="1"/>
            <a:r>
              <a:rPr lang="en-AU" sz="2100" b="1" u="sng" spc="0" dirty="0">
                <a:solidFill>
                  <a:schemeClr val="tx1">
                    <a:lumMod val="50000"/>
                  </a:schemeClr>
                </a:solidFill>
              </a:rPr>
              <a:t>how to record the administration and discard </a:t>
            </a:r>
            <a:r>
              <a:rPr lang="en-AU" sz="2100" spc="0" dirty="0">
                <a:solidFill>
                  <a:schemeClr val="tx1">
                    <a:lumMod val="50000"/>
                  </a:schemeClr>
                </a:solidFill>
              </a:rPr>
              <a:t>of medications used for an epidural infusion</a:t>
            </a:r>
          </a:p>
          <a:p>
            <a:pPr lvl="1"/>
            <a:r>
              <a:rPr lang="en-AU" sz="2100" b="1" u="sng" spc="0" dirty="0">
                <a:solidFill>
                  <a:schemeClr val="tx1">
                    <a:lumMod val="50000"/>
                  </a:schemeClr>
                </a:solidFill>
              </a:rPr>
              <a:t>how to complete </a:t>
            </a:r>
            <a:r>
              <a:rPr lang="en-AU" sz="2100" spc="0" dirty="0">
                <a:solidFill>
                  <a:schemeClr val="tx1">
                    <a:lumMod val="50000"/>
                  </a:schemeClr>
                </a:solidFill>
              </a:rPr>
              <a:t>the clinical observations </a:t>
            </a:r>
          </a:p>
        </p:txBody>
      </p:sp>
      <p:sp>
        <p:nvSpPr>
          <p:cNvPr id="4" name="Slide Number Placeholder 3"/>
          <p:cNvSpPr>
            <a:spLocks noGrp="1"/>
          </p:cNvSpPr>
          <p:nvPr>
            <p:ph type="sldNum" sz="quarter" idx="10"/>
          </p:nvPr>
        </p:nvSpPr>
        <p:spPr/>
        <p:txBody>
          <a:bodyPr/>
          <a:lstStyle/>
          <a:p>
            <a:fld id="{BF8C6332-5199-408C-BC42-731F4CE43C7D}" type="slidenum">
              <a:rPr lang="en-AU" smtClean="0"/>
              <a:t>5</a:t>
            </a:fld>
            <a:endParaRPr lang="en-A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96" y="411511"/>
            <a:ext cx="5705917" cy="573881"/>
          </a:xfrm>
        </p:spPr>
        <p:txBody>
          <a:bodyPr/>
          <a:lstStyle/>
          <a:p>
            <a:r>
              <a:rPr lang="en-AU" b="1" dirty="0"/>
              <a:t>Obstetric Epidural Analgesia form</a:t>
            </a:r>
          </a:p>
        </p:txBody>
      </p:sp>
      <p:sp>
        <p:nvSpPr>
          <p:cNvPr id="7" name="Slide Number Placeholder 6"/>
          <p:cNvSpPr>
            <a:spLocks noGrp="1"/>
          </p:cNvSpPr>
          <p:nvPr>
            <p:ph type="sldNum" sz="quarter" idx="10"/>
          </p:nvPr>
        </p:nvSpPr>
        <p:spPr/>
        <p:txBody>
          <a:bodyPr/>
          <a:lstStyle/>
          <a:p>
            <a:fld id="{BF8C6332-5199-408C-BC42-731F4CE43C7D}" type="slidenum">
              <a:rPr lang="en-AU" smtClean="0"/>
              <a:t>6</a:t>
            </a:fld>
            <a:endParaRPr lang="en-AU"/>
          </a:p>
        </p:txBody>
      </p:sp>
      <p:sp>
        <p:nvSpPr>
          <p:cNvPr id="6" name="Rectangle 5"/>
          <p:cNvSpPr/>
          <p:nvPr/>
        </p:nvSpPr>
        <p:spPr>
          <a:xfrm>
            <a:off x="5736380" y="69574"/>
            <a:ext cx="3305064" cy="683873"/>
          </a:xfrm>
          <a:prstGeom prst="rect">
            <a:avLst/>
          </a:prstGeom>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Booklet format includes: Management Guidelines, Insertion Details, Medication Administration, Clinical Observations</a:t>
            </a:r>
          </a:p>
        </p:txBody>
      </p:sp>
      <p:pic>
        <p:nvPicPr>
          <p:cNvPr id="9" name="Picture 8">
            <a:extLst>
              <a:ext uri="{FF2B5EF4-FFF2-40B4-BE49-F238E27FC236}">
                <a16:creationId xmlns:a16="http://schemas.microsoft.com/office/drawing/2014/main" id="{0BF1027C-1C43-B6A1-1A09-1FB0F4136470}"/>
              </a:ext>
            </a:extLst>
          </p:cNvPr>
          <p:cNvPicPr>
            <a:picLocks noChangeAspect="1"/>
          </p:cNvPicPr>
          <p:nvPr/>
        </p:nvPicPr>
        <p:blipFill>
          <a:blip r:embed="rId2"/>
          <a:stretch>
            <a:fillRect/>
          </a:stretch>
        </p:blipFill>
        <p:spPr>
          <a:xfrm>
            <a:off x="552280" y="923332"/>
            <a:ext cx="2725053" cy="4104110"/>
          </a:xfrm>
          <a:prstGeom prst="rect">
            <a:avLst/>
          </a:prstGeom>
        </p:spPr>
      </p:pic>
      <p:sp>
        <p:nvSpPr>
          <p:cNvPr id="8" name="Rectangle 7"/>
          <p:cNvSpPr/>
          <p:nvPr/>
        </p:nvSpPr>
        <p:spPr>
          <a:xfrm rot="20216721">
            <a:off x="833345" y="1829503"/>
            <a:ext cx="1175601" cy="347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tx1"/>
                </a:solidFill>
              </a:rPr>
              <a:t>Page 1</a:t>
            </a:r>
          </a:p>
        </p:txBody>
      </p:sp>
      <p:sp>
        <p:nvSpPr>
          <p:cNvPr id="3" name="Up Arrow Callout 2"/>
          <p:cNvSpPr/>
          <p:nvPr/>
        </p:nvSpPr>
        <p:spPr>
          <a:xfrm>
            <a:off x="313089" y="4220168"/>
            <a:ext cx="2964244" cy="844595"/>
          </a:xfrm>
          <a:prstGeom prst="upArrowCallout">
            <a:avLst>
              <a:gd name="adj1" fmla="val 14629"/>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t>Page 1</a:t>
            </a:r>
          </a:p>
          <a:p>
            <a:pPr algn="ctr"/>
            <a:r>
              <a:rPr lang="en-AU" sz="1050" dirty="0"/>
              <a:t>Management guidelines </a:t>
            </a:r>
          </a:p>
          <a:p>
            <a:pPr algn="ctr"/>
            <a:r>
              <a:rPr lang="en-AU" sz="1050" dirty="0"/>
              <a:t>Yellow and Red Zone response instructions</a:t>
            </a:r>
          </a:p>
        </p:txBody>
      </p:sp>
      <p:pic>
        <p:nvPicPr>
          <p:cNvPr id="12" name="Picture 11">
            <a:extLst>
              <a:ext uri="{FF2B5EF4-FFF2-40B4-BE49-F238E27FC236}">
                <a16:creationId xmlns:a16="http://schemas.microsoft.com/office/drawing/2014/main" id="{EF996136-DE00-BC34-6DFF-7CC52EC7B01B}"/>
              </a:ext>
            </a:extLst>
          </p:cNvPr>
          <p:cNvPicPr>
            <a:picLocks noChangeAspect="1"/>
          </p:cNvPicPr>
          <p:nvPr/>
        </p:nvPicPr>
        <p:blipFill>
          <a:blip r:embed="rId3"/>
          <a:stretch>
            <a:fillRect/>
          </a:stretch>
        </p:blipFill>
        <p:spPr>
          <a:xfrm>
            <a:off x="3516253" y="896333"/>
            <a:ext cx="2646134" cy="4220168"/>
          </a:xfrm>
          <a:prstGeom prst="rect">
            <a:avLst/>
          </a:prstGeom>
        </p:spPr>
      </p:pic>
      <p:sp>
        <p:nvSpPr>
          <p:cNvPr id="5" name="Up Arrow Callout 4"/>
          <p:cNvSpPr/>
          <p:nvPr/>
        </p:nvSpPr>
        <p:spPr>
          <a:xfrm>
            <a:off x="3655218" y="3914169"/>
            <a:ext cx="2450649" cy="844597"/>
          </a:xfrm>
          <a:prstGeom prst="upArrowCallout">
            <a:avLst>
              <a:gd name="adj1" fmla="val 16947"/>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t> Page 2</a:t>
            </a:r>
            <a:endParaRPr lang="en-AU" sz="1050" b="1" i="1" dirty="0"/>
          </a:p>
          <a:p>
            <a:pPr algn="ctr"/>
            <a:r>
              <a:rPr lang="en-AU" sz="1050" dirty="0"/>
              <a:t>Epidural prescription, Epidural programs prescriptions</a:t>
            </a:r>
          </a:p>
        </p:txBody>
      </p:sp>
      <p:sp>
        <p:nvSpPr>
          <p:cNvPr id="14" name="Rectangle 13"/>
          <p:cNvSpPr/>
          <p:nvPr/>
        </p:nvSpPr>
        <p:spPr>
          <a:xfrm rot="20216721">
            <a:off x="4276532" y="2150477"/>
            <a:ext cx="1229106" cy="347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tx1"/>
                </a:solidFill>
              </a:rPr>
              <a:t>Page 2</a:t>
            </a:r>
          </a:p>
        </p:txBody>
      </p:sp>
      <p:pic>
        <p:nvPicPr>
          <p:cNvPr id="16" name="Picture 15">
            <a:extLst>
              <a:ext uri="{FF2B5EF4-FFF2-40B4-BE49-F238E27FC236}">
                <a16:creationId xmlns:a16="http://schemas.microsoft.com/office/drawing/2014/main" id="{6EF35722-408A-B12D-49A8-2B83D40EC2ED}"/>
              </a:ext>
            </a:extLst>
          </p:cNvPr>
          <p:cNvPicPr>
            <a:picLocks noChangeAspect="1"/>
          </p:cNvPicPr>
          <p:nvPr/>
        </p:nvPicPr>
        <p:blipFill>
          <a:blip r:embed="rId4"/>
          <a:stretch>
            <a:fillRect/>
          </a:stretch>
        </p:blipFill>
        <p:spPr>
          <a:xfrm>
            <a:off x="6354173" y="931155"/>
            <a:ext cx="2687271" cy="4104110"/>
          </a:xfrm>
          <a:prstGeom prst="rect">
            <a:avLst/>
          </a:prstGeom>
        </p:spPr>
      </p:pic>
      <p:sp>
        <p:nvSpPr>
          <p:cNvPr id="11" name="Up Arrow Callout 10"/>
          <p:cNvSpPr/>
          <p:nvPr/>
        </p:nvSpPr>
        <p:spPr>
          <a:xfrm>
            <a:off x="6401307" y="4072298"/>
            <a:ext cx="2450649" cy="104420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t>Page 3</a:t>
            </a:r>
          </a:p>
          <a:p>
            <a:pPr algn="ctr"/>
            <a:r>
              <a:rPr lang="en-AU" sz="1050" dirty="0"/>
              <a:t>Epidural insertion details, Epidural medication administration, medication discard , removal of epidural catheter</a:t>
            </a:r>
          </a:p>
        </p:txBody>
      </p:sp>
      <p:sp>
        <p:nvSpPr>
          <p:cNvPr id="15" name="Rectangle 14"/>
          <p:cNvSpPr/>
          <p:nvPr/>
        </p:nvSpPr>
        <p:spPr>
          <a:xfrm rot="20216721">
            <a:off x="6679823" y="2331412"/>
            <a:ext cx="1235868" cy="347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100">
                <a:solidFill>
                  <a:schemeClr val="tx1"/>
                </a:solidFill>
              </a:rPr>
              <a:t>Page 3</a:t>
            </a:r>
          </a:p>
        </p:txBody>
      </p:sp>
    </p:spTree>
    <p:extLst>
      <p:ext uri="{BB962C8B-B14F-4D97-AF65-F5344CB8AC3E}">
        <p14:creationId xmlns:p14="http://schemas.microsoft.com/office/powerpoint/2010/main" val="929920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p15="http://schemas.microsoft.com/office/powerpoint/2012/main"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66046" y="413209"/>
            <a:ext cx="1848089" cy="1816520"/>
          </a:xfrm>
        </p:spPr>
        <p:txBody>
          <a:bodyPr/>
          <a:lstStyle/>
          <a:p>
            <a:r>
              <a:rPr lang="en-AU" b="1" dirty="0"/>
              <a:t>Obstetric Epidural Analgesia form - adult</a:t>
            </a:r>
          </a:p>
        </p:txBody>
      </p:sp>
      <p:sp>
        <p:nvSpPr>
          <p:cNvPr id="2" name="Slide Number Placeholder 1"/>
          <p:cNvSpPr>
            <a:spLocks noGrp="1"/>
          </p:cNvSpPr>
          <p:nvPr>
            <p:ph type="sldNum" sz="quarter" idx="10"/>
          </p:nvPr>
        </p:nvSpPr>
        <p:spPr/>
        <p:txBody>
          <a:bodyPr/>
          <a:lstStyle/>
          <a:p>
            <a:fld id="{BF8C6332-5199-408C-BC42-731F4CE43C7D}" type="slidenum">
              <a:rPr lang="en-AU" smtClean="0"/>
              <a:t>7</a:t>
            </a:fld>
            <a:endParaRPr lang="en-AU"/>
          </a:p>
        </p:txBody>
      </p:sp>
      <p:pic>
        <p:nvPicPr>
          <p:cNvPr id="4" name="Picture 3">
            <a:extLst>
              <a:ext uri="{FF2B5EF4-FFF2-40B4-BE49-F238E27FC236}">
                <a16:creationId xmlns:a16="http://schemas.microsoft.com/office/drawing/2014/main" id="{19A839D5-852F-F486-400D-E0D4C60B4242}"/>
              </a:ext>
            </a:extLst>
          </p:cNvPr>
          <p:cNvPicPr>
            <a:picLocks noChangeAspect="1"/>
          </p:cNvPicPr>
          <p:nvPr/>
        </p:nvPicPr>
        <p:blipFill>
          <a:blip r:embed="rId2"/>
          <a:stretch>
            <a:fillRect/>
          </a:stretch>
        </p:blipFill>
        <p:spPr>
          <a:xfrm>
            <a:off x="2666788" y="252578"/>
            <a:ext cx="2946327" cy="4589675"/>
          </a:xfrm>
          <a:prstGeom prst="rect">
            <a:avLst/>
          </a:prstGeom>
        </p:spPr>
      </p:pic>
      <p:pic>
        <p:nvPicPr>
          <p:cNvPr id="7" name="Picture 6">
            <a:extLst>
              <a:ext uri="{FF2B5EF4-FFF2-40B4-BE49-F238E27FC236}">
                <a16:creationId xmlns:a16="http://schemas.microsoft.com/office/drawing/2014/main" id="{FDEC68E3-F70A-21BA-CB92-4895BBB6F8AB}"/>
              </a:ext>
            </a:extLst>
          </p:cNvPr>
          <p:cNvPicPr>
            <a:picLocks noChangeAspect="1"/>
          </p:cNvPicPr>
          <p:nvPr/>
        </p:nvPicPr>
        <p:blipFill>
          <a:blip r:embed="rId3"/>
          <a:stretch>
            <a:fillRect/>
          </a:stretch>
        </p:blipFill>
        <p:spPr>
          <a:xfrm>
            <a:off x="5817079" y="252578"/>
            <a:ext cx="2887660" cy="4478714"/>
          </a:xfrm>
          <a:prstGeom prst="rect">
            <a:avLst/>
          </a:prstGeom>
        </p:spPr>
      </p:pic>
      <p:sp>
        <p:nvSpPr>
          <p:cNvPr id="6" name="Up Arrow Callout 5"/>
          <p:cNvSpPr/>
          <p:nvPr/>
        </p:nvSpPr>
        <p:spPr>
          <a:xfrm>
            <a:off x="4507008" y="3243240"/>
            <a:ext cx="3439551" cy="94813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t>Observation pages for up to 24 hours. </a:t>
            </a:r>
          </a:p>
          <a:p>
            <a:pPr algn="ctr"/>
            <a:r>
              <a:rPr lang="en-AU" sz="1200" dirty="0"/>
              <a:t>If an epidural is required for more than 24 hours, a second chart would need to be commenced.</a:t>
            </a:r>
          </a:p>
        </p:txBody>
      </p:sp>
    </p:spTree>
    <p:extLst>
      <p:ext uri="{BB962C8B-B14F-4D97-AF65-F5344CB8AC3E}">
        <p14:creationId xmlns:p14="http://schemas.microsoft.com/office/powerpoint/2010/main" val="1357491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p15="http://schemas.microsoft.com/office/powerpoint/2012/main">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8C6332-5199-408C-BC42-731F4CE43C7D}" type="slidenum">
              <a:rPr lang="en-AU" smtClean="0"/>
              <a:t>8</a:t>
            </a:fld>
            <a:endParaRPr lang="en-AU"/>
          </a:p>
        </p:txBody>
      </p:sp>
      <p:sp>
        <p:nvSpPr>
          <p:cNvPr id="2" name="Title 1">
            <a:extLst>
              <a:ext uri="{FF2B5EF4-FFF2-40B4-BE49-F238E27FC236}">
                <a16:creationId xmlns:a16="http://schemas.microsoft.com/office/drawing/2014/main" id="{73288683-30D1-9709-F025-CC262541B8D2}"/>
              </a:ext>
            </a:extLst>
          </p:cNvPr>
          <p:cNvSpPr>
            <a:spLocks noGrp="1"/>
          </p:cNvSpPr>
          <p:nvPr>
            <p:ph type="title"/>
          </p:nvPr>
        </p:nvSpPr>
        <p:spPr>
          <a:xfrm>
            <a:off x="466046" y="413209"/>
            <a:ext cx="1855123" cy="573881"/>
          </a:xfrm>
        </p:spPr>
        <p:txBody>
          <a:bodyPr/>
          <a:lstStyle/>
          <a:p>
            <a:r>
              <a:rPr lang="en-AU" b="1" dirty="0"/>
              <a:t>Obstetric Epidural Analgesia form - adult</a:t>
            </a:r>
          </a:p>
        </p:txBody>
      </p:sp>
      <p:pic>
        <p:nvPicPr>
          <p:cNvPr id="6" name="Picture 5">
            <a:extLst>
              <a:ext uri="{FF2B5EF4-FFF2-40B4-BE49-F238E27FC236}">
                <a16:creationId xmlns:a16="http://schemas.microsoft.com/office/drawing/2014/main" id="{4C5F270F-6AC7-DD51-7AD3-4ACF154D537C}"/>
              </a:ext>
            </a:extLst>
          </p:cNvPr>
          <p:cNvPicPr>
            <a:picLocks noChangeAspect="1"/>
          </p:cNvPicPr>
          <p:nvPr/>
        </p:nvPicPr>
        <p:blipFill>
          <a:blip r:embed="rId2"/>
          <a:stretch>
            <a:fillRect/>
          </a:stretch>
        </p:blipFill>
        <p:spPr>
          <a:xfrm>
            <a:off x="3117601" y="0"/>
            <a:ext cx="3335518" cy="5143500"/>
          </a:xfrm>
          <a:prstGeom prst="rect">
            <a:avLst/>
          </a:prstGeom>
        </p:spPr>
      </p:pic>
      <p:sp>
        <p:nvSpPr>
          <p:cNvPr id="5" name="Up Arrow Callout 5">
            <a:extLst>
              <a:ext uri="{FF2B5EF4-FFF2-40B4-BE49-F238E27FC236}">
                <a16:creationId xmlns:a16="http://schemas.microsoft.com/office/drawing/2014/main" id="{1D26C806-6012-159D-B2F7-A1E57C10EBAD}"/>
              </a:ext>
            </a:extLst>
          </p:cNvPr>
          <p:cNvSpPr/>
          <p:nvPr/>
        </p:nvSpPr>
        <p:spPr>
          <a:xfrm>
            <a:off x="3697992" y="3902562"/>
            <a:ext cx="3062707" cy="94813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t>Motor Block Assessment Guide (Bromage score). Dermatome diagram.</a:t>
            </a:r>
          </a:p>
        </p:txBody>
      </p:sp>
      <p:sp>
        <p:nvSpPr>
          <p:cNvPr id="10" name="Rectangle 9"/>
          <p:cNvSpPr/>
          <p:nvPr/>
        </p:nvSpPr>
        <p:spPr>
          <a:xfrm rot="20216721">
            <a:off x="3260054" y="1126592"/>
            <a:ext cx="1517941" cy="347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100" dirty="0">
                <a:solidFill>
                  <a:schemeClr val="tx1"/>
                </a:solidFill>
              </a:rPr>
              <a:t>Back page</a:t>
            </a:r>
          </a:p>
        </p:txBody>
      </p:sp>
    </p:spTree>
    <p:extLst>
      <p:ext uri="{BB962C8B-B14F-4D97-AF65-F5344CB8AC3E}">
        <p14:creationId xmlns:p14="http://schemas.microsoft.com/office/powerpoint/2010/main" val="17624881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8C6332-5199-408C-BC42-731F4CE43C7D}" type="slidenum">
              <a:rPr lang="en-AU" smtClean="0"/>
              <a:t>9</a:t>
            </a:fld>
            <a:endParaRPr lang="en-AU"/>
          </a:p>
        </p:txBody>
      </p:sp>
      <p:sp>
        <p:nvSpPr>
          <p:cNvPr id="9" name="Rectangle 8"/>
          <p:cNvSpPr/>
          <p:nvPr/>
        </p:nvSpPr>
        <p:spPr>
          <a:xfrm>
            <a:off x="6764417" y="615489"/>
            <a:ext cx="2027490" cy="838673"/>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Refer to your local hospital policy or procedure for management of an epidural during labour</a:t>
            </a:r>
          </a:p>
        </p:txBody>
      </p:sp>
      <p:sp>
        <p:nvSpPr>
          <p:cNvPr id="13" name="Rectangle 12"/>
          <p:cNvSpPr/>
          <p:nvPr/>
        </p:nvSpPr>
        <p:spPr>
          <a:xfrm>
            <a:off x="6572597" y="2173962"/>
            <a:ext cx="1566174" cy="532561"/>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Managing epidural adverse effects</a:t>
            </a:r>
          </a:p>
        </p:txBody>
      </p:sp>
      <p:sp>
        <p:nvSpPr>
          <p:cNvPr id="14" name="Rectangle 13"/>
          <p:cNvSpPr/>
          <p:nvPr/>
        </p:nvSpPr>
        <p:spPr>
          <a:xfrm>
            <a:off x="6572597" y="3911196"/>
            <a:ext cx="1566174" cy="532561"/>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Yellow and Red Zone Response instructions</a:t>
            </a:r>
          </a:p>
        </p:txBody>
      </p:sp>
      <p:sp>
        <p:nvSpPr>
          <p:cNvPr id="2" name="Title 1">
            <a:extLst>
              <a:ext uri="{FF2B5EF4-FFF2-40B4-BE49-F238E27FC236}">
                <a16:creationId xmlns:a16="http://schemas.microsoft.com/office/drawing/2014/main" id="{D00F9ED4-2302-54E0-9093-A88A787C284F}"/>
              </a:ext>
            </a:extLst>
          </p:cNvPr>
          <p:cNvSpPr>
            <a:spLocks noGrp="1"/>
          </p:cNvSpPr>
          <p:nvPr>
            <p:ph type="title"/>
          </p:nvPr>
        </p:nvSpPr>
        <p:spPr>
          <a:xfrm>
            <a:off x="466047" y="413209"/>
            <a:ext cx="1918428" cy="1788385"/>
          </a:xfrm>
        </p:spPr>
        <p:txBody>
          <a:bodyPr/>
          <a:lstStyle/>
          <a:p>
            <a:r>
              <a:rPr lang="en-AU" b="1" dirty="0"/>
              <a:t>Obstetric Epidural Analgesia form - adult</a:t>
            </a:r>
          </a:p>
        </p:txBody>
      </p:sp>
      <p:pic>
        <p:nvPicPr>
          <p:cNvPr id="5" name="Picture 4">
            <a:extLst>
              <a:ext uri="{FF2B5EF4-FFF2-40B4-BE49-F238E27FC236}">
                <a16:creationId xmlns:a16="http://schemas.microsoft.com/office/drawing/2014/main" id="{8C11805D-E37E-91C8-46E4-A1B3AC825810}"/>
              </a:ext>
            </a:extLst>
          </p:cNvPr>
          <p:cNvPicPr>
            <a:picLocks noChangeAspect="1"/>
          </p:cNvPicPr>
          <p:nvPr/>
        </p:nvPicPr>
        <p:blipFill>
          <a:blip r:embed="rId2"/>
          <a:stretch>
            <a:fillRect/>
          </a:stretch>
        </p:blipFill>
        <p:spPr>
          <a:xfrm>
            <a:off x="3003922" y="-4452"/>
            <a:ext cx="3389767" cy="5143500"/>
          </a:xfrm>
          <a:prstGeom prst="rect">
            <a:avLst/>
          </a:prstGeom>
        </p:spPr>
      </p:pic>
      <p:sp>
        <p:nvSpPr>
          <p:cNvPr id="8" name="Left Arrow 7"/>
          <p:cNvSpPr/>
          <p:nvPr/>
        </p:nvSpPr>
        <p:spPr>
          <a:xfrm>
            <a:off x="6383576" y="828804"/>
            <a:ext cx="378042" cy="1683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Left Arrow 9"/>
          <p:cNvSpPr/>
          <p:nvPr/>
        </p:nvSpPr>
        <p:spPr>
          <a:xfrm>
            <a:off x="6194555" y="2312321"/>
            <a:ext cx="378042" cy="1683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Left Arrow 14"/>
          <p:cNvSpPr/>
          <p:nvPr/>
        </p:nvSpPr>
        <p:spPr>
          <a:xfrm>
            <a:off x="6194555" y="4141957"/>
            <a:ext cx="378042" cy="1683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552572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p15="http://schemas.microsoft.com/office/powerpoint/2012/main">
      <p:transition>
        <p:cut/>
      </p:transition>
    </mc:Fallback>
  </mc:AlternateContent>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10.xml><?xml version="1.0" encoding="utf-8"?>
<a:theme xmlns:a="http://schemas.openxmlformats.org/drawingml/2006/main" name="Office Theme">
  <a:themeElements>
    <a:clrScheme name="ACI_CustomTheme">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ACI_CustomTheme">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3.xml><?xml version="1.0" encoding="utf-8"?>
<a:theme xmlns:a="http://schemas.openxmlformats.org/drawingml/2006/main" name="1_Acknowledgement">
  <a:themeElements>
    <a:clrScheme name="ACI_CustomTheme">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A3C01238-8236-4367-9C31-40B3F26E20E4}"/>
    </a:ext>
  </a:extLst>
</a:theme>
</file>

<file path=ppt/theme/theme4.xml><?xml version="1.0" encoding="utf-8"?>
<a:theme xmlns:a="http://schemas.openxmlformats.org/drawingml/2006/main" name="3_Recognition of lived experience">
  <a:themeElements>
    <a:clrScheme name="ACI_CustomTheme">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A3C01238-8236-4367-9C31-40B3F26E20E4}"/>
    </a:ext>
  </a:extLst>
</a:theme>
</file>

<file path=ppt/theme/theme5.xml><?xml version="1.0" encoding="utf-8"?>
<a:theme xmlns:a="http://schemas.openxmlformats.org/drawingml/2006/main" name="Content Slide_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6.xml><?xml version="1.0" encoding="utf-8"?>
<a:theme xmlns:a="http://schemas.openxmlformats.org/drawingml/2006/main" name="1_Content Slide_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7.xml><?xml version="1.0" encoding="utf-8"?>
<a:theme xmlns:a="http://schemas.openxmlformats.org/drawingml/2006/main" name="2_Content Slide_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8.xml><?xml version="1.0" encoding="utf-8"?>
<a:theme xmlns:a="http://schemas.openxmlformats.org/drawingml/2006/main" name="Back Page_Blue">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C694DE2B-7777-4CBD-B9BC-8C35D3FEE19B}"/>
    </a:ext>
  </a:extLst>
</a:theme>
</file>

<file path=ppt/theme/theme9.xml><?xml version="1.0" encoding="utf-8"?>
<a:theme xmlns:a="http://schemas.openxmlformats.org/drawingml/2006/main" name="1_Back Page_Blue">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ACI_CustomTheme">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C694DE2B-7777-4CBD-B9BC-8C35D3FEE19B}"/>
    </a:ext>
  </a:extLst>
</a:theme>
</file>

<file path=docProps/app.xml><?xml version="1.0" encoding="utf-8"?>
<Properties xmlns="http://schemas.openxmlformats.org/officeDocument/2006/extended-properties" xmlns:vt="http://schemas.openxmlformats.org/officeDocument/2006/docPropsVTypes">
  <Template>ACT PPT Special conference 16x9-2017</Template>
  <TotalTime>3444</TotalTime>
  <Words>2121</Words>
  <Application>Microsoft Office PowerPoint</Application>
  <PresentationFormat>On-screen Show (16:9)</PresentationFormat>
  <Paragraphs>261</Paragraphs>
  <Slides>30</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30</vt:i4>
      </vt:variant>
    </vt:vector>
  </HeadingPairs>
  <TitlesOfParts>
    <vt:vector size="46" baseType="lpstr">
      <vt:lpstr>Arial</vt:lpstr>
      <vt:lpstr>Arial Black</vt:lpstr>
      <vt:lpstr>Arial Narrow</vt:lpstr>
      <vt:lpstr>Calibri</vt:lpstr>
      <vt:lpstr>Franklin Gothic Book</vt:lpstr>
      <vt:lpstr>Franklin Gothic Medium</vt:lpstr>
      <vt:lpstr>Wingdings</vt:lpstr>
      <vt:lpstr>Cover Slide</vt:lpstr>
      <vt:lpstr>1_Cover Slide</vt:lpstr>
      <vt:lpstr>1_Acknowledgement</vt:lpstr>
      <vt:lpstr>3_Recognition of lived experience</vt:lpstr>
      <vt:lpstr>Content Slide_Banner</vt:lpstr>
      <vt:lpstr>1_Content Slide_Banner</vt:lpstr>
      <vt:lpstr>2_Content Slide_Banner</vt:lpstr>
      <vt:lpstr>Back Page_Blue</vt:lpstr>
      <vt:lpstr>1_Back Page_Blue</vt:lpstr>
      <vt:lpstr>Obstetric Epidural Analgesia chart</vt:lpstr>
      <vt:lpstr>PowerPoint Presentation</vt:lpstr>
      <vt:lpstr>PowerPoint Presentation</vt:lpstr>
      <vt:lpstr>Obstetric Epidural Analgesia form - adult</vt:lpstr>
      <vt:lpstr>Aim of this presentation:</vt:lpstr>
      <vt:lpstr>Obstetric Epidural Analgesia form</vt:lpstr>
      <vt:lpstr>Obstetric Epidural Analgesia form - adult</vt:lpstr>
      <vt:lpstr>Obstetric Epidural Analgesia form - adult</vt:lpstr>
      <vt:lpstr>Obstetric Epidural Analgesia form - adult</vt:lpstr>
      <vt:lpstr>PowerPoint Presentation</vt:lpstr>
      <vt:lpstr>Epidural prescription:</vt:lpstr>
      <vt:lpstr>Program options</vt:lpstr>
      <vt:lpstr>Epidural program options: Infusion rate, top up bolus (for administration by midwife) </vt:lpstr>
      <vt:lpstr>Epidural program options: PCEA (patient controlled epidural analgesia) </vt:lpstr>
      <vt:lpstr>PIEB (programmed intermittent bolus) </vt:lpstr>
      <vt:lpstr>PIEB + PCEA                                                                                        (Programmed, intermittent bolus + patient controlled epidural analgesia) </vt:lpstr>
      <vt:lpstr>Record of epidural insertion  for completion by an anaesthetist</vt:lpstr>
      <vt:lpstr>Epidural initiation and  pain rescue drugs (top up) administered. (completion by an anaesthetist)</vt:lpstr>
      <vt:lpstr>Record of drug administration and volume of drug discarded:</vt:lpstr>
      <vt:lpstr>Removal of epidural catheter</vt:lpstr>
      <vt:lpstr>Observation pages 4 and 6 (Left side of chart)</vt:lpstr>
      <vt:lpstr>Observations:  pages 5 and 7  (right side of chart)</vt:lpstr>
      <vt:lpstr>PowerPoint Presentation</vt:lpstr>
      <vt:lpstr>Page 1:  Obstetric Epidural Analgesia Management Guidelines </vt:lpstr>
      <vt:lpstr>Page 1:  Managing epidural adverse effects or inadequate analgesia </vt:lpstr>
      <vt:lpstr>Page 1:  Yellow and Red Zone Response </vt:lpstr>
      <vt:lpstr>Page 8:  Motor block assessment, Dermatome figure </vt:lpstr>
      <vt:lpstr>PowerPoint Presentation</vt:lpstr>
      <vt:lpstr>PowerPoint Presentation</vt:lpstr>
      <vt:lpstr>PowerPoint Presentation</vt:lpstr>
    </vt:vector>
  </TitlesOfParts>
  <Company>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Obstetric epidural analgesia chart - presentation</dc:title>
  <dc:creator>NSW Agency for Clinical Innovation</dc:creator>
  <cp:lastModifiedBy>Catherine Knight (Agency for Clinical Innovation)</cp:lastModifiedBy>
  <cp:revision>199</cp:revision>
  <cp:lastPrinted>2019-02-12T00:37:02Z</cp:lastPrinted>
  <dcterms:created xsi:type="dcterms:W3CDTF">2018-02-26T04:10:56Z</dcterms:created>
  <dcterms:modified xsi:type="dcterms:W3CDTF">2023-12-12T05:17:02Z</dcterms:modified>
</cp:coreProperties>
</file>