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4"/>
    <p:sldMasterId id="2147483765" r:id="rId5"/>
    <p:sldMasterId id="2147483769" r:id="rId6"/>
    <p:sldMasterId id="2147483772" r:id="rId7"/>
    <p:sldMasterId id="2147483728" r:id="rId8"/>
    <p:sldMasterId id="2147483757" r:id="rId9"/>
    <p:sldMasterId id="2147483761" r:id="rId10"/>
    <p:sldMasterId id="2147483724" r:id="rId11"/>
    <p:sldMasterId id="2147483767" r:id="rId12"/>
  </p:sldMasterIdLst>
  <p:notesMasterIdLst>
    <p:notesMasterId r:id="rId30"/>
  </p:notesMasterIdLst>
  <p:handoutMasterIdLst>
    <p:handoutMasterId r:id="rId31"/>
  </p:handoutMasterIdLst>
  <p:sldIdLst>
    <p:sldId id="262" r:id="rId13"/>
    <p:sldId id="257" r:id="rId14"/>
    <p:sldId id="258" r:id="rId15"/>
    <p:sldId id="264" r:id="rId16"/>
    <p:sldId id="265" r:id="rId17"/>
    <p:sldId id="292" r:id="rId18"/>
    <p:sldId id="309" r:id="rId19"/>
    <p:sldId id="293" r:id="rId20"/>
    <p:sldId id="310" r:id="rId21"/>
    <p:sldId id="299" r:id="rId22"/>
    <p:sldId id="300" r:id="rId23"/>
    <p:sldId id="301" r:id="rId24"/>
    <p:sldId id="304" r:id="rId25"/>
    <p:sldId id="311" r:id="rId26"/>
    <p:sldId id="312" r:id="rId27"/>
    <p:sldId id="313" r:id="rId28"/>
    <p:sldId id="259" r:id="rId29"/>
  </p:sldIdLst>
  <p:sldSz cx="9144000" cy="5143500" type="screen16x9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7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799">
          <p15:clr>
            <a:srgbClr val="A4A3A4"/>
          </p15:clr>
        </p15:guide>
        <p15:guide id="4" orient="horz" pos="441">
          <p15:clr>
            <a:srgbClr val="A4A3A4"/>
          </p15:clr>
        </p15:guide>
        <p15:guide id="5" orient="horz" pos="667">
          <p15:clr>
            <a:srgbClr val="A4A3A4"/>
          </p15:clr>
        </p15:guide>
        <p15:guide id="6" pos="346">
          <p15:clr>
            <a:srgbClr val="A4A3A4"/>
          </p15:clr>
        </p15:guide>
        <p15:guide id="7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len Pang" initials="G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282"/>
    <a:srgbClr val="006892"/>
    <a:srgbClr val="524F69"/>
    <a:srgbClr val="6F6C8B"/>
    <a:srgbClr val="006243"/>
    <a:srgbClr val="0089A5"/>
    <a:srgbClr val="0088A4"/>
    <a:srgbClr val="004185"/>
    <a:srgbClr val="008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71" autoAdjust="0"/>
    <p:restoredTop sz="96866" autoAdjust="0"/>
  </p:normalViewPr>
  <p:slideViewPr>
    <p:cSldViewPr snapToGrid="0">
      <p:cViewPr varScale="1">
        <p:scale>
          <a:sx n="145" d="100"/>
          <a:sy n="145" d="100"/>
        </p:scale>
        <p:origin x="222" y="102"/>
      </p:cViewPr>
      <p:guideLst>
        <p:guide orient="horz" pos="1637"/>
        <p:guide pos="2880"/>
        <p:guide orient="horz" pos="2799"/>
        <p:guide orient="horz" pos="441"/>
        <p:guide orient="horz" pos="667"/>
        <p:guide pos="346"/>
        <p:guide pos="5465"/>
      </p:guideLst>
    </p:cSldViewPr>
  </p:slideViewPr>
  <p:outlineViewPr>
    <p:cViewPr>
      <p:scale>
        <a:sx n="33" d="100"/>
        <a:sy n="33" d="100"/>
      </p:scale>
      <p:origin x="0" y="-420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928" y="-82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Bainou (Agency for Clinical Innovation)" userId="913248ec-f40c-4719-a781-36b5b26c5f4b" providerId="ADAL" clId="{8E0E764C-C949-4751-9590-9D6833B5B14C}"/>
    <pc:docChg chg="undo custSel addSld delSld modSld">
      <pc:chgData name="Victoria Bainou (Agency for Clinical Innovation)" userId="913248ec-f40c-4719-a781-36b5b26c5f4b" providerId="ADAL" clId="{8E0E764C-C949-4751-9590-9D6833B5B14C}" dt="2023-06-01T02:08:26.415" v="386" actId="20577"/>
      <pc:docMkLst>
        <pc:docMk/>
      </pc:docMkLst>
      <pc:sldChg chg="modSp mod">
        <pc:chgData name="Victoria Bainou (Agency for Clinical Innovation)" userId="913248ec-f40c-4719-a781-36b5b26c5f4b" providerId="ADAL" clId="{8E0E764C-C949-4751-9590-9D6833B5B14C}" dt="2023-06-01T02:08:26.415" v="386" actId="20577"/>
        <pc:sldMkLst>
          <pc:docMk/>
          <pc:sldMk cId="1122396884" sldId="259"/>
        </pc:sldMkLst>
        <pc:spChg chg="mod">
          <ac:chgData name="Victoria Bainou (Agency for Clinical Innovation)" userId="913248ec-f40c-4719-a781-36b5b26c5f4b" providerId="ADAL" clId="{8E0E764C-C949-4751-9590-9D6833B5B14C}" dt="2023-06-01T02:08:26.415" v="386" actId="20577"/>
          <ac:spMkLst>
            <pc:docMk/>
            <pc:sldMk cId="1122396884" sldId="259"/>
            <ac:spMk id="2" creationId="{6F31B49C-1FD6-4A36-BB83-20AA2F4AE732}"/>
          </ac:spMkLst>
        </pc:spChg>
      </pc:sldChg>
      <pc:sldChg chg="add del">
        <pc:chgData name="Victoria Bainou (Agency for Clinical Innovation)" userId="913248ec-f40c-4719-a781-36b5b26c5f4b" providerId="ADAL" clId="{8E0E764C-C949-4751-9590-9D6833B5B14C}" dt="2023-05-25T02:05:37.966" v="317" actId="47"/>
        <pc:sldMkLst>
          <pc:docMk/>
          <pc:sldMk cId="1831331000" sldId="260"/>
        </pc:sldMkLst>
      </pc:sldChg>
      <pc:sldChg chg="modSp mod">
        <pc:chgData name="Victoria Bainou (Agency for Clinical Innovation)" userId="913248ec-f40c-4719-a781-36b5b26c5f4b" providerId="ADAL" clId="{8E0E764C-C949-4751-9590-9D6833B5B14C}" dt="2023-05-25T02:32:14.364" v="334" actId="20577"/>
        <pc:sldMkLst>
          <pc:docMk/>
          <pc:sldMk cId="3195245183" sldId="262"/>
        </pc:sldMkLst>
        <pc:spChg chg="mod">
          <ac:chgData name="Victoria Bainou (Agency for Clinical Innovation)" userId="913248ec-f40c-4719-a781-36b5b26c5f4b" providerId="ADAL" clId="{8E0E764C-C949-4751-9590-9D6833B5B14C}" dt="2023-05-24T04:47:19.975" v="56" actId="255"/>
          <ac:spMkLst>
            <pc:docMk/>
            <pc:sldMk cId="3195245183" sldId="262"/>
            <ac:spMk id="4" creationId="{287272AF-1770-F3F0-9DA1-562FFEA347F0}"/>
          </ac:spMkLst>
        </pc:spChg>
        <pc:spChg chg="mod">
          <ac:chgData name="Victoria Bainou (Agency for Clinical Innovation)" userId="913248ec-f40c-4719-a781-36b5b26c5f4b" providerId="ADAL" clId="{8E0E764C-C949-4751-9590-9D6833B5B14C}" dt="2023-05-25T02:32:14.364" v="334" actId="20577"/>
          <ac:spMkLst>
            <pc:docMk/>
            <pc:sldMk cId="3195245183" sldId="262"/>
            <ac:spMk id="6" creationId="{9A03EEFB-1631-426A-9717-272191AA7C82}"/>
          </ac:spMkLst>
        </pc:spChg>
        <pc:spChg chg="mod">
          <ac:chgData name="Victoria Bainou (Agency for Clinical Innovation)" userId="913248ec-f40c-4719-a781-36b5b26c5f4b" providerId="ADAL" clId="{8E0E764C-C949-4751-9590-9D6833B5B14C}" dt="2023-05-25T01:45:49.843" v="145" actId="1076"/>
          <ac:spMkLst>
            <pc:docMk/>
            <pc:sldMk cId="3195245183" sldId="262"/>
            <ac:spMk id="9" creationId="{6BB5DF5A-FCA0-4BE9-9CF7-9A99A04579FA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8E0E764C-C949-4751-9590-9D6833B5B14C}" dt="2023-05-30T06:09:21.500" v="353" actId="121"/>
        <pc:sldMkLst>
          <pc:docMk/>
          <pc:sldMk cId="0" sldId="264"/>
        </pc:sldMkLst>
        <pc:spChg chg="del mod">
          <ac:chgData name="Victoria Bainou (Agency for Clinical Innovation)" userId="913248ec-f40c-4719-a781-36b5b26c5f4b" providerId="ADAL" clId="{8E0E764C-C949-4751-9590-9D6833B5B14C}" dt="2023-05-25T01:46:07.617" v="147" actId="478"/>
          <ac:spMkLst>
            <pc:docMk/>
            <pc:sldMk cId="0" sldId="264"/>
            <ac:spMk id="2" creationId="{00000000-0000-0000-0000-000000000000}"/>
          </ac:spMkLst>
        </pc:spChg>
        <pc:spChg chg="mod ord">
          <ac:chgData name="Victoria Bainou (Agency for Clinical Innovation)" userId="913248ec-f40c-4719-a781-36b5b26c5f4b" providerId="ADAL" clId="{8E0E764C-C949-4751-9590-9D6833B5B14C}" dt="2023-05-30T06:09:21.500" v="353" actId="121"/>
          <ac:spMkLst>
            <pc:docMk/>
            <pc:sldMk cId="0" sldId="264"/>
            <ac:spMk id="3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8E0E764C-C949-4751-9590-9D6833B5B14C}" dt="2023-05-25T02:32:22.196" v="335" actId="478"/>
          <ac:spMkLst>
            <pc:docMk/>
            <pc:sldMk cId="0" sldId="264"/>
            <ac:spMk id="4" creationId="{00000000-0000-0000-0000-000000000000}"/>
          </ac:spMkLst>
        </pc:spChg>
        <pc:spChg chg="add mod ord">
          <ac:chgData name="Victoria Bainou (Agency for Clinical Innovation)" userId="913248ec-f40c-4719-a781-36b5b26c5f4b" providerId="ADAL" clId="{8E0E764C-C949-4751-9590-9D6833B5B14C}" dt="2023-05-25T01:46:14.181" v="149"/>
          <ac:spMkLst>
            <pc:docMk/>
            <pc:sldMk cId="0" sldId="264"/>
            <ac:spMk id="5" creationId="{E6E55293-7E55-C52F-B13B-05CED621E84D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8E0E764C-C949-4751-9590-9D6833B5B14C}" dt="2023-05-25T02:32:24.820" v="336" actId="478"/>
        <pc:sldMkLst>
          <pc:docMk/>
          <pc:sldMk cId="0" sldId="265"/>
        </pc:sldMkLst>
        <pc:spChg chg="del mod">
          <ac:chgData name="Victoria Bainou (Agency for Clinical Innovation)" userId="913248ec-f40c-4719-a781-36b5b26c5f4b" providerId="ADAL" clId="{8E0E764C-C949-4751-9590-9D6833B5B14C}" dt="2023-05-25T01:46:54.447" v="154" actId="478"/>
          <ac:spMkLst>
            <pc:docMk/>
            <pc:sldMk cId="0" sldId="265"/>
            <ac:spMk id="2" creationId="{00000000-0000-0000-0000-000000000000}"/>
          </ac:spMkLst>
        </pc:spChg>
        <pc:spChg chg="mod ord">
          <ac:chgData name="Victoria Bainou (Agency for Clinical Innovation)" userId="913248ec-f40c-4719-a781-36b5b26c5f4b" providerId="ADAL" clId="{8E0E764C-C949-4751-9590-9D6833B5B14C}" dt="2023-05-25T01:47:07.266" v="159" actId="20577"/>
          <ac:spMkLst>
            <pc:docMk/>
            <pc:sldMk cId="0" sldId="265"/>
            <ac:spMk id="3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8E0E764C-C949-4751-9590-9D6833B5B14C}" dt="2023-05-25T02:32:24.820" v="336" actId="478"/>
          <ac:spMkLst>
            <pc:docMk/>
            <pc:sldMk cId="0" sldId="265"/>
            <ac:spMk id="4" creationId="{00000000-0000-0000-0000-000000000000}"/>
          </ac:spMkLst>
        </pc:spChg>
        <pc:spChg chg="add mod ord">
          <ac:chgData name="Victoria Bainou (Agency for Clinical Innovation)" userId="913248ec-f40c-4719-a781-36b5b26c5f4b" providerId="ADAL" clId="{8E0E764C-C949-4751-9590-9D6833B5B14C}" dt="2023-05-25T01:46:59.213" v="156"/>
          <ac:spMkLst>
            <pc:docMk/>
            <pc:sldMk cId="0" sldId="265"/>
            <ac:spMk id="5" creationId="{9E730A6E-120D-23BA-E359-E5023D1F0A1B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8E0E764C-C949-4751-9590-9D6833B5B14C}" dt="2023-05-25T01:48:15.225" v="180" actId="20577"/>
        <pc:sldMkLst>
          <pc:docMk/>
          <pc:sldMk cId="929920107" sldId="292"/>
        </pc:sldMkLst>
        <pc:spChg chg="del mod">
          <ac:chgData name="Victoria Bainou (Agency for Clinical Innovation)" userId="913248ec-f40c-4719-a781-36b5b26c5f4b" providerId="ADAL" clId="{8E0E764C-C949-4751-9590-9D6833B5B14C}" dt="2023-05-25T01:47:37.129" v="165" actId="478"/>
          <ac:spMkLst>
            <pc:docMk/>
            <pc:sldMk cId="929920107" sldId="292"/>
            <ac:spMk id="2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8E0E764C-C949-4751-9590-9D6833B5B14C}" dt="2023-05-25T01:48:01.550" v="174" actId="478"/>
          <ac:spMkLst>
            <pc:docMk/>
            <pc:sldMk cId="929920107" sldId="292"/>
            <ac:spMk id="5" creationId="{E1A7BA16-EDD0-4F37-6DC5-FED8E3F26358}"/>
          </ac:spMkLst>
        </pc:spChg>
        <pc:spChg chg="add mod ord">
          <ac:chgData name="Victoria Bainou (Agency for Clinical Innovation)" userId="913248ec-f40c-4719-a781-36b5b26c5f4b" providerId="ADAL" clId="{8E0E764C-C949-4751-9590-9D6833B5B14C}" dt="2023-05-25T01:48:15.225" v="180" actId="20577"/>
          <ac:spMkLst>
            <pc:docMk/>
            <pc:sldMk cId="929920107" sldId="292"/>
            <ac:spMk id="6" creationId="{5E0F6448-0548-DD55-3C90-26BF42011EBA}"/>
          </ac:spMkLst>
        </pc:spChg>
        <pc:spChg chg="mod ord">
          <ac:chgData name="Victoria Bainou (Agency for Clinical Innovation)" userId="913248ec-f40c-4719-a781-36b5b26c5f4b" providerId="ADAL" clId="{8E0E764C-C949-4751-9590-9D6833B5B14C}" dt="2023-05-25T01:47:57.004" v="172" actId="700"/>
          <ac:spMkLst>
            <pc:docMk/>
            <pc:sldMk cId="929920107" sldId="292"/>
            <ac:spMk id="7" creationId="{00000000-0000-0000-0000-000000000000}"/>
          </ac:spMkLst>
        </pc:spChg>
        <pc:spChg chg="mod">
          <ac:chgData name="Victoria Bainou (Agency for Clinical Innovation)" userId="913248ec-f40c-4719-a781-36b5b26c5f4b" providerId="ADAL" clId="{8E0E764C-C949-4751-9590-9D6833B5B14C}" dt="2023-05-25T01:47:47.674" v="169" actId="20577"/>
          <ac:spMkLst>
            <pc:docMk/>
            <pc:sldMk cId="929920107" sldId="292"/>
            <ac:spMk id="12" creationId="{01AF0A72-95F2-8F73-D2B7-3DA170C83B94}"/>
          </ac:spMkLst>
        </pc:spChg>
        <pc:spChg chg="mod">
          <ac:chgData name="Victoria Bainou (Agency for Clinical Innovation)" userId="913248ec-f40c-4719-a781-36b5b26c5f4b" providerId="ADAL" clId="{8E0E764C-C949-4751-9590-9D6833B5B14C}" dt="2023-05-25T01:47:52.627" v="171" actId="20577"/>
          <ac:spMkLst>
            <pc:docMk/>
            <pc:sldMk cId="929920107" sldId="292"/>
            <ac:spMk id="14" creationId="{C770F136-3F86-2D85-0E2D-B06A74150587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8E0E764C-C949-4751-9590-9D6833B5B14C}" dt="2023-05-30T06:09:56.746" v="354" actId="20577"/>
        <pc:sldMkLst>
          <pc:docMk/>
          <pc:sldMk cId="2325583647" sldId="293"/>
        </pc:sldMkLst>
        <pc:spChg chg="del mod ord">
          <ac:chgData name="Victoria Bainou (Agency for Clinical Innovation)" userId="913248ec-f40c-4719-a781-36b5b26c5f4b" providerId="ADAL" clId="{8E0E764C-C949-4751-9590-9D6833B5B14C}" dt="2023-05-25T02:32:44.028" v="340" actId="478"/>
          <ac:spMkLst>
            <pc:docMk/>
            <pc:sldMk cId="2325583647" sldId="293"/>
            <ac:spMk id="3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8E0E764C-C949-4751-9590-9D6833B5B14C}" dt="2023-05-25T01:50:53.062" v="247" actId="478"/>
          <ac:spMkLst>
            <pc:docMk/>
            <pc:sldMk cId="2325583647" sldId="293"/>
            <ac:spMk id="5" creationId="{3389B5DB-DE71-860C-3B29-25399DC7DEED}"/>
          </ac:spMkLst>
        </pc:spChg>
        <pc:spChg chg="mod">
          <ac:chgData name="Victoria Bainou (Agency for Clinical Innovation)" userId="913248ec-f40c-4719-a781-36b5b26c5f4b" providerId="ADAL" clId="{8E0E764C-C949-4751-9590-9D6833B5B14C}" dt="2023-05-24T05:02:23.964" v="107" actId="20577"/>
          <ac:spMkLst>
            <pc:docMk/>
            <pc:sldMk cId="2325583647" sldId="293"/>
            <ac:spMk id="6" creationId="{00000000-0000-0000-0000-000000000000}"/>
          </ac:spMkLst>
        </pc:spChg>
        <pc:spChg chg="del mod">
          <ac:chgData name="Victoria Bainou (Agency for Clinical Innovation)" userId="913248ec-f40c-4719-a781-36b5b26c5f4b" providerId="ADAL" clId="{8E0E764C-C949-4751-9590-9D6833B5B14C}" dt="2023-05-25T01:50:44.536" v="245" actId="700"/>
          <ac:spMkLst>
            <pc:docMk/>
            <pc:sldMk cId="2325583647" sldId="293"/>
            <ac:spMk id="8" creationId="{00000000-0000-0000-0000-000000000000}"/>
          </ac:spMkLst>
        </pc:spChg>
        <pc:spChg chg="mod">
          <ac:chgData name="Victoria Bainou (Agency for Clinical Innovation)" userId="913248ec-f40c-4719-a781-36b5b26c5f4b" providerId="ADAL" clId="{8E0E764C-C949-4751-9590-9D6833B5B14C}" dt="2023-05-25T01:55:03.611" v="248" actId="20577"/>
          <ac:spMkLst>
            <pc:docMk/>
            <pc:sldMk cId="2325583647" sldId="293"/>
            <ac:spMk id="9" creationId="{00000000-0000-0000-0000-000000000000}"/>
          </ac:spMkLst>
        </pc:spChg>
        <pc:spChg chg="add mod ord">
          <ac:chgData name="Victoria Bainou (Agency for Clinical Innovation)" userId="913248ec-f40c-4719-a781-36b5b26c5f4b" providerId="ADAL" clId="{8E0E764C-C949-4751-9590-9D6833B5B14C}" dt="2023-05-30T06:09:56.746" v="354" actId="20577"/>
          <ac:spMkLst>
            <pc:docMk/>
            <pc:sldMk cId="2325583647" sldId="293"/>
            <ac:spMk id="10" creationId="{67CA3A03-7F2A-F20E-F4B1-22BB7AE6E486}"/>
          </ac:spMkLst>
        </pc:spChg>
      </pc:sldChg>
      <pc:sldChg chg="modSp del mod">
        <pc:chgData name="Victoria Bainou (Agency for Clinical Innovation)" userId="913248ec-f40c-4719-a781-36b5b26c5f4b" providerId="ADAL" clId="{8E0E764C-C949-4751-9590-9D6833B5B14C}" dt="2023-05-25T02:02:50.472" v="313" actId="47"/>
        <pc:sldMkLst>
          <pc:docMk/>
          <pc:sldMk cId="2294087659" sldId="294"/>
        </pc:sldMkLst>
        <pc:spChg chg="mod">
          <ac:chgData name="Victoria Bainou (Agency for Clinical Innovation)" userId="913248ec-f40c-4719-a781-36b5b26c5f4b" providerId="ADAL" clId="{8E0E764C-C949-4751-9590-9D6833B5B14C}" dt="2023-05-24T05:04:47.143" v="125" actId="1076"/>
          <ac:spMkLst>
            <pc:docMk/>
            <pc:sldMk cId="2294087659" sldId="294"/>
            <ac:spMk id="5" creationId="{5F66A3FB-6CBF-B6D1-4AD0-26F65141419D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8E0E764C-C949-4751-9590-9D6833B5B14C}" dt="2023-05-25T02:32:58.250" v="343" actId="478"/>
        <pc:sldMkLst>
          <pc:docMk/>
          <pc:sldMk cId="3925353236" sldId="299"/>
        </pc:sldMkLst>
        <pc:spChg chg="del mod">
          <ac:chgData name="Victoria Bainou (Agency for Clinical Innovation)" userId="913248ec-f40c-4719-a781-36b5b26c5f4b" providerId="ADAL" clId="{8E0E764C-C949-4751-9590-9D6833B5B14C}" dt="2023-05-25T01:57:15.963" v="265" actId="478"/>
          <ac:spMkLst>
            <pc:docMk/>
            <pc:sldMk cId="3925353236" sldId="299"/>
            <ac:spMk id="2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8E0E764C-C949-4751-9590-9D6833B5B14C}" dt="2023-05-25T02:32:58.250" v="343" actId="478"/>
          <ac:spMkLst>
            <pc:docMk/>
            <pc:sldMk cId="3925353236" sldId="299"/>
            <ac:spMk id="5" creationId="{00000000-0000-0000-0000-000000000000}"/>
          </ac:spMkLst>
        </pc:spChg>
        <pc:spChg chg="mod">
          <ac:chgData name="Victoria Bainou (Agency for Clinical Innovation)" userId="913248ec-f40c-4719-a781-36b5b26c5f4b" providerId="ADAL" clId="{8E0E764C-C949-4751-9590-9D6833B5B14C}" dt="2023-05-24T05:02:40.783" v="108" actId="20577"/>
          <ac:spMkLst>
            <pc:docMk/>
            <pc:sldMk cId="3925353236" sldId="299"/>
            <ac:spMk id="8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8E0E764C-C949-4751-9590-9D6833B5B14C}" dt="2023-05-25T01:57:23.738" v="268" actId="478"/>
          <ac:spMkLst>
            <pc:docMk/>
            <pc:sldMk cId="3925353236" sldId="299"/>
            <ac:spMk id="9" creationId="{0B599A91-9965-18C9-7B38-AFBC2E94CE7B}"/>
          </ac:spMkLst>
        </pc:spChg>
        <pc:spChg chg="add mod ord">
          <ac:chgData name="Victoria Bainou (Agency for Clinical Innovation)" userId="913248ec-f40c-4719-a781-36b5b26c5f4b" providerId="ADAL" clId="{8E0E764C-C949-4751-9590-9D6833B5B14C}" dt="2023-05-25T01:57:21.489" v="267"/>
          <ac:spMkLst>
            <pc:docMk/>
            <pc:sldMk cId="3925353236" sldId="299"/>
            <ac:spMk id="11" creationId="{6F4BB604-0866-3C24-920E-2873C087D9D7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8E0E764C-C949-4751-9590-9D6833B5B14C}" dt="2023-05-30T06:10:44.975" v="356" actId="20577"/>
        <pc:sldMkLst>
          <pc:docMk/>
          <pc:sldMk cId="2432435428" sldId="300"/>
        </pc:sldMkLst>
        <pc:spChg chg="del mod">
          <ac:chgData name="Victoria Bainou (Agency for Clinical Innovation)" userId="913248ec-f40c-4719-a781-36b5b26c5f4b" providerId="ADAL" clId="{8E0E764C-C949-4751-9590-9D6833B5B14C}" dt="2023-05-25T01:57:56.882" v="275" actId="478"/>
          <ac:spMkLst>
            <pc:docMk/>
            <pc:sldMk cId="2432435428" sldId="300"/>
            <ac:spMk id="2" creationId="{00000000-0000-0000-0000-000000000000}"/>
          </ac:spMkLst>
        </pc:spChg>
        <pc:spChg chg="mod">
          <ac:chgData name="Victoria Bainou (Agency for Clinical Innovation)" userId="913248ec-f40c-4719-a781-36b5b26c5f4b" providerId="ADAL" clId="{8E0E764C-C949-4751-9590-9D6833B5B14C}" dt="2023-05-30T06:10:44.975" v="356" actId="20577"/>
          <ac:spMkLst>
            <pc:docMk/>
            <pc:sldMk cId="2432435428" sldId="300"/>
            <ac:spMk id="3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8E0E764C-C949-4751-9590-9D6833B5B14C}" dt="2023-05-25T02:33:07.635" v="344" actId="478"/>
          <ac:spMkLst>
            <pc:docMk/>
            <pc:sldMk cId="2432435428" sldId="300"/>
            <ac:spMk id="4" creationId="{00000000-0000-0000-0000-000000000000}"/>
          </ac:spMkLst>
        </pc:spChg>
        <pc:spChg chg="add del mod">
          <ac:chgData name="Victoria Bainou (Agency for Clinical Innovation)" userId="913248ec-f40c-4719-a781-36b5b26c5f4b" providerId="ADAL" clId="{8E0E764C-C949-4751-9590-9D6833B5B14C}" dt="2023-05-25T01:58:01.370" v="276" actId="700"/>
          <ac:spMkLst>
            <pc:docMk/>
            <pc:sldMk cId="2432435428" sldId="300"/>
            <ac:spMk id="7" creationId="{0982FE68-58A6-6E17-119E-1344C0E227E2}"/>
          </ac:spMkLst>
        </pc:spChg>
        <pc:spChg chg="add del mod ord">
          <ac:chgData name="Victoria Bainou (Agency for Clinical Innovation)" userId="913248ec-f40c-4719-a781-36b5b26c5f4b" providerId="ADAL" clId="{8E0E764C-C949-4751-9590-9D6833B5B14C}" dt="2023-05-25T01:58:04.574" v="278" actId="478"/>
          <ac:spMkLst>
            <pc:docMk/>
            <pc:sldMk cId="2432435428" sldId="300"/>
            <ac:spMk id="10" creationId="{D1FB8F7D-F820-8683-5A36-F5E521285347}"/>
          </ac:spMkLst>
        </pc:spChg>
        <pc:spChg chg="add mod ord">
          <ac:chgData name="Victoria Bainou (Agency for Clinical Innovation)" userId="913248ec-f40c-4719-a781-36b5b26c5f4b" providerId="ADAL" clId="{8E0E764C-C949-4751-9590-9D6833B5B14C}" dt="2023-05-25T01:58:03.055" v="277"/>
          <ac:spMkLst>
            <pc:docMk/>
            <pc:sldMk cId="2432435428" sldId="300"/>
            <ac:spMk id="11" creationId="{6665DD99-D853-B05F-3A56-0A6DA9C03C4D}"/>
          </ac:spMkLst>
        </pc:spChg>
        <pc:spChg chg="mod">
          <ac:chgData name="Victoria Bainou (Agency for Clinical Innovation)" userId="913248ec-f40c-4719-a781-36b5b26c5f4b" providerId="ADAL" clId="{8E0E764C-C949-4751-9590-9D6833B5B14C}" dt="2023-05-24T05:03:07.516" v="110" actId="20577"/>
          <ac:spMkLst>
            <pc:docMk/>
            <pc:sldMk cId="2432435428" sldId="300"/>
            <ac:spMk id="20" creationId="{00000000-0000-0000-0000-000000000000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8E0E764C-C949-4751-9590-9D6833B5B14C}" dt="2023-05-30T06:11:13.543" v="360" actId="20577"/>
        <pc:sldMkLst>
          <pc:docMk/>
          <pc:sldMk cId="4168834702" sldId="301"/>
        </pc:sldMkLst>
        <pc:spChg chg="del mod">
          <ac:chgData name="Victoria Bainou (Agency for Clinical Innovation)" userId="913248ec-f40c-4719-a781-36b5b26c5f4b" providerId="ADAL" clId="{8E0E764C-C949-4751-9590-9D6833B5B14C}" dt="2023-05-25T01:58:31.426" v="281" actId="478"/>
          <ac:spMkLst>
            <pc:docMk/>
            <pc:sldMk cId="4168834702" sldId="301"/>
            <ac:spMk id="2" creationId="{00000000-0000-0000-0000-000000000000}"/>
          </ac:spMkLst>
        </pc:spChg>
        <pc:spChg chg="del mod ord">
          <ac:chgData name="Victoria Bainou (Agency for Clinical Innovation)" userId="913248ec-f40c-4719-a781-36b5b26c5f4b" providerId="ADAL" clId="{8E0E764C-C949-4751-9590-9D6833B5B14C}" dt="2023-05-25T02:33:11.851" v="345" actId="478"/>
          <ac:spMkLst>
            <pc:docMk/>
            <pc:sldMk cId="4168834702" sldId="301"/>
            <ac:spMk id="3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8E0E764C-C949-4751-9590-9D6833B5B14C}" dt="2023-05-25T01:58:39.797" v="284" actId="478"/>
          <ac:spMkLst>
            <pc:docMk/>
            <pc:sldMk cId="4168834702" sldId="301"/>
            <ac:spMk id="4" creationId="{5B0D5385-DB74-6ED3-5FE6-5B50D01D43F9}"/>
          </ac:spMkLst>
        </pc:spChg>
        <pc:spChg chg="add mod ord">
          <ac:chgData name="Victoria Bainou (Agency for Clinical Innovation)" userId="913248ec-f40c-4719-a781-36b5b26c5f4b" providerId="ADAL" clId="{8E0E764C-C949-4751-9590-9D6833B5B14C}" dt="2023-05-25T01:58:38.013" v="283"/>
          <ac:spMkLst>
            <pc:docMk/>
            <pc:sldMk cId="4168834702" sldId="301"/>
            <ac:spMk id="14" creationId="{8E91BCDD-D7B7-5258-9BCE-527439C2A035}"/>
          </ac:spMkLst>
        </pc:spChg>
        <pc:spChg chg="mod">
          <ac:chgData name="Victoria Bainou (Agency for Clinical Innovation)" userId="913248ec-f40c-4719-a781-36b5b26c5f4b" providerId="ADAL" clId="{8E0E764C-C949-4751-9590-9D6833B5B14C}" dt="2023-05-30T06:11:13.543" v="360" actId="20577"/>
          <ac:spMkLst>
            <pc:docMk/>
            <pc:sldMk cId="4168834702" sldId="301"/>
            <ac:spMk id="25" creationId="{00000000-0000-0000-0000-000000000000}"/>
          </ac:spMkLst>
        </pc:spChg>
        <pc:spChg chg="mod">
          <ac:chgData name="Victoria Bainou (Agency for Clinical Innovation)" userId="913248ec-f40c-4719-a781-36b5b26c5f4b" providerId="ADAL" clId="{8E0E764C-C949-4751-9590-9D6833B5B14C}" dt="2023-05-30T06:11:11.096" v="359" actId="20577"/>
          <ac:spMkLst>
            <pc:docMk/>
            <pc:sldMk cId="4168834702" sldId="301"/>
            <ac:spMk id="26" creationId="{00000000-0000-0000-0000-000000000000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8E0E764C-C949-4751-9590-9D6833B5B14C}" dt="2023-05-30T06:11:29.637" v="361" actId="20577"/>
        <pc:sldMkLst>
          <pc:docMk/>
          <pc:sldMk cId="2644560540" sldId="304"/>
        </pc:sldMkLst>
        <pc:spChg chg="del mod ord">
          <ac:chgData name="Victoria Bainou (Agency for Clinical Innovation)" userId="913248ec-f40c-4719-a781-36b5b26c5f4b" providerId="ADAL" clId="{8E0E764C-C949-4751-9590-9D6833B5B14C}" dt="2023-05-25T02:33:19.101" v="346" actId="478"/>
          <ac:spMkLst>
            <pc:docMk/>
            <pc:sldMk cId="2644560540" sldId="304"/>
            <ac:spMk id="2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8E0E764C-C949-4751-9590-9D6833B5B14C}" dt="2023-05-25T02:00:23.785" v="298" actId="478"/>
          <ac:spMkLst>
            <pc:docMk/>
            <pc:sldMk cId="2644560540" sldId="304"/>
            <ac:spMk id="4" creationId="{B637371F-2340-70D9-1580-86034D7AEFE6}"/>
          </ac:spMkLst>
        </pc:spChg>
        <pc:spChg chg="del mod">
          <ac:chgData name="Victoria Bainou (Agency for Clinical Innovation)" userId="913248ec-f40c-4719-a781-36b5b26c5f4b" providerId="ADAL" clId="{8E0E764C-C949-4751-9590-9D6833B5B14C}" dt="2023-05-25T02:00:08.944" v="294" actId="478"/>
          <ac:spMkLst>
            <pc:docMk/>
            <pc:sldMk cId="2644560540" sldId="304"/>
            <ac:spMk id="5" creationId="{00000000-0000-0000-0000-000000000000}"/>
          </ac:spMkLst>
        </pc:spChg>
        <pc:spChg chg="mod">
          <ac:chgData name="Victoria Bainou (Agency for Clinical Innovation)" userId="913248ec-f40c-4719-a781-36b5b26c5f4b" providerId="ADAL" clId="{8E0E764C-C949-4751-9590-9D6833B5B14C}" dt="2023-05-30T06:11:29.637" v="361" actId="20577"/>
          <ac:spMkLst>
            <pc:docMk/>
            <pc:sldMk cId="2644560540" sldId="304"/>
            <ac:spMk id="6" creationId="{00000000-0000-0000-0000-000000000000}"/>
          </ac:spMkLst>
        </pc:spChg>
        <pc:spChg chg="add mod ord">
          <ac:chgData name="Victoria Bainou (Agency for Clinical Innovation)" userId="913248ec-f40c-4719-a781-36b5b26c5f4b" providerId="ADAL" clId="{8E0E764C-C949-4751-9590-9D6833B5B14C}" dt="2023-05-25T02:00:20.419" v="297" actId="14100"/>
          <ac:spMkLst>
            <pc:docMk/>
            <pc:sldMk cId="2644560540" sldId="304"/>
            <ac:spMk id="7" creationId="{B12A26AA-6C5F-6F31-5541-3075F7C1AFA3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8E0E764C-C949-4751-9590-9D6833B5B14C}" dt="2023-05-25T02:32:35.844" v="338" actId="20577"/>
        <pc:sldMkLst>
          <pc:docMk/>
          <pc:sldMk cId="2355814056" sldId="309"/>
        </pc:sldMkLst>
        <pc:spChg chg="mod ord">
          <ac:chgData name="Victoria Bainou (Agency for Clinical Innovation)" userId="913248ec-f40c-4719-a781-36b5b26c5f4b" providerId="ADAL" clId="{8E0E764C-C949-4751-9590-9D6833B5B14C}" dt="2023-05-25T01:49:48.754" v="190" actId="700"/>
          <ac:spMkLst>
            <pc:docMk/>
            <pc:sldMk cId="2355814056" sldId="309"/>
            <ac:spMk id="4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8E0E764C-C949-4751-9590-9D6833B5B14C}" dt="2023-05-25T01:50:05.574" v="233" actId="478"/>
          <ac:spMkLst>
            <pc:docMk/>
            <pc:sldMk cId="2355814056" sldId="309"/>
            <ac:spMk id="5" creationId="{118322BD-CCAF-94E1-B113-599FD3FF2641}"/>
          </ac:spMkLst>
        </pc:spChg>
        <pc:spChg chg="add mod ord">
          <ac:chgData name="Victoria Bainou (Agency for Clinical Innovation)" userId="913248ec-f40c-4719-a781-36b5b26c5f4b" providerId="ADAL" clId="{8E0E764C-C949-4751-9590-9D6833B5B14C}" dt="2023-05-25T01:50:16.218" v="238" actId="1076"/>
          <ac:spMkLst>
            <pc:docMk/>
            <pc:sldMk cId="2355814056" sldId="309"/>
            <ac:spMk id="6" creationId="{F938C426-1B6A-B145-E819-AEBEAC144D05}"/>
          </ac:spMkLst>
        </pc:spChg>
        <pc:spChg chg="del mod">
          <ac:chgData name="Victoria Bainou (Agency for Clinical Innovation)" userId="913248ec-f40c-4719-a781-36b5b26c5f4b" providerId="ADAL" clId="{8E0E764C-C949-4751-9590-9D6833B5B14C}" dt="2023-05-25T01:49:45.344" v="189" actId="478"/>
          <ac:spMkLst>
            <pc:docMk/>
            <pc:sldMk cId="2355814056" sldId="309"/>
            <ac:spMk id="7" creationId="{65B72D5C-FA25-1B34-7A63-2CCBCA593257}"/>
          </ac:spMkLst>
        </pc:spChg>
        <pc:spChg chg="mod">
          <ac:chgData name="Victoria Bainou (Agency for Clinical Innovation)" userId="913248ec-f40c-4719-a781-36b5b26c5f4b" providerId="ADAL" clId="{8E0E764C-C949-4751-9590-9D6833B5B14C}" dt="2023-05-25T02:32:35.844" v="338" actId="20577"/>
          <ac:spMkLst>
            <pc:docMk/>
            <pc:sldMk cId="2355814056" sldId="309"/>
            <ac:spMk id="8" creationId="{00000000-0000-0000-0000-000000000000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8E0E764C-C949-4751-9590-9D6833B5B14C}" dt="2023-05-25T02:32:54.163" v="342" actId="1036"/>
        <pc:sldMkLst>
          <pc:docMk/>
          <pc:sldMk cId="1127024042" sldId="310"/>
        </pc:sldMkLst>
        <pc:spChg chg="del mod ord">
          <ac:chgData name="Victoria Bainou (Agency for Clinical Innovation)" userId="913248ec-f40c-4719-a781-36b5b26c5f4b" providerId="ADAL" clId="{8E0E764C-C949-4751-9590-9D6833B5B14C}" dt="2023-05-25T02:32:46.933" v="341" actId="478"/>
          <ac:spMkLst>
            <pc:docMk/>
            <pc:sldMk cId="1127024042" sldId="310"/>
            <ac:spMk id="2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8E0E764C-C949-4751-9590-9D6833B5B14C}" dt="2023-05-25T01:56:09.803" v="259" actId="478"/>
          <ac:spMkLst>
            <pc:docMk/>
            <pc:sldMk cId="1127024042" sldId="310"/>
            <ac:spMk id="3" creationId="{BE892352-9108-61A2-04D8-11CC3B2A4C66}"/>
          </ac:spMkLst>
        </pc:spChg>
        <pc:spChg chg="add mod ord">
          <ac:chgData name="Victoria Bainou (Agency for Clinical Innovation)" userId="913248ec-f40c-4719-a781-36b5b26c5f4b" providerId="ADAL" clId="{8E0E764C-C949-4751-9590-9D6833B5B14C}" dt="2023-05-25T02:32:54.163" v="342" actId="1036"/>
          <ac:spMkLst>
            <pc:docMk/>
            <pc:sldMk cId="1127024042" sldId="310"/>
            <ac:spMk id="6" creationId="{AD1153A2-A743-CDC4-631B-0C2B0FEE959E}"/>
          </ac:spMkLst>
        </pc:spChg>
        <pc:spChg chg="del mod">
          <ac:chgData name="Victoria Bainou (Agency for Clinical Innovation)" userId="913248ec-f40c-4719-a781-36b5b26c5f4b" providerId="ADAL" clId="{8E0E764C-C949-4751-9590-9D6833B5B14C}" dt="2023-05-25T01:56:02.181" v="256" actId="478"/>
          <ac:spMkLst>
            <pc:docMk/>
            <pc:sldMk cId="1127024042" sldId="310"/>
            <ac:spMk id="7" creationId="{00000000-0000-0000-0000-000000000000}"/>
          </ac:spMkLst>
        </pc:spChg>
      </pc:sldChg>
      <pc:sldChg chg="addSp delSp modSp mod modClrScheme chgLayout">
        <pc:chgData name="Victoria Bainou (Agency for Clinical Innovation)" userId="913248ec-f40c-4719-a781-36b5b26c5f4b" providerId="ADAL" clId="{8E0E764C-C949-4751-9590-9D6833B5B14C}" dt="2023-05-30T07:14:27.999" v="372" actId="20577"/>
        <pc:sldMkLst>
          <pc:docMk/>
          <pc:sldMk cId="869842762" sldId="311"/>
        </pc:sldMkLst>
        <pc:spChg chg="del mod">
          <ac:chgData name="Victoria Bainou (Agency for Clinical Innovation)" userId="913248ec-f40c-4719-a781-36b5b26c5f4b" providerId="ADAL" clId="{8E0E764C-C949-4751-9590-9D6833B5B14C}" dt="2023-05-25T02:01:49.656" v="304" actId="478"/>
          <ac:spMkLst>
            <pc:docMk/>
            <pc:sldMk cId="869842762" sldId="311"/>
            <ac:spMk id="15" creationId="{C0AEFF9B-8D8F-726A-EA85-BD8AB89E8808}"/>
          </ac:spMkLst>
        </pc:spChg>
        <pc:spChg chg="mod ord">
          <ac:chgData name="Victoria Bainou (Agency for Clinical Innovation)" userId="913248ec-f40c-4719-a781-36b5b26c5f4b" providerId="ADAL" clId="{8E0E764C-C949-4751-9590-9D6833B5B14C}" dt="2023-05-25T02:01:54.567" v="305" actId="700"/>
          <ac:spMkLst>
            <pc:docMk/>
            <pc:sldMk cId="869842762" sldId="311"/>
            <ac:spMk id="16" creationId="{00000000-0000-0000-0000-000000000000}"/>
          </ac:spMkLst>
        </pc:spChg>
        <pc:spChg chg="add del mod ord">
          <ac:chgData name="Victoria Bainou (Agency for Clinical Innovation)" userId="913248ec-f40c-4719-a781-36b5b26c5f4b" providerId="ADAL" clId="{8E0E764C-C949-4751-9590-9D6833B5B14C}" dt="2023-05-25T02:02:02.349" v="308" actId="478"/>
          <ac:spMkLst>
            <pc:docMk/>
            <pc:sldMk cId="869842762" sldId="311"/>
            <ac:spMk id="17" creationId="{A883AE0B-DF1A-3A53-AE79-EA53C0841157}"/>
          </ac:spMkLst>
        </pc:spChg>
        <pc:spChg chg="add mod ord">
          <ac:chgData name="Victoria Bainou (Agency for Clinical Innovation)" userId="913248ec-f40c-4719-a781-36b5b26c5f4b" providerId="ADAL" clId="{8E0E764C-C949-4751-9590-9D6833B5B14C}" dt="2023-05-25T02:02:06.702" v="310" actId="14100"/>
          <ac:spMkLst>
            <pc:docMk/>
            <pc:sldMk cId="869842762" sldId="311"/>
            <ac:spMk id="18" creationId="{5109C748-D47B-B6E9-6F97-9C6B672E974A}"/>
          </ac:spMkLst>
        </pc:spChg>
        <pc:spChg chg="mod">
          <ac:chgData name="Victoria Bainou (Agency for Clinical Innovation)" userId="913248ec-f40c-4719-a781-36b5b26c5f4b" providerId="ADAL" clId="{8E0E764C-C949-4751-9590-9D6833B5B14C}" dt="2023-05-24T05:04:08.750" v="122" actId="12"/>
          <ac:spMkLst>
            <pc:docMk/>
            <pc:sldMk cId="869842762" sldId="311"/>
            <ac:spMk id="44" creationId="{00000000-0000-0000-0000-000000000000}"/>
          </ac:spMkLst>
        </pc:spChg>
        <pc:spChg chg="mod">
          <ac:chgData name="Victoria Bainou (Agency for Clinical Innovation)" userId="913248ec-f40c-4719-a781-36b5b26c5f4b" providerId="ADAL" clId="{8E0E764C-C949-4751-9590-9D6833B5B14C}" dt="2023-05-25T02:33:50.907" v="351" actId="20577"/>
          <ac:spMkLst>
            <pc:docMk/>
            <pc:sldMk cId="869842762" sldId="311"/>
            <ac:spMk id="73" creationId="{00000000-0000-0000-0000-000000000000}"/>
          </ac:spMkLst>
        </pc:spChg>
        <pc:spChg chg="mod">
          <ac:chgData name="Victoria Bainou (Agency for Clinical Innovation)" userId="913248ec-f40c-4719-a781-36b5b26c5f4b" providerId="ADAL" clId="{8E0E764C-C949-4751-9590-9D6833B5B14C}" dt="2023-05-30T07:14:27.999" v="372" actId="20577"/>
          <ac:spMkLst>
            <pc:docMk/>
            <pc:sldMk cId="869842762" sldId="311"/>
            <ac:spMk id="7178" creationId="{7D4E9F25-61ED-1AC4-FD25-40CD19A79D78}"/>
          </ac:spMkLst>
        </pc:spChg>
      </pc:sldChg>
      <pc:sldChg chg="modSp add mod">
        <pc:chgData name="Victoria Bainou (Agency for Clinical Innovation)" userId="913248ec-f40c-4719-a781-36b5b26c5f4b" providerId="ADAL" clId="{8E0E764C-C949-4751-9590-9D6833B5B14C}" dt="2023-05-25T02:02:48.432" v="312"/>
        <pc:sldMkLst>
          <pc:docMk/>
          <pc:sldMk cId="3727777183" sldId="312"/>
        </pc:sldMkLst>
        <pc:spChg chg="mod">
          <ac:chgData name="Victoria Bainou (Agency for Clinical Innovation)" userId="913248ec-f40c-4719-a781-36b5b26c5f4b" providerId="ADAL" clId="{8E0E764C-C949-4751-9590-9D6833B5B14C}" dt="2023-05-25T02:02:48.432" v="312"/>
          <ac:spMkLst>
            <pc:docMk/>
            <pc:sldMk cId="3727777183" sldId="312"/>
            <ac:spMk id="3" creationId="{00000000-0000-0000-0000-000000000000}"/>
          </ac:spMkLst>
        </pc:spChg>
      </pc:sldChg>
      <pc:sldChg chg="add">
        <pc:chgData name="Victoria Bainou (Agency for Clinical Innovation)" userId="913248ec-f40c-4719-a781-36b5b26c5f4b" providerId="ADAL" clId="{8E0E764C-C949-4751-9590-9D6833B5B14C}" dt="2023-05-25T02:02:55.934" v="314"/>
        <pc:sldMkLst>
          <pc:docMk/>
          <pc:sldMk cId="1145477191" sldId="313"/>
        </pc:sldMkLst>
      </pc:sldChg>
      <pc:sldChg chg="modSp add del mod">
        <pc:chgData name="Victoria Bainou (Agency for Clinical Innovation)" userId="913248ec-f40c-4719-a781-36b5b26c5f4b" providerId="ADAL" clId="{8E0E764C-C949-4751-9590-9D6833B5B14C}" dt="2023-05-25T02:06:30.153" v="326" actId="47"/>
        <pc:sldMkLst>
          <pc:docMk/>
          <pc:sldMk cId="3702885967" sldId="314"/>
        </pc:sldMkLst>
        <pc:spChg chg="mod">
          <ac:chgData name="Victoria Bainou (Agency for Clinical Innovation)" userId="913248ec-f40c-4719-a781-36b5b26c5f4b" providerId="ADAL" clId="{8E0E764C-C949-4751-9590-9D6833B5B14C}" dt="2023-05-25T02:06:24.859" v="324" actId="21"/>
          <ac:spMkLst>
            <pc:docMk/>
            <pc:sldMk cId="3702885967" sldId="314"/>
            <ac:spMk id="7" creationId="{F4E99468-6578-F27D-9923-85EAFC9FF7F0}"/>
          </ac:spMkLst>
        </pc:spChg>
      </pc:sldChg>
      <pc:sldMasterChg chg="delSldLayout">
        <pc:chgData name="Victoria Bainou (Agency for Clinical Innovation)" userId="913248ec-f40c-4719-a781-36b5b26c5f4b" providerId="ADAL" clId="{8E0E764C-C949-4751-9590-9D6833B5B14C}" dt="2023-05-25T02:06:30.153" v="326" actId="47"/>
        <pc:sldMasterMkLst>
          <pc:docMk/>
          <pc:sldMasterMk cId="3184252149" sldId="2147483757"/>
        </pc:sldMasterMkLst>
        <pc:sldLayoutChg chg="del">
          <pc:chgData name="Victoria Bainou (Agency for Clinical Innovation)" userId="913248ec-f40c-4719-a781-36b5b26c5f4b" providerId="ADAL" clId="{8E0E764C-C949-4751-9590-9D6833B5B14C}" dt="2023-05-25T02:06:30.153" v="326" actId="47"/>
          <pc:sldLayoutMkLst>
            <pc:docMk/>
            <pc:sldMasterMk cId="3184252149" sldId="2147483757"/>
            <pc:sldLayoutMk cId="1589549179" sldId="2147483775"/>
          </pc:sldLayoutMkLst>
        </pc:sldLayoutChg>
      </pc:sldMasterChg>
    </pc:docChg>
  </pc:docChgLst>
  <pc:docChgLst>
    <pc:chgData name="Victoria Bainou (Agency for Clinical Innovation)" userId="S::victoria.bainou@health.nsw.gov.au::913248ec-f40c-4719-a781-36b5b26c5f4b" providerId="AD" clId="Web-{5406F275-3881-4E0E-9E56-A7C71DD6B723}"/>
    <pc:docChg chg="modSld">
      <pc:chgData name="Victoria Bainou (Agency for Clinical Innovation)" userId="S::victoria.bainou@health.nsw.gov.au::913248ec-f40c-4719-a781-36b5b26c5f4b" providerId="AD" clId="Web-{5406F275-3881-4E0E-9E56-A7C71DD6B723}" dt="2023-05-24T05:49:39.483" v="11" actId="14100"/>
      <pc:docMkLst>
        <pc:docMk/>
      </pc:docMkLst>
      <pc:sldChg chg="modSp">
        <pc:chgData name="Victoria Bainou (Agency for Clinical Innovation)" userId="S::victoria.bainou@health.nsw.gov.au::913248ec-f40c-4719-a781-36b5b26c5f4b" providerId="AD" clId="Web-{5406F275-3881-4E0E-9E56-A7C71DD6B723}" dt="2023-05-24T05:49:39.483" v="11" actId="14100"/>
        <pc:sldMkLst>
          <pc:docMk/>
          <pc:sldMk cId="1122396884" sldId="259"/>
        </pc:sldMkLst>
        <pc:spChg chg="mod">
          <ac:chgData name="Victoria Bainou (Agency for Clinical Innovation)" userId="S::victoria.bainou@health.nsw.gov.au::913248ec-f40c-4719-a781-36b5b26c5f4b" providerId="AD" clId="Web-{5406F275-3881-4E0E-9E56-A7C71DD6B723}" dt="2023-05-24T05:49:39.483" v="11" actId="14100"/>
          <ac:spMkLst>
            <pc:docMk/>
            <pc:sldMk cId="1122396884" sldId="259"/>
            <ac:spMk id="2" creationId="{6F31B49C-1FD6-4A36-BB83-20AA2F4AE732}"/>
          </ac:spMkLst>
        </pc:spChg>
      </pc:sldChg>
    </pc:docChg>
  </pc:docChgLst>
  <pc:docChgLst>
    <pc:chgData name="Mark Williams (Agency for Clinical Innovation)" userId="43e005a8-d2a0-47db-a5b3-58c127af1651" providerId="ADAL" clId="{A9AB9D9F-B92C-4165-A597-68588B9F20D5}"/>
    <pc:docChg chg="undo redo custSel modSld">
      <pc:chgData name="Mark Williams (Agency for Clinical Innovation)" userId="43e005a8-d2a0-47db-a5b3-58c127af1651" providerId="ADAL" clId="{A9AB9D9F-B92C-4165-A597-68588B9F20D5}" dt="2023-05-30T05:04:19.245" v="694" actId="571"/>
      <pc:docMkLst>
        <pc:docMk/>
      </pc:docMkLst>
      <pc:sldChg chg="modSp mod">
        <pc:chgData name="Mark Williams (Agency for Clinical Innovation)" userId="43e005a8-d2a0-47db-a5b3-58c127af1651" providerId="ADAL" clId="{A9AB9D9F-B92C-4165-A597-68588B9F20D5}" dt="2023-05-30T03:58:06.088" v="0" actId="1076"/>
        <pc:sldMkLst>
          <pc:docMk/>
          <pc:sldMk cId="3195245183" sldId="262"/>
        </pc:sldMkLst>
        <pc:spChg chg="mod">
          <ac:chgData name="Mark Williams (Agency for Clinical Innovation)" userId="43e005a8-d2a0-47db-a5b3-58c127af1651" providerId="ADAL" clId="{A9AB9D9F-B92C-4165-A597-68588B9F20D5}" dt="2023-05-30T03:58:06.088" v="0" actId="1076"/>
          <ac:spMkLst>
            <pc:docMk/>
            <pc:sldMk cId="3195245183" sldId="262"/>
            <ac:spMk id="6" creationId="{9A03EEFB-1631-426A-9717-272191AA7C82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3:58:06.088" v="0" actId="1076"/>
          <ac:spMkLst>
            <pc:docMk/>
            <pc:sldMk cId="3195245183" sldId="262"/>
            <ac:spMk id="7" creationId="{F4B16D63-B9CB-4C54-836D-A25161B594B9}"/>
          </ac:spMkLst>
        </pc:spChg>
      </pc:sldChg>
      <pc:sldChg chg="modSp mod">
        <pc:chgData name="Mark Williams (Agency for Clinical Innovation)" userId="43e005a8-d2a0-47db-a5b3-58c127af1651" providerId="ADAL" clId="{A9AB9D9F-B92C-4165-A597-68588B9F20D5}" dt="2023-05-30T03:58:51.126" v="4" actId="20577"/>
        <pc:sldMkLst>
          <pc:docMk/>
          <pc:sldMk cId="0" sldId="264"/>
        </pc:sldMkLst>
        <pc:spChg chg="mod">
          <ac:chgData name="Mark Williams (Agency for Clinical Innovation)" userId="43e005a8-d2a0-47db-a5b3-58c127af1651" providerId="ADAL" clId="{A9AB9D9F-B92C-4165-A597-68588B9F20D5}" dt="2023-05-30T03:58:51.126" v="4" actId="20577"/>
          <ac:spMkLst>
            <pc:docMk/>
            <pc:sldMk cId="0" sldId="264"/>
            <ac:spMk id="3" creationId="{00000000-0000-0000-0000-000000000000}"/>
          </ac:spMkLst>
        </pc:spChg>
      </pc:sldChg>
      <pc:sldChg chg="addSp delSp modSp mod">
        <pc:chgData name="Mark Williams (Agency for Clinical Innovation)" userId="43e005a8-d2a0-47db-a5b3-58c127af1651" providerId="ADAL" clId="{A9AB9D9F-B92C-4165-A597-68588B9F20D5}" dt="2023-05-30T04:05:58.961" v="65" actId="1076"/>
        <pc:sldMkLst>
          <pc:docMk/>
          <pc:sldMk cId="929920107" sldId="292"/>
        </pc:sldMkLst>
        <pc:spChg chg="add mod">
          <ac:chgData name="Mark Williams (Agency for Clinical Innovation)" userId="43e005a8-d2a0-47db-a5b3-58c127af1651" providerId="ADAL" clId="{A9AB9D9F-B92C-4165-A597-68588B9F20D5}" dt="2023-05-30T04:05:51.320" v="61" actId="1076"/>
          <ac:spMkLst>
            <pc:docMk/>
            <pc:sldMk cId="929920107" sldId="292"/>
            <ac:spMk id="2" creationId="{CE7CF372-6193-F661-9880-692F4800F1E0}"/>
          </ac:spMkLst>
        </pc:spChg>
        <pc:spChg chg="add mod">
          <ac:chgData name="Mark Williams (Agency for Clinical Innovation)" userId="43e005a8-d2a0-47db-a5b3-58c127af1651" providerId="ADAL" clId="{A9AB9D9F-B92C-4165-A597-68588B9F20D5}" dt="2023-05-30T04:05:49.533" v="60" actId="1076"/>
          <ac:spMkLst>
            <pc:docMk/>
            <pc:sldMk cId="929920107" sldId="292"/>
            <ac:spMk id="5" creationId="{7B305F3E-58F2-AC19-2C8B-A60A62EA2CB3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4:04:38.670" v="45"/>
          <ac:spMkLst>
            <pc:docMk/>
            <pc:sldMk cId="929920107" sldId="292"/>
            <ac:spMk id="6" creationId="{5E0F6448-0548-DD55-3C90-26BF42011EBA}"/>
          </ac:spMkLst>
        </pc:spChg>
        <pc:spChg chg="del">
          <ac:chgData name="Mark Williams (Agency for Clinical Innovation)" userId="43e005a8-d2a0-47db-a5b3-58c127af1651" providerId="ADAL" clId="{A9AB9D9F-B92C-4165-A597-68588B9F20D5}" dt="2023-05-30T04:01:26.648" v="9" actId="478"/>
          <ac:spMkLst>
            <pc:docMk/>
            <pc:sldMk cId="929920107" sldId="292"/>
            <ac:spMk id="7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4:05:58.961" v="65" actId="1076"/>
          <ac:spMkLst>
            <pc:docMk/>
            <pc:sldMk cId="929920107" sldId="292"/>
            <ac:spMk id="8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A9AB9D9F-B92C-4165-A597-68588B9F20D5}" dt="2023-05-30T04:03:55.990" v="28" actId="478"/>
          <ac:spMkLst>
            <pc:docMk/>
            <pc:sldMk cId="929920107" sldId="292"/>
            <ac:spMk id="12" creationId="{01AF0A72-95F2-8F73-D2B7-3DA170C83B94}"/>
          </ac:spMkLst>
        </pc:spChg>
        <pc:spChg chg="del">
          <ac:chgData name="Mark Williams (Agency for Clinical Innovation)" userId="43e005a8-d2a0-47db-a5b3-58c127af1651" providerId="ADAL" clId="{A9AB9D9F-B92C-4165-A597-68588B9F20D5}" dt="2023-05-30T04:05:30.238" v="56" actId="478"/>
          <ac:spMkLst>
            <pc:docMk/>
            <pc:sldMk cId="929920107" sldId="292"/>
            <ac:spMk id="14" creationId="{C770F136-3F86-2D85-0E2D-B06A74150587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4:05:53.983" v="62" actId="1076"/>
          <ac:spMkLst>
            <pc:docMk/>
            <pc:sldMk cId="929920107" sldId="292"/>
            <ac:spMk id="15" creationId="{53994EC4-1371-4F49-C40A-19DA3C3BCF8F}"/>
          </ac:spMkLst>
        </pc:spChg>
        <pc:picChg chg="mod">
          <ac:chgData name="Mark Williams (Agency for Clinical Innovation)" userId="43e005a8-d2a0-47db-a5b3-58c127af1651" providerId="ADAL" clId="{A9AB9D9F-B92C-4165-A597-68588B9F20D5}" dt="2023-05-30T04:05:56.303" v="64" actId="1076"/>
          <ac:picMkLst>
            <pc:docMk/>
            <pc:sldMk cId="929920107" sldId="292"/>
            <ac:picMk id="3" creationId="{4308D6FB-323B-422B-BAC0-D5380F3AC643}"/>
          </ac:picMkLst>
        </pc:picChg>
        <pc:picChg chg="mod">
          <ac:chgData name="Mark Williams (Agency for Clinical Innovation)" userId="43e005a8-d2a0-47db-a5b3-58c127af1651" providerId="ADAL" clId="{A9AB9D9F-B92C-4165-A597-68588B9F20D5}" dt="2023-05-30T04:05:46.904" v="59" actId="1076"/>
          <ac:picMkLst>
            <pc:docMk/>
            <pc:sldMk cId="929920107" sldId="292"/>
            <ac:picMk id="4" creationId="{8BED00FB-9035-1115-FCC4-F5C19BD65D03}"/>
          </ac:picMkLst>
        </pc:picChg>
      </pc:sldChg>
      <pc:sldChg chg="addSp delSp modSp mod">
        <pc:chgData name="Mark Williams (Agency for Clinical Innovation)" userId="43e005a8-d2a0-47db-a5b3-58c127af1651" providerId="ADAL" clId="{A9AB9D9F-B92C-4165-A597-68588B9F20D5}" dt="2023-05-30T04:12:06.437" v="185" actId="14861"/>
        <pc:sldMkLst>
          <pc:docMk/>
          <pc:sldMk cId="2325583647" sldId="293"/>
        </pc:sldMkLst>
        <pc:spChg chg="add del mod">
          <ac:chgData name="Mark Williams (Agency for Clinical Innovation)" userId="43e005a8-d2a0-47db-a5b3-58c127af1651" providerId="ADAL" clId="{A9AB9D9F-B92C-4165-A597-68588B9F20D5}" dt="2023-05-30T04:08:50.895" v="124"/>
          <ac:spMkLst>
            <pc:docMk/>
            <pc:sldMk cId="2325583647" sldId="293"/>
            <ac:spMk id="3" creationId="{8BB8A98A-8EE8-D5DB-A963-61973DE2BF05}"/>
          </ac:spMkLst>
        </pc:spChg>
        <pc:spChg chg="del mod">
          <ac:chgData name="Mark Williams (Agency for Clinical Innovation)" userId="43e005a8-d2a0-47db-a5b3-58c127af1651" providerId="ADAL" clId="{A9AB9D9F-B92C-4165-A597-68588B9F20D5}" dt="2023-05-30T04:10:32.669" v="157" actId="478"/>
          <ac:spMkLst>
            <pc:docMk/>
            <pc:sldMk cId="2325583647" sldId="293"/>
            <ac:spMk id="6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A9AB9D9F-B92C-4165-A597-68588B9F20D5}" dt="2023-05-30T04:11:24.382" v="171" actId="20577"/>
          <ac:spMkLst>
            <pc:docMk/>
            <pc:sldMk cId="2325583647" sldId="293"/>
            <ac:spMk id="8" creationId="{D4479C18-4D26-600D-7ED5-E6FAD05553BD}"/>
          </ac:spMkLst>
        </pc:spChg>
        <pc:spChg chg="del mod">
          <ac:chgData name="Mark Williams (Agency for Clinical Innovation)" userId="43e005a8-d2a0-47db-a5b3-58c127af1651" providerId="ADAL" clId="{A9AB9D9F-B92C-4165-A597-68588B9F20D5}" dt="2023-05-30T04:10:12.702" v="146" actId="478"/>
          <ac:spMkLst>
            <pc:docMk/>
            <pc:sldMk cId="2325583647" sldId="293"/>
            <ac:spMk id="9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4:10:57.726" v="164" actId="1035"/>
          <ac:spMkLst>
            <pc:docMk/>
            <pc:sldMk cId="2325583647" sldId="293"/>
            <ac:spMk id="10" creationId="{67CA3A03-7F2A-F20E-F4B1-22BB7AE6E486}"/>
          </ac:spMkLst>
        </pc:spChg>
        <pc:spChg chg="del">
          <ac:chgData name="Mark Williams (Agency for Clinical Innovation)" userId="43e005a8-d2a0-47db-a5b3-58c127af1651" providerId="ADAL" clId="{A9AB9D9F-B92C-4165-A597-68588B9F20D5}" dt="2023-05-30T04:11:52.943" v="180" actId="478"/>
          <ac:spMkLst>
            <pc:docMk/>
            <pc:sldMk cId="2325583647" sldId="293"/>
            <ac:spMk id="11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A9AB9D9F-B92C-4165-A597-68588B9F20D5}" dt="2023-05-30T04:11:25.902" v="172" actId="478"/>
          <ac:spMkLst>
            <pc:docMk/>
            <pc:sldMk cId="2325583647" sldId="293"/>
            <ac:spMk id="13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A9AB9D9F-B92C-4165-A597-68588B9F20D5}" dt="2023-05-30T04:11:22.382" v="170" actId="14100"/>
          <ac:spMkLst>
            <pc:docMk/>
            <pc:sldMk cId="2325583647" sldId="293"/>
            <ac:spMk id="16" creationId="{829178A9-6BAB-71C7-984B-4A74918C8E28}"/>
          </ac:spMkLst>
        </pc:spChg>
        <pc:spChg chg="add mod">
          <ac:chgData name="Mark Williams (Agency for Clinical Innovation)" userId="43e005a8-d2a0-47db-a5b3-58c127af1651" providerId="ADAL" clId="{A9AB9D9F-B92C-4165-A597-68588B9F20D5}" dt="2023-05-30T04:11:47.290" v="178" actId="1076"/>
          <ac:spMkLst>
            <pc:docMk/>
            <pc:sldMk cId="2325583647" sldId="293"/>
            <ac:spMk id="19" creationId="{9C23E4A0-D2D4-C49A-2588-331D7BDBCA67}"/>
          </ac:spMkLst>
        </pc:spChg>
        <pc:picChg chg="mod">
          <ac:chgData name="Mark Williams (Agency for Clinical Innovation)" userId="43e005a8-d2a0-47db-a5b3-58c127af1651" providerId="ADAL" clId="{A9AB9D9F-B92C-4165-A597-68588B9F20D5}" dt="2023-05-30T04:12:06.437" v="185" actId="14861"/>
          <ac:picMkLst>
            <pc:docMk/>
            <pc:sldMk cId="2325583647" sldId="293"/>
            <ac:picMk id="4" creationId="{00000000-0000-0000-0000-000000000000}"/>
          </ac:picMkLst>
        </pc:picChg>
        <pc:cxnChg chg="add del mod">
          <ac:chgData name="Mark Williams (Agency for Clinical Innovation)" userId="43e005a8-d2a0-47db-a5b3-58c127af1651" providerId="ADAL" clId="{A9AB9D9F-B92C-4165-A597-68588B9F20D5}" dt="2023-05-30T04:08:50.895" v="124"/>
          <ac:cxnSpMkLst>
            <pc:docMk/>
            <pc:sldMk cId="2325583647" sldId="293"/>
            <ac:cxnSpMk id="5" creationId="{C4B3C8CA-9E69-049C-CED4-2FD00DA91EB0}"/>
          </ac:cxnSpMkLst>
        </pc:cxnChg>
        <pc:cxnChg chg="add mod">
          <ac:chgData name="Mark Williams (Agency for Clinical Innovation)" userId="43e005a8-d2a0-47db-a5b3-58c127af1651" providerId="ADAL" clId="{A9AB9D9F-B92C-4165-A597-68588B9F20D5}" dt="2023-05-30T04:09:54.247" v="144" actId="14100"/>
          <ac:cxnSpMkLst>
            <pc:docMk/>
            <pc:sldMk cId="2325583647" sldId="293"/>
            <ac:cxnSpMk id="12" creationId="{18B4CB3B-78CA-B90B-439C-DAEEFEE9EE98}"/>
          </ac:cxnSpMkLst>
        </pc:cxnChg>
        <pc:cxnChg chg="add mod">
          <ac:chgData name="Mark Williams (Agency for Clinical Innovation)" userId="43e005a8-d2a0-47db-a5b3-58c127af1651" providerId="ADAL" clId="{A9AB9D9F-B92C-4165-A597-68588B9F20D5}" dt="2023-05-30T04:11:59.273" v="181" actId="14100"/>
          <ac:cxnSpMkLst>
            <pc:docMk/>
            <pc:sldMk cId="2325583647" sldId="293"/>
            <ac:cxnSpMk id="17" creationId="{35811142-500C-D751-7563-22B548DA9EC8}"/>
          </ac:cxnSpMkLst>
        </pc:cxnChg>
        <pc:cxnChg chg="add mod">
          <ac:chgData name="Mark Williams (Agency for Clinical Innovation)" userId="43e005a8-d2a0-47db-a5b3-58c127af1651" providerId="ADAL" clId="{A9AB9D9F-B92C-4165-A597-68588B9F20D5}" dt="2023-05-30T04:11:50.110" v="179" actId="14100"/>
          <ac:cxnSpMkLst>
            <pc:docMk/>
            <pc:sldMk cId="2325583647" sldId="293"/>
            <ac:cxnSpMk id="20" creationId="{6FCAEE01-187C-553B-55C7-86506896CD06}"/>
          </ac:cxnSpMkLst>
        </pc:cxnChg>
      </pc:sldChg>
      <pc:sldChg chg="addSp delSp modSp mod">
        <pc:chgData name="Mark Williams (Agency for Clinical Innovation)" userId="43e005a8-d2a0-47db-a5b3-58c127af1651" providerId="ADAL" clId="{A9AB9D9F-B92C-4165-A597-68588B9F20D5}" dt="2023-05-30T04:43:06.389" v="373" actId="1037"/>
        <pc:sldMkLst>
          <pc:docMk/>
          <pc:sldMk cId="3925353236" sldId="299"/>
        </pc:sldMkLst>
        <pc:spChg chg="mod">
          <ac:chgData name="Mark Williams (Agency for Clinical Innovation)" userId="43e005a8-d2a0-47db-a5b3-58c127af1651" providerId="ADAL" clId="{A9AB9D9F-B92C-4165-A597-68588B9F20D5}" dt="2023-05-30T04:40:40.687" v="351" actId="1036"/>
          <ac:spMkLst>
            <pc:docMk/>
            <pc:sldMk cId="3925353236" sldId="299"/>
            <ac:spMk id="3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A9AB9D9F-B92C-4165-A597-68588B9F20D5}" dt="2023-05-30T04:39:17.562" v="328" actId="478"/>
          <ac:spMkLst>
            <pc:docMk/>
            <pc:sldMk cId="3925353236" sldId="299"/>
            <ac:spMk id="4" creationId="{00000000-0000-0000-0000-000000000000}"/>
          </ac:spMkLst>
        </pc:spChg>
        <pc:spChg chg="add del">
          <ac:chgData name="Mark Williams (Agency for Clinical Innovation)" userId="43e005a8-d2a0-47db-a5b3-58c127af1651" providerId="ADAL" clId="{A9AB9D9F-B92C-4165-A597-68588B9F20D5}" dt="2023-05-30T04:31:12.805" v="256" actId="22"/>
          <ac:spMkLst>
            <pc:docMk/>
            <pc:sldMk cId="3925353236" sldId="299"/>
            <ac:spMk id="5" creationId="{6D86B165-5120-4B5C-12E9-DB9D5D42162B}"/>
          </ac:spMkLst>
        </pc:spChg>
        <pc:spChg chg="add del mod">
          <ac:chgData name="Mark Williams (Agency for Clinical Innovation)" userId="43e005a8-d2a0-47db-a5b3-58c127af1651" providerId="ADAL" clId="{A9AB9D9F-B92C-4165-A597-68588B9F20D5}" dt="2023-05-30T04:37:32.360" v="297" actId="478"/>
          <ac:spMkLst>
            <pc:docMk/>
            <pc:sldMk cId="3925353236" sldId="299"/>
            <ac:spMk id="6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A9AB9D9F-B92C-4165-A597-68588B9F20D5}" dt="2023-05-30T04:36:12.609" v="273" actId="478"/>
          <ac:spMkLst>
            <pc:docMk/>
            <pc:sldMk cId="3925353236" sldId="299"/>
            <ac:spMk id="8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A9AB9D9F-B92C-4165-A597-68588B9F20D5}" dt="2023-05-30T04:40:28.743" v="343" actId="1076"/>
          <ac:spMkLst>
            <pc:docMk/>
            <pc:sldMk cId="3925353236" sldId="299"/>
            <ac:spMk id="9" creationId="{91E66A4F-6C08-4B7E-9651-98B085D551FB}"/>
          </ac:spMkLst>
        </pc:spChg>
        <pc:spChg chg="del">
          <ac:chgData name="Mark Williams (Agency for Clinical Innovation)" userId="43e005a8-d2a0-47db-a5b3-58c127af1651" providerId="ADAL" clId="{A9AB9D9F-B92C-4165-A597-68588B9F20D5}" dt="2023-05-30T04:38:02.843" v="306" actId="478"/>
          <ac:spMkLst>
            <pc:docMk/>
            <pc:sldMk cId="3925353236" sldId="299"/>
            <ac:spMk id="10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4:43:06.389" v="373" actId="1037"/>
          <ac:spMkLst>
            <pc:docMk/>
            <pc:sldMk cId="3925353236" sldId="299"/>
            <ac:spMk id="11" creationId="{6F4BB604-0866-3C24-920E-2873C087D9D7}"/>
          </ac:spMkLst>
        </pc:spChg>
        <pc:spChg chg="del mod">
          <ac:chgData name="Mark Williams (Agency for Clinical Innovation)" userId="43e005a8-d2a0-47db-a5b3-58c127af1651" providerId="ADAL" clId="{A9AB9D9F-B92C-4165-A597-68588B9F20D5}" dt="2023-05-30T04:40:22.740" v="342" actId="478"/>
          <ac:spMkLst>
            <pc:docMk/>
            <pc:sldMk cId="3925353236" sldId="299"/>
            <ac:spMk id="12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4:40:34.236" v="344" actId="1076"/>
          <ac:spMkLst>
            <pc:docMk/>
            <pc:sldMk cId="3925353236" sldId="299"/>
            <ac:spMk id="13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A9AB9D9F-B92C-4165-A597-68588B9F20D5}" dt="2023-05-30T04:40:28.743" v="343" actId="1076"/>
          <ac:spMkLst>
            <pc:docMk/>
            <pc:sldMk cId="3925353236" sldId="299"/>
            <ac:spMk id="19" creationId="{729B7EB7-D0B0-C530-9318-7F82668161B2}"/>
          </ac:spMkLst>
        </pc:spChg>
        <pc:spChg chg="add mod">
          <ac:chgData name="Mark Williams (Agency for Clinical Innovation)" userId="43e005a8-d2a0-47db-a5b3-58c127af1651" providerId="ADAL" clId="{A9AB9D9F-B92C-4165-A597-68588B9F20D5}" dt="2023-05-30T04:40:28.743" v="343" actId="1076"/>
          <ac:spMkLst>
            <pc:docMk/>
            <pc:sldMk cId="3925353236" sldId="299"/>
            <ac:spMk id="28" creationId="{C5078FC3-CDF1-CBC0-8D4F-7A338A96D115}"/>
          </ac:spMkLst>
        </pc:spChg>
        <pc:spChg chg="add mod">
          <ac:chgData name="Mark Williams (Agency for Clinical Innovation)" userId="43e005a8-d2a0-47db-a5b3-58c127af1651" providerId="ADAL" clId="{A9AB9D9F-B92C-4165-A597-68588B9F20D5}" dt="2023-05-30T04:40:28.743" v="343" actId="1076"/>
          <ac:spMkLst>
            <pc:docMk/>
            <pc:sldMk cId="3925353236" sldId="299"/>
            <ac:spMk id="33" creationId="{F8236574-43A6-4940-9B1D-5F63128CE33A}"/>
          </ac:spMkLst>
        </pc:spChg>
        <pc:spChg chg="add mod">
          <ac:chgData name="Mark Williams (Agency for Clinical Innovation)" userId="43e005a8-d2a0-47db-a5b3-58c127af1651" providerId="ADAL" clId="{A9AB9D9F-B92C-4165-A597-68588B9F20D5}" dt="2023-05-30T04:42:29.331" v="364" actId="1076"/>
          <ac:spMkLst>
            <pc:docMk/>
            <pc:sldMk cId="3925353236" sldId="299"/>
            <ac:spMk id="36" creationId="{0865E5C4-11A0-E5B3-FCEC-CDA37152FE66}"/>
          </ac:spMkLst>
        </pc:spChg>
        <pc:picChg chg="mod">
          <ac:chgData name="Mark Williams (Agency for Clinical Innovation)" userId="43e005a8-d2a0-47db-a5b3-58c127af1651" providerId="ADAL" clId="{A9AB9D9F-B92C-4165-A597-68588B9F20D5}" dt="2023-05-30T04:40:28.743" v="343" actId="1076"/>
          <ac:picMkLst>
            <pc:docMk/>
            <pc:sldMk cId="3925353236" sldId="299"/>
            <ac:picMk id="7" creationId="{00000000-0000-0000-0000-000000000000}"/>
          </ac:picMkLst>
        </pc:picChg>
        <pc:cxnChg chg="add mod">
          <ac:chgData name="Mark Williams (Agency for Clinical Innovation)" userId="43e005a8-d2a0-47db-a5b3-58c127af1651" providerId="ADAL" clId="{A9AB9D9F-B92C-4165-A597-68588B9F20D5}" dt="2023-05-30T04:40:28.743" v="343" actId="1076"/>
          <ac:cxnSpMkLst>
            <pc:docMk/>
            <pc:sldMk cId="3925353236" sldId="299"/>
            <ac:cxnSpMk id="14" creationId="{B90CD730-6839-2B7F-CC56-BFF5B9259D5C}"/>
          </ac:cxnSpMkLst>
        </pc:cxnChg>
        <pc:cxnChg chg="add mod">
          <ac:chgData name="Mark Williams (Agency for Clinical Innovation)" userId="43e005a8-d2a0-47db-a5b3-58c127af1651" providerId="ADAL" clId="{A9AB9D9F-B92C-4165-A597-68588B9F20D5}" dt="2023-05-30T04:40:28.743" v="343" actId="1076"/>
          <ac:cxnSpMkLst>
            <pc:docMk/>
            <pc:sldMk cId="3925353236" sldId="299"/>
            <ac:cxnSpMk id="22" creationId="{BD7B5B06-B077-7EDA-991C-4ADFA71BCEB9}"/>
          </ac:cxnSpMkLst>
        </pc:cxnChg>
        <pc:cxnChg chg="add mod">
          <ac:chgData name="Mark Williams (Agency for Clinical Innovation)" userId="43e005a8-d2a0-47db-a5b3-58c127af1651" providerId="ADAL" clId="{A9AB9D9F-B92C-4165-A597-68588B9F20D5}" dt="2023-05-30T04:40:28.743" v="343" actId="1076"/>
          <ac:cxnSpMkLst>
            <pc:docMk/>
            <pc:sldMk cId="3925353236" sldId="299"/>
            <ac:cxnSpMk id="29" creationId="{81E04D39-01AA-2305-2348-4C3D1319542F}"/>
          </ac:cxnSpMkLst>
        </pc:cxnChg>
        <pc:cxnChg chg="add mod">
          <ac:chgData name="Mark Williams (Agency for Clinical Innovation)" userId="43e005a8-d2a0-47db-a5b3-58c127af1651" providerId="ADAL" clId="{A9AB9D9F-B92C-4165-A597-68588B9F20D5}" dt="2023-05-30T04:40:28.743" v="343" actId="1076"/>
          <ac:cxnSpMkLst>
            <pc:docMk/>
            <pc:sldMk cId="3925353236" sldId="299"/>
            <ac:cxnSpMk id="34" creationId="{7B1FAA08-C417-1B66-AED7-A33DD6F3938D}"/>
          </ac:cxnSpMkLst>
        </pc:cxnChg>
        <pc:cxnChg chg="add mod">
          <ac:chgData name="Mark Williams (Agency for Clinical Innovation)" userId="43e005a8-d2a0-47db-a5b3-58c127af1651" providerId="ADAL" clId="{A9AB9D9F-B92C-4165-A597-68588B9F20D5}" dt="2023-05-30T04:42:29.331" v="364" actId="1076"/>
          <ac:cxnSpMkLst>
            <pc:docMk/>
            <pc:sldMk cId="3925353236" sldId="299"/>
            <ac:cxnSpMk id="37" creationId="{C8DCD661-7DC2-D935-5A40-CD06B7608718}"/>
          </ac:cxnSpMkLst>
        </pc:cxnChg>
      </pc:sldChg>
      <pc:sldChg chg="modSp mod">
        <pc:chgData name="Mark Williams (Agency for Clinical Innovation)" userId="43e005a8-d2a0-47db-a5b3-58c127af1651" providerId="ADAL" clId="{A9AB9D9F-B92C-4165-A597-68588B9F20D5}" dt="2023-05-30T04:45:38.382" v="494" actId="1036"/>
        <pc:sldMkLst>
          <pc:docMk/>
          <pc:sldMk cId="2432435428" sldId="300"/>
        </pc:sldMkLst>
        <pc:spChg chg="mod">
          <ac:chgData name="Mark Williams (Agency for Clinical Innovation)" userId="43e005a8-d2a0-47db-a5b3-58c127af1651" providerId="ADAL" clId="{A9AB9D9F-B92C-4165-A597-68588B9F20D5}" dt="2023-05-30T04:42:46.937" v="367" actId="1076"/>
          <ac:spMkLst>
            <pc:docMk/>
            <pc:sldMk cId="2432435428" sldId="300"/>
            <ac:spMk id="3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4:45:38.382" v="494" actId="1036"/>
          <ac:spMkLst>
            <pc:docMk/>
            <pc:sldMk cId="2432435428" sldId="300"/>
            <ac:spMk id="8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4:45:38.382" v="494" actId="1036"/>
          <ac:spMkLst>
            <pc:docMk/>
            <pc:sldMk cId="2432435428" sldId="300"/>
            <ac:spMk id="9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4:43:20.868" v="381" actId="1036"/>
          <ac:spMkLst>
            <pc:docMk/>
            <pc:sldMk cId="2432435428" sldId="300"/>
            <ac:spMk id="11" creationId="{6665DD99-D853-B05F-3A56-0A6DA9C03C4D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4:45:38.382" v="494" actId="1036"/>
          <ac:spMkLst>
            <pc:docMk/>
            <pc:sldMk cId="2432435428" sldId="300"/>
            <ac:spMk id="16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4:45:38.382" v="494" actId="1036"/>
          <ac:spMkLst>
            <pc:docMk/>
            <pc:sldMk cId="2432435428" sldId="300"/>
            <ac:spMk id="20" creationId="{00000000-0000-0000-0000-000000000000}"/>
          </ac:spMkLst>
        </pc:spChg>
        <pc:picChg chg="mod modCrop">
          <ac:chgData name="Mark Williams (Agency for Clinical Innovation)" userId="43e005a8-d2a0-47db-a5b3-58c127af1651" providerId="ADAL" clId="{A9AB9D9F-B92C-4165-A597-68588B9F20D5}" dt="2023-05-30T04:45:38.382" v="494" actId="1036"/>
          <ac:picMkLst>
            <pc:docMk/>
            <pc:sldMk cId="2432435428" sldId="300"/>
            <ac:picMk id="5" creationId="{00000000-0000-0000-0000-000000000000}"/>
          </ac:picMkLst>
        </pc:picChg>
      </pc:sldChg>
      <pc:sldChg chg="modSp mod">
        <pc:chgData name="Mark Williams (Agency for Clinical Innovation)" userId="43e005a8-d2a0-47db-a5b3-58c127af1651" providerId="ADAL" clId="{A9AB9D9F-B92C-4165-A597-68588B9F20D5}" dt="2023-05-30T04:50:37.626" v="515" actId="1076"/>
        <pc:sldMkLst>
          <pc:docMk/>
          <pc:sldMk cId="4168834702" sldId="301"/>
        </pc:sldMkLst>
        <pc:spChg chg="mod">
          <ac:chgData name="Mark Williams (Agency for Clinical Innovation)" userId="43e005a8-d2a0-47db-a5b3-58c127af1651" providerId="ADAL" clId="{A9AB9D9F-B92C-4165-A597-68588B9F20D5}" dt="2023-05-30T04:50:37.626" v="515" actId="1076"/>
          <ac:spMkLst>
            <pc:docMk/>
            <pc:sldMk cId="4168834702" sldId="301"/>
            <ac:spMk id="5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4:50:37.626" v="515" actId="1076"/>
          <ac:spMkLst>
            <pc:docMk/>
            <pc:sldMk cId="4168834702" sldId="301"/>
            <ac:spMk id="6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4:50:37.626" v="515" actId="1076"/>
          <ac:spMkLst>
            <pc:docMk/>
            <pc:sldMk cId="4168834702" sldId="301"/>
            <ac:spMk id="7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4:50:37.626" v="515" actId="1076"/>
          <ac:spMkLst>
            <pc:docMk/>
            <pc:sldMk cId="4168834702" sldId="301"/>
            <ac:spMk id="8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4:50:37.626" v="515" actId="1076"/>
          <ac:spMkLst>
            <pc:docMk/>
            <pc:sldMk cId="4168834702" sldId="301"/>
            <ac:spMk id="9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4:50:37.626" v="515" actId="1076"/>
          <ac:spMkLst>
            <pc:docMk/>
            <pc:sldMk cId="4168834702" sldId="301"/>
            <ac:spMk id="10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4:50:37.626" v="515" actId="1076"/>
          <ac:spMkLst>
            <pc:docMk/>
            <pc:sldMk cId="4168834702" sldId="301"/>
            <ac:spMk id="11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4:50:37.626" v="515" actId="1076"/>
          <ac:spMkLst>
            <pc:docMk/>
            <pc:sldMk cId="4168834702" sldId="301"/>
            <ac:spMk id="12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4:50:37.626" v="515" actId="1076"/>
          <ac:spMkLst>
            <pc:docMk/>
            <pc:sldMk cId="4168834702" sldId="301"/>
            <ac:spMk id="13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4:46:36.257" v="512" actId="1076"/>
          <ac:spMkLst>
            <pc:docMk/>
            <pc:sldMk cId="4168834702" sldId="301"/>
            <ac:spMk id="25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4:46:36.257" v="512" actId="1076"/>
          <ac:spMkLst>
            <pc:docMk/>
            <pc:sldMk cId="4168834702" sldId="301"/>
            <ac:spMk id="26" creationId="{00000000-0000-0000-0000-000000000000}"/>
          </ac:spMkLst>
        </pc:spChg>
        <pc:picChg chg="mod">
          <ac:chgData name="Mark Williams (Agency for Clinical Innovation)" userId="43e005a8-d2a0-47db-a5b3-58c127af1651" providerId="ADAL" clId="{A9AB9D9F-B92C-4165-A597-68588B9F20D5}" dt="2023-05-30T04:50:37.626" v="515" actId="1076"/>
          <ac:picMkLst>
            <pc:docMk/>
            <pc:sldMk cId="4168834702" sldId="301"/>
            <ac:picMk id="5122" creationId="{00000000-0000-0000-0000-000000000000}"/>
          </ac:picMkLst>
        </pc:picChg>
      </pc:sldChg>
      <pc:sldChg chg="modSp mod">
        <pc:chgData name="Mark Williams (Agency for Clinical Innovation)" userId="43e005a8-d2a0-47db-a5b3-58c127af1651" providerId="ADAL" clId="{A9AB9D9F-B92C-4165-A597-68588B9F20D5}" dt="2023-05-30T04:52:33.415" v="550" actId="20577"/>
        <pc:sldMkLst>
          <pc:docMk/>
          <pc:sldMk cId="2644560540" sldId="304"/>
        </pc:sldMkLst>
        <pc:spChg chg="mod">
          <ac:chgData name="Mark Williams (Agency for Clinical Innovation)" userId="43e005a8-d2a0-47db-a5b3-58c127af1651" providerId="ADAL" clId="{A9AB9D9F-B92C-4165-A597-68588B9F20D5}" dt="2023-05-30T04:52:14.544" v="549" actId="255"/>
          <ac:spMkLst>
            <pc:docMk/>
            <pc:sldMk cId="2644560540" sldId="304"/>
            <ac:spMk id="6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4:52:33.415" v="550" actId="20577"/>
          <ac:spMkLst>
            <pc:docMk/>
            <pc:sldMk cId="2644560540" sldId="304"/>
            <ac:spMk id="7" creationId="{B12A26AA-6C5F-6F31-5541-3075F7C1AFA3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4:50:50.496" v="522" actId="1076"/>
          <ac:spMkLst>
            <pc:docMk/>
            <pc:sldMk cId="2644560540" sldId="304"/>
            <ac:spMk id="9" creationId="{00000000-0000-0000-0000-000000000000}"/>
          </ac:spMkLst>
        </pc:spChg>
        <pc:picChg chg="mod">
          <ac:chgData name="Mark Williams (Agency for Clinical Innovation)" userId="43e005a8-d2a0-47db-a5b3-58c127af1651" providerId="ADAL" clId="{A9AB9D9F-B92C-4165-A597-68588B9F20D5}" dt="2023-05-30T04:50:47.002" v="521" actId="14861"/>
          <ac:picMkLst>
            <pc:docMk/>
            <pc:sldMk cId="2644560540" sldId="304"/>
            <ac:picMk id="3" creationId="{00000000-0000-0000-0000-000000000000}"/>
          </ac:picMkLst>
        </pc:picChg>
      </pc:sldChg>
      <pc:sldChg chg="addSp delSp modSp mod">
        <pc:chgData name="Mark Williams (Agency for Clinical Innovation)" userId="43e005a8-d2a0-47db-a5b3-58c127af1651" providerId="ADAL" clId="{A9AB9D9F-B92C-4165-A597-68588B9F20D5}" dt="2023-05-30T04:08:08.330" v="119" actId="1037"/>
        <pc:sldMkLst>
          <pc:docMk/>
          <pc:sldMk cId="2355814056" sldId="309"/>
        </pc:sldMkLst>
        <pc:spChg chg="add mod">
          <ac:chgData name="Mark Williams (Agency for Clinical Innovation)" userId="43e005a8-d2a0-47db-a5b3-58c127af1651" providerId="ADAL" clId="{A9AB9D9F-B92C-4165-A597-68588B9F20D5}" dt="2023-05-30T04:07:31.934" v="95" actId="1076"/>
          <ac:spMkLst>
            <pc:docMk/>
            <pc:sldMk cId="2355814056" sldId="309"/>
            <ac:spMk id="5" creationId="{A2019D7C-C878-74D9-5D63-8CF5A6A38537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4:08:08.330" v="119" actId="1037"/>
          <ac:spMkLst>
            <pc:docMk/>
            <pc:sldMk cId="2355814056" sldId="309"/>
            <ac:spMk id="6" creationId="{F938C426-1B6A-B145-E819-AEBEAC144D05}"/>
          </ac:spMkLst>
        </pc:spChg>
        <pc:spChg chg="add mod">
          <ac:chgData name="Mark Williams (Agency for Clinical Innovation)" userId="43e005a8-d2a0-47db-a5b3-58c127af1651" providerId="ADAL" clId="{A9AB9D9F-B92C-4165-A597-68588B9F20D5}" dt="2023-05-30T04:07:41.768" v="100" actId="1076"/>
          <ac:spMkLst>
            <pc:docMk/>
            <pc:sldMk cId="2355814056" sldId="309"/>
            <ac:spMk id="7" creationId="{1B0FCB27-BAB3-5B02-D51E-7913402D41D6}"/>
          </ac:spMkLst>
        </pc:spChg>
        <pc:spChg chg="del">
          <ac:chgData name="Mark Williams (Agency for Clinical Innovation)" userId="43e005a8-d2a0-47db-a5b3-58c127af1651" providerId="ADAL" clId="{A9AB9D9F-B92C-4165-A597-68588B9F20D5}" dt="2023-05-30T04:06:30.173" v="74" actId="478"/>
          <ac:spMkLst>
            <pc:docMk/>
            <pc:sldMk cId="2355814056" sldId="309"/>
            <ac:spMk id="8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4:07:36.205" v="98" actId="1076"/>
          <ac:spMkLst>
            <pc:docMk/>
            <pc:sldMk cId="2355814056" sldId="309"/>
            <ac:spMk id="9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4:07:38.536" v="99" actId="1076"/>
          <ac:spMkLst>
            <pc:docMk/>
            <pc:sldMk cId="2355814056" sldId="309"/>
            <ac:spMk id="10" creationId="{00000000-0000-0000-0000-000000000000}"/>
          </ac:spMkLst>
        </pc:spChg>
        <pc:spChg chg="del">
          <ac:chgData name="Mark Williams (Agency for Clinical Innovation)" userId="43e005a8-d2a0-47db-a5b3-58c127af1651" providerId="ADAL" clId="{A9AB9D9F-B92C-4165-A597-68588B9F20D5}" dt="2023-05-30T04:06:41.807" v="79" actId="478"/>
          <ac:spMkLst>
            <pc:docMk/>
            <pc:sldMk cId="2355814056" sldId="309"/>
            <ac:spMk id="11" creationId="{00000000-0000-0000-0000-000000000000}"/>
          </ac:spMkLst>
        </pc:spChg>
        <pc:picChg chg="mod">
          <ac:chgData name="Mark Williams (Agency for Clinical Innovation)" userId="43e005a8-d2a0-47db-a5b3-58c127af1651" providerId="ADAL" clId="{A9AB9D9F-B92C-4165-A597-68588B9F20D5}" dt="2023-05-30T04:07:46.838" v="104" actId="14861"/>
          <ac:picMkLst>
            <pc:docMk/>
            <pc:sldMk cId="2355814056" sldId="309"/>
            <ac:picMk id="2" creationId="{00000000-0000-0000-0000-000000000000}"/>
          </ac:picMkLst>
        </pc:picChg>
        <pc:picChg chg="mod">
          <ac:chgData name="Mark Williams (Agency for Clinical Innovation)" userId="43e005a8-d2a0-47db-a5b3-58c127af1651" providerId="ADAL" clId="{A9AB9D9F-B92C-4165-A597-68588B9F20D5}" dt="2023-05-30T04:07:46.838" v="104" actId="14861"/>
          <ac:picMkLst>
            <pc:docMk/>
            <pc:sldMk cId="2355814056" sldId="309"/>
            <ac:picMk id="3" creationId="{00000000-0000-0000-0000-000000000000}"/>
          </ac:picMkLst>
        </pc:picChg>
      </pc:sldChg>
      <pc:sldChg chg="addSp delSp modSp mod">
        <pc:chgData name="Mark Williams (Agency for Clinical Innovation)" userId="43e005a8-d2a0-47db-a5b3-58c127af1651" providerId="ADAL" clId="{A9AB9D9F-B92C-4165-A597-68588B9F20D5}" dt="2023-05-30T04:31:57.647" v="263" actId="20577"/>
        <pc:sldMkLst>
          <pc:docMk/>
          <pc:sldMk cId="1127024042" sldId="310"/>
        </pc:sldMkLst>
        <pc:spChg chg="add mod">
          <ac:chgData name="Mark Williams (Agency for Clinical Innovation)" userId="43e005a8-d2a0-47db-a5b3-58c127af1651" providerId="ADAL" clId="{A9AB9D9F-B92C-4165-A597-68588B9F20D5}" dt="2023-05-30T04:30:21.082" v="228" actId="1076"/>
          <ac:spMkLst>
            <pc:docMk/>
            <pc:sldMk cId="1127024042" sldId="310"/>
            <ac:spMk id="2" creationId="{27972F33-6F15-2681-6600-BCCF67CDD6B0}"/>
          </ac:spMkLst>
        </pc:spChg>
        <pc:spChg chg="del">
          <ac:chgData name="Mark Williams (Agency for Clinical Innovation)" userId="43e005a8-d2a0-47db-a5b3-58c127af1651" providerId="ADAL" clId="{A9AB9D9F-B92C-4165-A597-68588B9F20D5}" dt="2023-05-30T04:26:19.299" v="207" actId="478"/>
          <ac:spMkLst>
            <pc:docMk/>
            <pc:sldMk cId="1127024042" sldId="310"/>
            <ac:spMk id="5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4:31:57.647" v="263" actId="20577"/>
          <ac:spMkLst>
            <pc:docMk/>
            <pc:sldMk cId="1127024042" sldId="310"/>
            <ac:spMk id="6" creationId="{AD1153A2-A743-CDC4-631B-0C2B0FEE959E}"/>
          </ac:spMkLst>
        </pc:spChg>
        <pc:spChg chg="add del">
          <ac:chgData name="Mark Williams (Agency for Clinical Innovation)" userId="43e005a8-d2a0-47db-a5b3-58c127af1651" providerId="ADAL" clId="{A9AB9D9F-B92C-4165-A597-68588B9F20D5}" dt="2023-05-30T04:26:39.279" v="212" actId="478"/>
          <ac:spMkLst>
            <pc:docMk/>
            <pc:sldMk cId="1127024042" sldId="310"/>
            <ac:spMk id="8" creationId="{00000000-0000-0000-0000-000000000000}"/>
          </ac:spMkLst>
        </pc:spChg>
        <pc:spChg chg="del">
          <ac:chgData name="Mark Williams (Agency for Clinical Innovation)" userId="43e005a8-d2a0-47db-a5b3-58c127af1651" providerId="ADAL" clId="{A9AB9D9F-B92C-4165-A597-68588B9F20D5}" dt="2023-05-30T04:28:41.536" v="220" actId="478"/>
          <ac:spMkLst>
            <pc:docMk/>
            <pc:sldMk cId="1127024042" sldId="310"/>
            <ac:spMk id="9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A9AB9D9F-B92C-4165-A597-68588B9F20D5}" dt="2023-05-30T04:30:21.082" v="228" actId="1076"/>
          <ac:spMkLst>
            <pc:docMk/>
            <pc:sldMk cId="1127024042" sldId="310"/>
            <ac:spMk id="11" creationId="{3EFD72B8-B522-E2D6-6CF9-5D68F526FEC8}"/>
          </ac:spMkLst>
        </pc:spChg>
        <pc:spChg chg="add mod">
          <ac:chgData name="Mark Williams (Agency for Clinical Innovation)" userId="43e005a8-d2a0-47db-a5b3-58c127af1651" providerId="ADAL" clId="{A9AB9D9F-B92C-4165-A597-68588B9F20D5}" dt="2023-05-30T04:30:21.082" v="228" actId="1076"/>
          <ac:spMkLst>
            <pc:docMk/>
            <pc:sldMk cId="1127024042" sldId="310"/>
            <ac:spMk id="15" creationId="{89E75A7D-57FE-CA43-631D-885FF499BC36}"/>
          </ac:spMkLst>
        </pc:spChg>
        <pc:picChg chg="mod modCrop">
          <ac:chgData name="Mark Williams (Agency for Clinical Innovation)" userId="43e005a8-d2a0-47db-a5b3-58c127af1651" providerId="ADAL" clId="{A9AB9D9F-B92C-4165-A597-68588B9F20D5}" dt="2023-05-30T04:30:21.082" v="228" actId="1076"/>
          <ac:picMkLst>
            <pc:docMk/>
            <pc:sldMk cId="1127024042" sldId="310"/>
            <ac:picMk id="4" creationId="{00000000-0000-0000-0000-000000000000}"/>
          </ac:picMkLst>
        </pc:picChg>
        <pc:cxnChg chg="add mod">
          <ac:chgData name="Mark Williams (Agency for Clinical Innovation)" userId="43e005a8-d2a0-47db-a5b3-58c127af1651" providerId="ADAL" clId="{A9AB9D9F-B92C-4165-A597-68588B9F20D5}" dt="2023-05-30T04:30:21.082" v="228" actId="1076"/>
          <ac:cxnSpMkLst>
            <pc:docMk/>
            <pc:sldMk cId="1127024042" sldId="310"/>
            <ac:cxnSpMk id="3" creationId="{F0175794-2430-2903-2A1F-9E54D3BAD863}"/>
          </ac:cxnSpMkLst>
        </pc:cxnChg>
        <pc:cxnChg chg="add mod">
          <ac:chgData name="Mark Williams (Agency for Clinical Innovation)" userId="43e005a8-d2a0-47db-a5b3-58c127af1651" providerId="ADAL" clId="{A9AB9D9F-B92C-4165-A597-68588B9F20D5}" dt="2023-05-30T04:30:21.082" v="228" actId="1076"/>
          <ac:cxnSpMkLst>
            <pc:docMk/>
            <pc:sldMk cId="1127024042" sldId="310"/>
            <ac:cxnSpMk id="12" creationId="{C5CADBE7-1372-3E0F-34C7-E4D209502C23}"/>
          </ac:cxnSpMkLst>
        </pc:cxnChg>
        <pc:cxnChg chg="add mod">
          <ac:chgData name="Mark Williams (Agency for Clinical Innovation)" userId="43e005a8-d2a0-47db-a5b3-58c127af1651" providerId="ADAL" clId="{A9AB9D9F-B92C-4165-A597-68588B9F20D5}" dt="2023-05-30T04:30:21.082" v="228" actId="1076"/>
          <ac:cxnSpMkLst>
            <pc:docMk/>
            <pc:sldMk cId="1127024042" sldId="310"/>
            <ac:cxnSpMk id="16" creationId="{ACAFA952-C8C6-D7A7-6CBA-4CBE7788BC44}"/>
          </ac:cxnSpMkLst>
        </pc:cxnChg>
      </pc:sldChg>
      <pc:sldChg chg="addSp delSp modSp mod">
        <pc:chgData name="Mark Williams (Agency for Clinical Innovation)" userId="43e005a8-d2a0-47db-a5b3-58c127af1651" providerId="ADAL" clId="{A9AB9D9F-B92C-4165-A597-68588B9F20D5}" dt="2023-05-30T05:04:19.245" v="694" actId="571"/>
        <pc:sldMkLst>
          <pc:docMk/>
          <pc:sldMk cId="869842762" sldId="311"/>
        </pc:sldMkLst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2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A9AB9D9F-B92C-4165-A597-68588B9F20D5}" dt="2023-05-30T04:53:03.159" v="556" actId="478"/>
          <ac:spMkLst>
            <pc:docMk/>
            <pc:sldMk cId="869842762" sldId="311"/>
            <ac:spMk id="3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A9AB9D9F-B92C-4165-A597-68588B9F20D5}" dt="2023-05-30T04:55:16.442" v="589" actId="478"/>
          <ac:spMkLst>
            <pc:docMk/>
            <pc:sldMk cId="869842762" sldId="311"/>
            <ac:spMk id="4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5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6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7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9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10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11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12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13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14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A9AB9D9F-B92C-4165-A597-68588B9F20D5}" dt="2023-05-30T04:55:44.051" v="604" actId="1035"/>
          <ac:spMkLst>
            <pc:docMk/>
            <pc:sldMk cId="869842762" sldId="311"/>
            <ac:spMk id="15" creationId="{6C1792F9-49B2-0877-FEA2-F6ED19A6A18C}"/>
          </ac:spMkLst>
        </pc:spChg>
        <pc:spChg chg="del">
          <ac:chgData name="Mark Williams (Agency for Clinical Innovation)" userId="43e005a8-d2a0-47db-a5b3-58c127af1651" providerId="ADAL" clId="{A9AB9D9F-B92C-4165-A597-68588B9F20D5}" dt="2023-05-30T05:02:01.850" v="641" actId="478"/>
          <ac:spMkLst>
            <pc:docMk/>
            <pc:sldMk cId="869842762" sldId="311"/>
            <ac:spMk id="16" creationId="{00000000-0000-0000-0000-000000000000}"/>
          </ac:spMkLst>
        </pc:spChg>
        <pc:spChg chg="del">
          <ac:chgData name="Mark Williams (Agency for Clinical Innovation)" userId="43e005a8-d2a0-47db-a5b3-58c127af1651" providerId="ADAL" clId="{A9AB9D9F-B92C-4165-A597-68588B9F20D5}" dt="2023-05-30T04:52:43.846" v="552" actId="478"/>
          <ac:spMkLst>
            <pc:docMk/>
            <pc:sldMk cId="869842762" sldId="311"/>
            <ac:spMk id="18" creationId="{5109C748-D47B-B6E9-6F97-9C6B672E974A}"/>
          </ac:spMkLst>
        </pc:spChg>
        <pc:spChg chg="add del mod">
          <ac:chgData name="Mark Williams (Agency for Clinical Innovation)" userId="43e005a8-d2a0-47db-a5b3-58c127af1651" providerId="ADAL" clId="{A9AB9D9F-B92C-4165-A597-68588B9F20D5}" dt="2023-05-30T04:52:46.996" v="554" actId="478"/>
          <ac:spMkLst>
            <pc:docMk/>
            <pc:sldMk cId="869842762" sldId="311"/>
            <ac:spMk id="19" creationId="{C2380D64-5615-92BE-3623-2433198A3C9B}"/>
          </ac:spMkLst>
        </pc:spChg>
        <pc:spChg chg="add mod">
          <ac:chgData name="Mark Williams (Agency for Clinical Innovation)" userId="43e005a8-d2a0-47db-a5b3-58c127af1651" providerId="ADAL" clId="{A9AB9D9F-B92C-4165-A597-68588B9F20D5}" dt="2023-05-30T05:04:13.230" v="693" actId="1035"/>
          <ac:spMkLst>
            <pc:docMk/>
            <pc:sldMk cId="869842762" sldId="311"/>
            <ac:spMk id="20" creationId="{D4255155-63AD-6518-4857-58B717164FC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21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22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23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24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25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26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28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29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30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31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32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33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41" creationId="{00000000-0000-0000-0000-000000000000}"/>
          </ac:spMkLst>
        </pc:spChg>
        <pc:spChg chg="del mod">
          <ac:chgData name="Mark Williams (Agency for Clinical Innovation)" userId="43e005a8-d2a0-47db-a5b3-58c127af1651" providerId="ADAL" clId="{A9AB9D9F-B92C-4165-A597-68588B9F20D5}" dt="2023-05-30T04:55:14.725" v="588" actId="478"/>
          <ac:spMkLst>
            <pc:docMk/>
            <pc:sldMk cId="869842762" sldId="311"/>
            <ac:spMk id="43" creationId="{00000000-0000-0000-0000-000000000000}"/>
          </ac:spMkLst>
        </pc:spChg>
        <pc:spChg chg="del">
          <ac:chgData name="Mark Williams (Agency for Clinical Innovation)" userId="43e005a8-d2a0-47db-a5b3-58c127af1651" providerId="ADAL" clId="{A9AB9D9F-B92C-4165-A597-68588B9F20D5}" dt="2023-05-30T05:00:37.938" v="625" actId="478"/>
          <ac:spMkLst>
            <pc:docMk/>
            <pc:sldMk cId="869842762" sldId="311"/>
            <ac:spMk id="44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50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51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52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53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57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58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59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60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61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62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63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64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65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66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67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68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69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70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71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72" creationId="{00000000-0000-0000-0000-000000000000}"/>
          </ac:spMkLst>
        </pc:spChg>
        <pc:spChg chg="del">
          <ac:chgData name="Mark Williams (Agency for Clinical Innovation)" userId="43e005a8-d2a0-47db-a5b3-58c127af1651" providerId="ADAL" clId="{A9AB9D9F-B92C-4165-A597-68588B9F20D5}" dt="2023-05-30T04:59:55.727" v="616" actId="478"/>
          <ac:spMkLst>
            <pc:docMk/>
            <pc:sldMk cId="869842762" sldId="311"/>
            <ac:spMk id="73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75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76" creationId="{00000000-0000-0000-0000-000000000000}"/>
          </ac:spMkLst>
        </pc:spChg>
        <pc:spChg chg="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77" creationId="{00000000-0000-0000-0000-000000000000}"/>
          </ac:spMkLst>
        </pc:spChg>
        <pc:spChg chg="add mod">
          <ac:chgData name="Mark Williams (Agency for Clinical Innovation)" userId="43e005a8-d2a0-47db-a5b3-58c127af1651" providerId="ADAL" clId="{A9AB9D9F-B92C-4165-A597-68588B9F20D5}" dt="2023-05-30T04:55:11.048" v="587" actId="1036"/>
          <ac:spMkLst>
            <pc:docMk/>
            <pc:sldMk cId="869842762" sldId="311"/>
            <ac:spMk id="7171" creationId="{0BACD2A0-BDF5-5CEA-D685-AA027822E7AA}"/>
          </ac:spMkLst>
        </pc:spChg>
        <pc:spChg chg="add mod">
          <ac:chgData name="Mark Williams (Agency for Clinical Innovation)" userId="43e005a8-d2a0-47db-a5b3-58c127af1651" providerId="ADAL" clId="{A9AB9D9F-B92C-4165-A597-68588B9F20D5}" dt="2023-05-30T05:03:14.359" v="671" actId="1035"/>
          <ac:spMkLst>
            <pc:docMk/>
            <pc:sldMk cId="869842762" sldId="311"/>
            <ac:spMk id="7177" creationId="{AE3D0EE8-34B8-1123-9F71-2C44F3CA7111}"/>
          </ac:spMkLst>
        </pc:spChg>
        <pc:spChg chg="add mod">
          <ac:chgData name="Mark Williams (Agency for Clinical Innovation)" userId="43e005a8-d2a0-47db-a5b3-58c127af1651" providerId="ADAL" clId="{A9AB9D9F-B92C-4165-A597-68588B9F20D5}" dt="2023-05-30T05:01:26.152" v="633" actId="14100"/>
          <ac:spMkLst>
            <pc:docMk/>
            <pc:sldMk cId="869842762" sldId="311"/>
            <ac:spMk id="7178" creationId="{7D4E9F25-61ED-1AC4-FD25-40CD19A79D78}"/>
          </ac:spMkLst>
        </pc:spChg>
        <pc:spChg chg="add mod">
          <ac:chgData name="Mark Williams (Agency for Clinical Innovation)" userId="43e005a8-d2a0-47db-a5b3-58c127af1651" providerId="ADAL" clId="{A9AB9D9F-B92C-4165-A597-68588B9F20D5}" dt="2023-05-30T05:04:05.659" v="685" actId="1036"/>
          <ac:spMkLst>
            <pc:docMk/>
            <pc:sldMk cId="869842762" sldId="311"/>
            <ac:spMk id="7182" creationId="{25406C61-2227-A041-FB50-74D8F5FF2174}"/>
          </ac:spMkLst>
        </pc:spChg>
        <pc:picChg chg="mod">
          <ac:chgData name="Mark Williams (Agency for Clinical Innovation)" userId="43e005a8-d2a0-47db-a5b3-58c127af1651" providerId="ADAL" clId="{A9AB9D9F-B92C-4165-A597-68588B9F20D5}" dt="2023-05-30T05:03:14.359" v="671" actId="1035"/>
          <ac:picMkLst>
            <pc:docMk/>
            <pc:sldMk cId="869842762" sldId="311"/>
            <ac:picMk id="8" creationId="{00000000-0000-0000-0000-000000000000}"/>
          </ac:picMkLst>
        </pc:picChg>
        <pc:cxnChg chg="add mod">
          <ac:chgData name="Mark Williams (Agency for Clinical Innovation)" userId="43e005a8-d2a0-47db-a5b3-58c127af1651" providerId="ADAL" clId="{A9AB9D9F-B92C-4165-A597-68588B9F20D5}" dt="2023-05-30T05:04:13.230" v="693" actId="1035"/>
          <ac:cxnSpMkLst>
            <pc:docMk/>
            <pc:sldMk cId="869842762" sldId="311"/>
            <ac:cxnSpMk id="27" creationId="{AAC36722-AA6A-68E7-3E31-94D061BAD9E7}"/>
          </ac:cxnSpMkLst>
        </pc:cxnChg>
        <pc:cxnChg chg="mod">
          <ac:chgData name="Mark Williams (Agency for Clinical Innovation)" userId="43e005a8-d2a0-47db-a5b3-58c127af1651" providerId="ADAL" clId="{A9AB9D9F-B92C-4165-A597-68588B9F20D5}" dt="2023-05-30T05:03:14.359" v="671" actId="1035"/>
          <ac:cxnSpMkLst>
            <pc:docMk/>
            <pc:sldMk cId="869842762" sldId="311"/>
            <ac:cxnSpMk id="56" creationId="{00000000-0000-0000-0000-000000000000}"/>
          </ac:cxnSpMkLst>
        </pc:cxnChg>
        <pc:cxnChg chg="mod">
          <ac:chgData name="Mark Williams (Agency for Clinical Innovation)" userId="43e005a8-d2a0-47db-a5b3-58c127af1651" providerId="ADAL" clId="{A9AB9D9F-B92C-4165-A597-68588B9F20D5}" dt="2023-05-30T05:03:14.359" v="671" actId="1035"/>
          <ac:cxnSpMkLst>
            <pc:docMk/>
            <pc:sldMk cId="869842762" sldId="311"/>
            <ac:cxnSpMk id="7169" creationId="{00000000-0000-0000-0000-000000000000}"/>
          </ac:cxnSpMkLst>
        </pc:cxnChg>
        <pc:cxnChg chg="add mod">
          <ac:chgData name="Mark Williams (Agency for Clinical Innovation)" userId="43e005a8-d2a0-47db-a5b3-58c127af1651" providerId="ADAL" clId="{A9AB9D9F-B92C-4165-A597-68588B9F20D5}" dt="2023-05-30T05:02:52.413" v="665" actId="1035"/>
          <ac:cxnSpMkLst>
            <pc:docMk/>
            <pc:sldMk cId="869842762" sldId="311"/>
            <ac:cxnSpMk id="7172" creationId="{2A6DA08E-3DD4-E9D6-8669-5B222E50DB35}"/>
          </ac:cxnSpMkLst>
        </pc:cxnChg>
        <pc:cxnChg chg="add mod">
          <ac:chgData name="Mark Williams (Agency for Clinical Innovation)" userId="43e005a8-d2a0-47db-a5b3-58c127af1651" providerId="ADAL" clId="{A9AB9D9F-B92C-4165-A597-68588B9F20D5}" dt="2023-05-30T05:01:04.572" v="631" actId="14100"/>
          <ac:cxnSpMkLst>
            <pc:docMk/>
            <pc:sldMk cId="869842762" sldId="311"/>
            <ac:cxnSpMk id="7179" creationId="{B831E2E0-97F8-0397-A1DD-3BE47E304798}"/>
          </ac:cxnSpMkLst>
        </pc:cxnChg>
        <pc:cxnChg chg="add mod">
          <ac:chgData name="Mark Williams (Agency for Clinical Innovation)" userId="43e005a8-d2a0-47db-a5b3-58c127af1651" providerId="ADAL" clId="{A9AB9D9F-B92C-4165-A597-68588B9F20D5}" dt="2023-05-30T05:04:19.245" v="694" actId="571"/>
          <ac:cxnSpMkLst>
            <pc:docMk/>
            <pc:sldMk cId="869842762" sldId="311"/>
            <ac:cxnSpMk id="7185" creationId="{CA0952F2-210D-A030-1759-004F8A9B1C6B}"/>
          </ac:cxnSpMkLst>
        </pc:cxnChg>
      </pc:sldChg>
    </pc:docChg>
  </pc:docChgLst>
  <pc:docChgLst>
    <pc:chgData name="Mark Williams (Agency for Clinical Innovation)" userId="S::mark.williams1@health.nsw.gov.au::43e005a8-d2a0-47db-a5b3-58c127af1651" providerId="AD" clId="Web-{BAD7B8EB-1CC2-2CD8-4AAA-7576CDFFEB6F}"/>
    <pc:docChg chg="modSld">
      <pc:chgData name="Mark Williams (Agency for Clinical Innovation)" userId="S::mark.williams1@health.nsw.gov.au::43e005a8-d2a0-47db-a5b3-58c127af1651" providerId="AD" clId="Web-{BAD7B8EB-1CC2-2CD8-4AAA-7576CDFFEB6F}" dt="2023-05-29T06:18:26.435" v="2" actId="1076"/>
      <pc:docMkLst>
        <pc:docMk/>
      </pc:docMkLst>
      <pc:sldChg chg="modSp">
        <pc:chgData name="Mark Williams (Agency for Clinical Innovation)" userId="S::mark.williams1@health.nsw.gov.au::43e005a8-d2a0-47db-a5b3-58c127af1651" providerId="AD" clId="Web-{BAD7B8EB-1CC2-2CD8-4AAA-7576CDFFEB6F}" dt="2023-05-29T06:18:26.435" v="2" actId="1076"/>
        <pc:sldMkLst>
          <pc:docMk/>
          <pc:sldMk cId="3195245183" sldId="262"/>
        </pc:sldMkLst>
        <pc:spChg chg="mod">
          <ac:chgData name="Mark Williams (Agency for Clinical Innovation)" userId="S::mark.williams1@health.nsw.gov.au::43e005a8-d2a0-47db-a5b3-58c127af1651" providerId="AD" clId="Web-{BAD7B8EB-1CC2-2CD8-4AAA-7576CDFFEB6F}" dt="2023-05-29T06:18:26.435" v="2" actId="1076"/>
          <ac:spMkLst>
            <pc:docMk/>
            <pc:sldMk cId="3195245183" sldId="262"/>
            <ac:spMk id="6" creationId="{9A03EEFB-1631-426A-9717-272191AA7C8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32800" y="88916"/>
            <a:ext cx="2655983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25012" y="889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A73A7-9540-4094-AE86-42C3A2707CB7}" type="datetimeFigureOut">
              <a:rPr lang="en-AU" smtClean="0"/>
              <a:pPr/>
              <a:t>1/06/2023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32799" y="921237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25012" y="921237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4DE8B-D02C-4084-8A7E-A9C29799286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0484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66309" y="16666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54222" y="16666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80651-990D-43BA-B42F-B419A6163CCE}" type="datetimeFigureOut">
              <a:rPr lang="en-AU" smtClean="0"/>
              <a:t>1/06/2023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66309" y="921237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54222" y="921237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4903C-C9A2-41B1-9DE8-225613CBD0F1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1105739" y="4689515"/>
            <a:ext cx="4530637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474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9793" y="515156"/>
            <a:ext cx="7643192" cy="116426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A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89793" y="1796603"/>
            <a:ext cx="7643192" cy="48228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Subheading </a:t>
            </a:r>
            <a:endParaRPr lang="en-AU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500285" y="3019159"/>
            <a:ext cx="7632700" cy="2697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 b="1">
                <a:solidFill>
                  <a:schemeClr val="accent3"/>
                </a:solidFill>
              </a:defRPr>
            </a:lvl2pPr>
            <a:lvl3pPr marL="914400" indent="0">
              <a:buFontTx/>
              <a:buNone/>
              <a:defRPr sz="1800" b="1">
                <a:solidFill>
                  <a:schemeClr val="accent3"/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chemeClr val="accent3"/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Role | </a:t>
            </a:r>
            <a:r>
              <a:rPr lang="en-US" dirty="0" err="1"/>
              <a:t>Organisation</a:t>
            </a:r>
            <a:endParaRPr lang="en-AU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505099" y="2515103"/>
            <a:ext cx="7632079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965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8"/>
          <p:cNvSpPr>
            <a:spLocks noGrp="1"/>
          </p:cNvSpPr>
          <p:nvPr>
            <p:ph sz="quarter" idx="15"/>
          </p:nvPr>
        </p:nvSpPr>
        <p:spPr>
          <a:xfrm>
            <a:off x="488951" y="510555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8950" y="1059582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i="0" spc="0" baseline="0">
                <a:solidFill>
                  <a:schemeClr val="bg1"/>
                </a:solidFill>
              </a:defRPr>
            </a:lvl1pPr>
            <a:lvl2pPr marL="72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9739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90157" y="1058863"/>
            <a:ext cx="3887984" cy="338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2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08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44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80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87688" y="1058863"/>
            <a:ext cx="3888000" cy="338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0">
                <a:solidFill>
                  <a:schemeClr val="bg1"/>
                </a:solidFill>
              </a:defRPr>
            </a:lvl1pPr>
            <a:lvl2pPr marL="72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Content Placeholder 18"/>
          <p:cNvSpPr>
            <a:spLocks noGrp="1"/>
          </p:cNvSpPr>
          <p:nvPr>
            <p:ph sz="quarter" idx="15"/>
          </p:nvPr>
        </p:nvSpPr>
        <p:spPr>
          <a:xfrm>
            <a:off x="490157" y="510555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549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No 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Content Placeholder 18"/>
          <p:cNvSpPr>
            <a:spLocks noGrp="1"/>
          </p:cNvSpPr>
          <p:nvPr>
            <p:ph sz="quarter" idx="16"/>
          </p:nvPr>
        </p:nvSpPr>
        <p:spPr>
          <a:xfrm>
            <a:off x="489151" y="510765"/>
            <a:ext cx="8135937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9151" y="1060864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spc="0">
                <a:solidFill>
                  <a:schemeClr val="bg1"/>
                </a:solidFill>
              </a:defRPr>
            </a:lvl1pPr>
            <a:lvl2pPr marL="72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12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8"/>
          <p:cNvSpPr>
            <a:spLocks noGrp="1"/>
          </p:cNvSpPr>
          <p:nvPr>
            <p:ph sz="quarter" idx="15"/>
          </p:nvPr>
        </p:nvSpPr>
        <p:spPr>
          <a:xfrm>
            <a:off x="488951" y="510555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8950" y="1059582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i="0" spc="0" baseline="0">
                <a:solidFill>
                  <a:schemeClr val="bg1"/>
                </a:solidFill>
              </a:defRPr>
            </a:lvl1pPr>
            <a:lvl2pPr marL="72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 defTabSz="8509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655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90157" y="1058863"/>
            <a:ext cx="3887984" cy="338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2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08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44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80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87688" y="1058863"/>
            <a:ext cx="3888000" cy="338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0">
                <a:solidFill>
                  <a:schemeClr val="bg1"/>
                </a:solidFill>
              </a:defRPr>
            </a:lvl1pPr>
            <a:lvl2pPr marL="72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Content Placeholder 18"/>
          <p:cNvSpPr>
            <a:spLocks noGrp="1"/>
          </p:cNvSpPr>
          <p:nvPr>
            <p:ph sz="quarter" idx="15"/>
          </p:nvPr>
        </p:nvSpPr>
        <p:spPr>
          <a:xfrm>
            <a:off x="490157" y="510555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213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No 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Content Placeholder 18"/>
          <p:cNvSpPr>
            <a:spLocks noGrp="1"/>
          </p:cNvSpPr>
          <p:nvPr>
            <p:ph sz="quarter" idx="16"/>
          </p:nvPr>
        </p:nvSpPr>
        <p:spPr>
          <a:xfrm>
            <a:off x="489151" y="510765"/>
            <a:ext cx="8135937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9151" y="1060864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spc="0">
                <a:solidFill>
                  <a:schemeClr val="bg1"/>
                </a:solidFill>
              </a:defRPr>
            </a:lvl1pPr>
            <a:lvl2pPr marL="72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108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144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  <a:lvl5pPr marL="1800000" indent="-360000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354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8"/>
          <p:cNvSpPr>
            <a:spLocks noGrp="1"/>
          </p:cNvSpPr>
          <p:nvPr>
            <p:ph sz="quarter" idx="15"/>
          </p:nvPr>
        </p:nvSpPr>
        <p:spPr>
          <a:xfrm>
            <a:off x="539750" y="823482"/>
            <a:ext cx="8135938" cy="1656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400" b="1" spc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49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8"/>
          <p:cNvSpPr>
            <a:spLocks noGrp="1"/>
          </p:cNvSpPr>
          <p:nvPr>
            <p:ph sz="quarter" idx="15"/>
          </p:nvPr>
        </p:nvSpPr>
        <p:spPr>
          <a:xfrm>
            <a:off x="539750" y="823482"/>
            <a:ext cx="8135938" cy="1656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400" b="1" spc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329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26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9793" y="528035"/>
            <a:ext cx="7643192" cy="114622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A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89793" y="1784928"/>
            <a:ext cx="7643192" cy="49631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Subheading </a:t>
            </a:r>
            <a:endParaRPr lang="en-AU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500285" y="3019159"/>
            <a:ext cx="7632700" cy="2697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 b="1">
                <a:solidFill>
                  <a:schemeClr val="accent3"/>
                </a:solidFill>
              </a:defRPr>
            </a:lvl2pPr>
            <a:lvl3pPr marL="914400" indent="0">
              <a:buFontTx/>
              <a:buNone/>
              <a:defRPr sz="1800" b="1">
                <a:solidFill>
                  <a:schemeClr val="accent3"/>
                </a:solidFill>
              </a:defRPr>
            </a:lvl3pPr>
            <a:lvl4pPr marL="1371600" indent="0">
              <a:buFontTx/>
              <a:buNone/>
              <a:defRPr sz="1800" b="1">
                <a:solidFill>
                  <a:schemeClr val="accent3"/>
                </a:solidFill>
              </a:defRPr>
            </a:lvl4pPr>
            <a:lvl5pPr marL="1828800" indent="0">
              <a:buFontTx/>
              <a:buNone/>
              <a:defRPr sz="18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Role | </a:t>
            </a:r>
            <a:r>
              <a:rPr lang="en-US" dirty="0" err="1"/>
              <a:t>Organisation</a:t>
            </a:r>
            <a:endParaRPr lang="en-AU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505099" y="2515103"/>
            <a:ext cx="7632079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2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2EAE71-773A-4092-B31A-9F8386EA34B6}"/>
              </a:ext>
            </a:extLst>
          </p:cNvPr>
          <p:cNvSpPr txBox="1"/>
          <p:nvPr userDrawn="1"/>
        </p:nvSpPr>
        <p:spPr>
          <a:xfrm>
            <a:off x="485027" y="3794627"/>
            <a:ext cx="8126233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/>
              <a:t>ACI acknowledges the traditional owners of the land that we work on.</a:t>
            </a:r>
          </a:p>
          <a:p>
            <a:pPr algn="ctr">
              <a:spcAft>
                <a:spcPts val="1000"/>
              </a:spcAft>
            </a:pPr>
            <a:r>
              <a:rPr lang="en-US" b="1" dirty="0"/>
              <a:t> We pay our respect to Elders past and present and extend that respect to other Aboriginal peoples present here today.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99561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gnition of lived exper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8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8"/>
          <p:cNvSpPr>
            <a:spLocks noGrp="1"/>
          </p:cNvSpPr>
          <p:nvPr>
            <p:ph sz="quarter" idx="15"/>
          </p:nvPr>
        </p:nvSpPr>
        <p:spPr>
          <a:xfrm>
            <a:off x="488951" y="607148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rgbClr val="00689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8950" y="1156175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i="0" spc="0" baseline="0"/>
            </a:lvl1pPr>
            <a:lvl2pPr marL="720000" indent="-360000" defTabSz="850900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spc="0"/>
            </a:lvl2pPr>
            <a:lvl3pPr marL="1080000" indent="-360000" defTabSz="850900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spc="0"/>
            </a:lvl3pPr>
            <a:lvl4pPr marL="1440000" indent="-360000" defTabSz="850900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spc="0"/>
            </a:lvl4pPr>
            <a:lvl5pPr marL="1800000" indent="-360000" defTabSz="850900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spc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083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Banner_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90157" y="1156518"/>
            <a:ext cx="3887984" cy="338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spc="0" baseline="0">
                <a:latin typeface="Arial" panose="020B0604020202020204" pitchFamily="34" charset="0"/>
              </a:defRPr>
            </a:lvl1pPr>
            <a:lvl2pPr marL="72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 baseline="0">
                <a:latin typeface="Arial" panose="020B0604020202020204" pitchFamily="34" charset="0"/>
              </a:defRPr>
            </a:lvl2pPr>
            <a:lvl3pPr marL="108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 baseline="0">
                <a:latin typeface="Arial" panose="020B0604020202020204" pitchFamily="34" charset="0"/>
              </a:defRPr>
            </a:lvl3pPr>
            <a:lvl4pPr marL="144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 baseline="0">
                <a:latin typeface="Arial" panose="020B0604020202020204" pitchFamily="34" charset="0"/>
              </a:defRPr>
            </a:lvl4pPr>
            <a:lvl5pPr marL="180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 baseline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87688" y="1156518"/>
            <a:ext cx="3888000" cy="338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0"/>
            </a:lvl1pPr>
            <a:lvl2pPr marL="72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2pPr>
            <a:lvl3pPr marL="108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3pPr>
            <a:lvl4pPr marL="144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4pPr>
            <a:lvl5pPr marL="1800000" indent="-360000"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Content Placeholder 18"/>
          <p:cNvSpPr>
            <a:spLocks noGrp="1"/>
          </p:cNvSpPr>
          <p:nvPr>
            <p:ph sz="quarter" idx="15"/>
          </p:nvPr>
        </p:nvSpPr>
        <p:spPr>
          <a:xfrm>
            <a:off x="490157" y="608210"/>
            <a:ext cx="6120482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rgbClr val="09628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22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_No Banner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76884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Content Placeholder 18"/>
          <p:cNvSpPr>
            <a:spLocks noGrp="1"/>
          </p:cNvSpPr>
          <p:nvPr>
            <p:ph sz="quarter" idx="16"/>
          </p:nvPr>
        </p:nvSpPr>
        <p:spPr>
          <a:xfrm>
            <a:off x="489151" y="608418"/>
            <a:ext cx="8135937" cy="32437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sz="2000" b="1" spc="0">
                <a:solidFill>
                  <a:srgbClr val="006892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9151" y="1158517"/>
            <a:ext cx="8100452" cy="3384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buNone/>
              <a:defRPr sz="1800" b="0" spc="0"/>
            </a:lvl1pPr>
            <a:lvl2pPr marL="720000" indent="-360000">
              <a:spcBef>
                <a:spcPts val="600"/>
              </a:spcBef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2pPr>
            <a:lvl3pPr marL="1080000" indent="-360000">
              <a:spcBef>
                <a:spcPts val="600"/>
              </a:spcBef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3pPr>
            <a:lvl4pPr marL="1440000" indent="-360000">
              <a:spcBef>
                <a:spcPts val="600"/>
              </a:spcBef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4pPr>
            <a:lvl5pPr marL="1800000" indent="-360000">
              <a:spcBef>
                <a:spcPts val="600"/>
              </a:spcBef>
              <a:buClr>
                <a:srgbClr val="096282"/>
              </a:buClr>
              <a:buFont typeface="Arial" panose="020B0604020202020204" pitchFamily="34" charset="0"/>
              <a:buChar char="•"/>
              <a:defRPr sz="1800" spc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52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377429"/>
            <a:ext cx="8193088" cy="573881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00150"/>
            <a:ext cx="8147050" cy="3055144"/>
          </a:xfrm>
        </p:spPr>
        <p:txBody>
          <a:bodyPr/>
          <a:lstStyle>
            <a:lvl1pPr>
              <a:defRPr sz="1875" baseline="0"/>
            </a:lvl1pPr>
            <a:lvl4pPr>
              <a:buFont typeface="Arial" pitchFamily="34" charset="0"/>
              <a:buChar char="●"/>
              <a:defRPr/>
            </a:lvl4pPr>
            <a:lvl5pPr marL="939404" indent="-198835">
              <a:buFont typeface="Arial" pitchFamily="34" charset="0"/>
              <a:buChar char="●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39952" y="4840002"/>
            <a:ext cx="431800" cy="195263"/>
          </a:xfrm>
        </p:spPr>
        <p:txBody>
          <a:bodyPr/>
          <a:lstStyle>
            <a:lvl1pPr>
              <a:defRPr/>
            </a:lvl1pPr>
          </a:lstStyle>
          <a:p>
            <a:fld id="{BF8C6332-5199-408C-BC42-731F4CE43C7D}" type="slidenum">
              <a:rPr lang="en-AU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40876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" y="1141"/>
            <a:ext cx="9140459" cy="5141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5" y="4158198"/>
            <a:ext cx="2374256" cy="6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2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71" r:id="rId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b="1" kern="1200" spc="-7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" y="1141"/>
            <a:ext cx="9137689" cy="5141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5" y="4158200"/>
            <a:ext cx="2374256" cy="6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8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b="1" kern="1200" spc="-7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5BF038-A4DC-427C-9E09-13FB03B2FC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23" y="-1"/>
            <a:ext cx="9164484" cy="3737693"/>
          </a:xfrm>
          <a:prstGeom prst="rect">
            <a:avLst/>
          </a:prstGeom>
          <a:noFill/>
          <a:ln w="412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91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5BF038-A4DC-427C-9E09-13FB03B2FC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59" y="128"/>
            <a:ext cx="9149659" cy="5146425"/>
          </a:xfrm>
          <a:prstGeom prst="rect">
            <a:avLst/>
          </a:prstGeom>
          <a:noFill/>
          <a:ln w="412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spc="-5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spc="-5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spc="-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" y="-8164"/>
            <a:ext cx="9143302" cy="5143497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64037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2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56" r:id="rId3"/>
    <p:sldLayoutId id="2147483774" r:id="rId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b="1" i="0" kern="1200" spc="-100" baseline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" y="-7385"/>
            <a:ext cx="9138974" cy="514193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64037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425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b="1" i="0" kern="1200" spc="-100" baseline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" y="-7385"/>
            <a:ext cx="9138974" cy="5141938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2300" y="4640377"/>
            <a:ext cx="1371600" cy="135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EA579A0-2D03-40E0-9AF7-97C6E3FFE6E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467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b="1" i="0" kern="1200" spc="-100" baseline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 spc="-1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3"/>
            <a:ext cx="9139246" cy="5140534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487101" y="3203016"/>
            <a:ext cx="3572520" cy="2386787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44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Reserve Rd</a:t>
            </a:r>
            <a:br>
              <a: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Leonards NSW 2065</a:t>
            </a:r>
          </a:p>
          <a:p>
            <a:pPr algn="l">
              <a:spcAft>
                <a:spcPts val="600"/>
              </a:spcAft>
            </a:pPr>
            <a: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+ 61 2 9464 4666</a:t>
            </a:r>
            <a:br>
              <a: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+ 61 2 9464 4728</a:t>
            </a:r>
            <a:endParaRPr lang="en-A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aci-info@health.nsw.gov.au</a:t>
            </a:r>
            <a:b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www.aci.health.nsw.gov.au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5" y="2283152"/>
            <a:ext cx="2374256" cy="6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2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000" b="1" i="0" kern="1200">
          <a:solidFill>
            <a:schemeClr val="bg1"/>
          </a:solidFill>
          <a:latin typeface="Franklin Gothic Medium" panose="020B0603020102020204" pitchFamily="34" charset="0"/>
          <a:ea typeface="+mj-ea"/>
          <a:cs typeface="Aharoni" panose="02010803020104030203" pitchFamily="2" charset="-79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Clr>
          <a:schemeClr val="accent2"/>
        </a:buClr>
        <a:buFont typeface="Wingdings" panose="05000000000000000000" pitchFamily="2" charset="2"/>
        <a:buNone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" y="1201"/>
            <a:ext cx="9136477" cy="514053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E5C9E2-9726-4BA1-8AEF-684E29B8A0A1}"/>
              </a:ext>
            </a:extLst>
          </p:cNvPr>
          <p:cNvSpPr txBox="1">
            <a:spLocks/>
          </p:cNvSpPr>
          <p:nvPr userDrawn="1"/>
        </p:nvSpPr>
        <p:spPr>
          <a:xfrm>
            <a:off x="487101" y="3203016"/>
            <a:ext cx="3572520" cy="2386787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44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Reserve Rd</a:t>
            </a:r>
            <a:br>
              <a: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Leonards NSW 2065</a:t>
            </a:r>
          </a:p>
          <a:p>
            <a:pPr algn="l">
              <a:spcAft>
                <a:spcPts val="600"/>
              </a:spcAft>
            </a:pPr>
            <a: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+ 61 2 9464 4666</a:t>
            </a:r>
            <a:br>
              <a: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+ 61 2 9464 4728</a:t>
            </a:r>
            <a:endParaRPr lang="en-A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aci-info@health.nsw.gov.au</a:t>
            </a:r>
            <a:b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www.aci.health.nsw.gov.au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196BFA-C027-4112-8BD5-2C2D65DAE5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5" y="2283152"/>
            <a:ext cx="2374256" cy="6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1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000" b="1" i="0" kern="1200">
          <a:solidFill>
            <a:schemeClr val="bg1"/>
          </a:solidFill>
          <a:latin typeface="Franklin Gothic Medium" panose="020B0603020102020204" pitchFamily="34" charset="0"/>
          <a:ea typeface="+mj-ea"/>
          <a:cs typeface="Aharoni" panose="02010803020104030203" pitchFamily="2" charset="-79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Clr>
          <a:schemeClr val="accent2"/>
        </a:buClr>
        <a:buFont typeface="Wingdings" panose="05000000000000000000" pitchFamily="2" charset="2"/>
        <a:buNone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2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44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800000" indent="-3600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inACI-PainManagement@health.nsw.gov.au" TargetMode="External"/><Relationship Id="rId2" Type="http://schemas.openxmlformats.org/officeDocument/2006/relationships/hyperlink" Target="mailto:emily.edmonds@swahs.health.nsw.gov.au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aci.health.nsw.gov.au/networks/pain-management/acute-pain-form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03EEFB-1631-426A-9717-272191AA7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47" y="949849"/>
            <a:ext cx="7643192" cy="1164260"/>
          </a:xfrm>
        </p:spPr>
        <p:txBody>
          <a:bodyPr/>
          <a:lstStyle/>
          <a:p>
            <a:r>
              <a:rPr lang="en-AU" dirty="0"/>
              <a:t>Ketamine Infusion Prescription</a:t>
            </a:r>
            <a:br>
              <a:rPr lang="en-AU" dirty="0"/>
            </a:br>
            <a:r>
              <a:rPr lang="en-AU" dirty="0"/>
              <a:t>and Observation form </a:t>
            </a:r>
            <a:br>
              <a:rPr lang="en-AU" dirty="0"/>
            </a:br>
            <a:r>
              <a:rPr lang="en-AU" sz="2800" dirty="0"/>
              <a:t>ADULT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B16D63-B9CB-4C54-836D-A25161B594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793" y="2117714"/>
            <a:ext cx="7643192" cy="482280"/>
          </a:xfrm>
        </p:spPr>
        <p:txBody>
          <a:bodyPr/>
          <a:lstStyle/>
          <a:p>
            <a:r>
              <a:rPr lang="en-AU" dirty="0"/>
              <a:t>NSW Pain Form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B5DF5A-FCA0-4BE9-9CF7-9A99A04579F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00906" y="2864618"/>
            <a:ext cx="7632079" cy="324371"/>
          </a:xfrm>
        </p:spPr>
        <p:txBody>
          <a:bodyPr/>
          <a:lstStyle/>
          <a:p>
            <a:r>
              <a:rPr lang="en-AU" sz="1600" dirty="0"/>
              <a:t>June 2023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87272AF-1770-F3F0-9DA1-562FFEA347F0}"/>
              </a:ext>
            </a:extLst>
          </p:cNvPr>
          <p:cNvSpPr txBox="1">
            <a:spLocks/>
          </p:cNvSpPr>
          <p:nvPr/>
        </p:nvSpPr>
        <p:spPr>
          <a:xfrm>
            <a:off x="489793" y="3245144"/>
            <a:ext cx="7632700" cy="2697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/>
              <a:t>Emily Edmonds | Co-ordinator NSW Pain Forms, CNC Acute Pain Service Blacktown Hospital.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524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F4BB604-0866-3C24-920E-2873C087D9D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777" y="785803"/>
            <a:ext cx="3241385" cy="324371"/>
          </a:xfrm>
        </p:spPr>
        <p:txBody>
          <a:bodyPr/>
          <a:lstStyle/>
          <a:p>
            <a:r>
              <a:rPr lang="fr-FR" dirty="0" err="1"/>
              <a:t>Ketamine</a:t>
            </a:r>
            <a:r>
              <a:rPr lang="fr-FR" dirty="0"/>
              <a:t> infusion </a:t>
            </a:r>
            <a:r>
              <a:rPr lang="fr-FR" dirty="0" err="1"/>
              <a:t>form</a:t>
            </a:r>
            <a:r>
              <a:rPr lang="fr-FR" dirty="0"/>
              <a:t>: </a:t>
            </a:r>
            <a:r>
              <a:rPr lang="fr-FR" b="0" dirty="0"/>
              <a:t>prescription, patient identification</a:t>
            </a:r>
            <a:endParaRPr lang="en-AU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891" y="1639537"/>
            <a:ext cx="5694364" cy="2336333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097881" y="3653525"/>
            <a:ext cx="432048" cy="351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rgbClr val="FF0000"/>
                </a:solidFill>
                <a:sym typeface="Wingdings 2"/>
              </a:rPr>
              <a:t></a:t>
            </a:r>
            <a:endParaRPr lang="en-AU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49313" y="2838479"/>
            <a:ext cx="2322258" cy="317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050" b="1" i="1" dirty="0" err="1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TSmith</a:t>
            </a:r>
            <a:r>
              <a:rPr lang="en-AU" sz="1050" b="1" i="1" dirty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                 SMITH                    </a:t>
            </a:r>
            <a:r>
              <a:rPr lang="en-AU" sz="750" b="1" i="1" dirty="0">
                <a:solidFill>
                  <a:schemeClr val="tx1">
                    <a:lumMod val="50000"/>
                  </a:schemeClr>
                </a:solidFill>
                <a:latin typeface="Arial Narrow" pitchFamily="34" charset="0"/>
              </a:rPr>
              <a:t>5/4/17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E66A4F-6C08-4B7E-9651-98B085D551FB}"/>
              </a:ext>
            </a:extLst>
          </p:cNvPr>
          <p:cNvSpPr/>
          <p:nvPr/>
        </p:nvSpPr>
        <p:spPr>
          <a:xfrm>
            <a:off x="3626427" y="511647"/>
            <a:ext cx="1770798" cy="7095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/>
              <a:t>Prescriber to complete  patient allergy and ADR section in full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90CD730-6839-2B7F-CC56-BFF5B9259D5C}"/>
              </a:ext>
            </a:extLst>
          </p:cNvPr>
          <p:cNvCxnSpPr>
            <a:cxnSpLocks/>
          </p:cNvCxnSpPr>
          <p:nvPr/>
        </p:nvCxnSpPr>
        <p:spPr>
          <a:xfrm flipH="1">
            <a:off x="3834245" y="1064726"/>
            <a:ext cx="613064" cy="698265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29B7EB7-D0B0-C530-9318-7F82668161B2}"/>
              </a:ext>
            </a:extLst>
          </p:cNvPr>
          <p:cNvSpPr/>
          <p:nvPr/>
        </p:nvSpPr>
        <p:spPr>
          <a:xfrm>
            <a:off x="5622763" y="522905"/>
            <a:ext cx="2217839" cy="6982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>
                <a:solidFill>
                  <a:schemeClr val="tx1"/>
                </a:solidFill>
              </a:rPr>
              <a:t>Handwritten patient details or </a:t>
            </a:r>
            <a:br>
              <a:rPr lang="en-AU" sz="1000" dirty="0">
                <a:solidFill>
                  <a:schemeClr val="tx1"/>
                </a:solidFill>
              </a:rPr>
            </a:br>
            <a:r>
              <a:rPr lang="en-AU" sz="1000" dirty="0">
                <a:solidFill>
                  <a:schemeClr val="tx1"/>
                </a:solidFill>
              </a:rPr>
              <a:t>affix patient label (first prescriber </a:t>
            </a:r>
            <a:br>
              <a:rPr lang="en-AU" sz="1000" dirty="0">
                <a:solidFill>
                  <a:schemeClr val="tx1"/>
                </a:solidFill>
              </a:rPr>
            </a:br>
            <a:r>
              <a:rPr lang="en-AU" sz="1000" dirty="0">
                <a:solidFill>
                  <a:schemeClr val="tx1"/>
                </a:solidFill>
              </a:rPr>
              <a:t>to check patient label is correct)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D7B5B06-B077-7EDA-991C-4ADFA71BCEB9}"/>
              </a:ext>
            </a:extLst>
          </p:cNvPr>
          <p:cNvCxnSpPr>
            <a:cxnSpLocks/>
          </p:cNvCxnSpPr>
          <p:nvPr/>
        </p:nvCxnSpPr>
        <p:spPr>
          <a:xfrm flipH="1">
            <a:off x="5760028" y="1219535"/>
            <a:ext cx="190499" cy="459259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5078FC3-CDF1-CBC0-8D4F-7A338A96D115}"/>
              </a:ext>
            </a:extLst>
          </p:cNvPr>
          <p:cNvSpPr/>
          <p:nvPr/>
        </p:nvSpPr>
        <p:spPr>
          <a:xfrm>
            <a:off x="6648000" y="1467682"/>
            <a:ext cx="2217839" cy="10105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 dirty="0">
                <a:solidFill>
                  <a:schemeClr val="tx1"/>
                </a:solidFill>
              </a:rPr>
              <a:t>PRIVATE PATIENTS: </a:t>
            </a:r>
          </a:p>
          <a:p>
            <a:pPr algn="ctr"/>
            <a:r>
              <a:rPr lang="en-AU" sz="1000" dirty="0">
                <a:solidFill>
                  <a:schemeClr val="tx1"/>
                </a:solidFill>
              </a:rPr>
              <a:t>For Medicare billing purposes: </a:t>
            </a:r>
            <a:br>
              <a:rPr lang="en-AU" sz="1000" dirty="0">
                <a:solidFill>
                  <a:schemeClr val="tx1"/>
                </a:solidFill>
              </a:rPr>
            </a:br>
            <a:r>
              <a:rPr lang="en-AU" sz="1000" dirty="0">
                <a:solidFill>
                  <a:schemeClr val="tx1"/>
                </a:solidFill>
              </a:rPr>
              <a:t>A pain specialist referral from </a:t>
            </a:r>
            <a:br>
              <a:rPr lang="en-AU" sz="1000" dirty="0">
                <a:solidFill>
                  <a:schemeClr val="tx1"/>
                </a:solidFill>
              </a:rPr>
            </a:br>
            <a:r>
              <a:rPr lang="en-AU" sz="1000" dirty="0">
                <a:solidFill>
                  <a:schemeClr val="tx1"/>
                </a:solidFill>
              </a:rPr>
              <a:t>the referring doctor (name), signature and date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1E04D39-01AA-2305-2348-4C3D1319542F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7124700" y="2478247"/>
            <a:ext cx="632220" cy="600926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F8236574-43A6-4940-9B1D-5F63128CE33A}"/>
              </a:ext>
            </a:extLst>
          </p:cNvPr>
          <p:cNvSpPr/>
          <p:nvPr/>
        </p:nvSpPr>
        <p:spPr>
          <a:xfrm>
            <a:off x="6648000" y="3694607"/>
            <a:ext cx="2217839" cy="47411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>
                <a:solidFill>
                  <a:schemeClr val="tx1"/>
                </a:solidFill>
              </a:rPr>
              <a:t>Prescription is valid for a maximum of 7 days unless ceased earlier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B1FAA08-C417-1B66-AED7-A33DD6F3938D}"/>
              </a:ext>
            </a:extLst>
          </p:cNvPr>
          <p:cNvCxnSpPr>
            <a:cxnSpLocks/>
          </p:cNvCxnSpPr>
          <p:nvPr/>
        </p:nvCxnSpPr>
        <p:spPr>
          <a:xfrm flipH="1" flipV="1">
            <a:off x="6026727" y="3411682"/>
            <a:ext cx="621273" cy="508284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0865E5C4-11A0-E5B3-FCEC-CDA37152FE66}"/>
              </a:ext>
            </a:extLst>
          </p:cNvPr>
          <p:cNvSpPr/>
          <p:nvPr/>
        </p:nvSpPr>
        <p:spPr>
          <a:xfrm>
            <a:off x="3326823" y="4147724"/>
            <a:ext cx="2490354" cy="621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 dirty="0"/>
              <a:t>The frequency of observations </a:t>
            </a:r>
          </a:p>
          <a:p>
            <a:pPr algn="ctr"/>
            <a:r>
              <a:rPr lang="en-AU" sz="1000" dirty="0"/>
              <a:t>(2 hourly or 4 hourly) to be determined </a:t>
            </a:r>
            <a:br>
              <a:rPr lang="en-AU" sz="1000" dirty="0"/>
            </a:br>
            <a:r>
              <a:rPr lang="en-AU" sz="1000" dirty="0"/>
              <a:t>by the prescribing medical officer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8DCD661-7DC2-D935-5A40-CD06B7608718}"/>
              </a:ext>
            </a:extLst>
          </p:cNvPr>
          <p:cNvCxnSpPr>
            <a:cxnSpLocks/>
            <a:stCxn id="36" idx="0"/>
          </p:cNvCxnSpPr>
          <p:nvPr/>
        </p:nvCxnSpPr>
        <p:spPr>
          <a:xfrm flipV="1">
            <a:off x="4572000" y="3931664"/>
            <a:ext cx="0" cy="216060"/>
          </a:xfrm>
          <a:prstGeom prst="straightConnector1">
            <a:avLst/>
          </a:prstGeom>
          <a:ln w="2540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35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/>
          <p:nvPr/>
        </p:nvSpPr>
        <p:spPr bwMode="auto">
          <a:xfrm>
            <a:off x="2235824" y="3745307"/>
            <a:ext cx="4632307" cy="5738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/>
              </a:defRPr>
            </a:lvl9pPr>
          </a:lstStyle>
          <a:p>
            <a:pPr algn="ctr"/>
            <a:r>
              <a:rPr lang="en-AU" sz="1050" b="1" dirty="0">
                <a:solidFill>
                  <a:schemeClr val="tx1">
                    <a:lumMod val="50000"/>
                  </a:schemeClr>
                </a:solidFill>
              </a:rPr>
              <a:t>Three further prescription boxes are provided for when alterations are indicated for the ketamine dose, concentration or infusion rate.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17097" y="1341397"/>
            <a:ext cx="3894355" cy="4712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PLEASE REFER TO YOUR LOCAL HOSPITAL POLICY OR PROCEDURE FOR PREFERRED KETAMINE DELIVERY OPTIONS.</a:t>
            </a:r>
            <a:endParaRPr lang="en-AU" sz="9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665DD99-D853-B05F-3A56-0A6DA9C03C4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779" y="479417"/>
            <a:ext cx="3134013" cy="643680"/>
          </a:xfrm>
        </p:spPr>
        <p:txBody>
          <a:bodyPr/>
          <a:lstStyle/>
          <a:p>
            <a:r>
              <a:rPr lang="en-AU" dirty="0"/>
              <a:t>Ketamine Infusion form: </a:t>
            </a:r>
            <a:r>
              <a:rPr lang="en-AU" b="0" dirty="0"/>
              <a:t>prescription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89" t="3370" r="786" b="6118"/>
          <a:stretch/>
        </p:blipFill>
        <p:spPr>
          <a:xfrm>
            <a:off x="1576633" y="2060866"/>
            <a:ext cx="6088393" cy="1350818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658892" y="2251255"/>
            <a:ext cx="6054644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788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IV          Ketamine                                        200 mg                                                50mL               4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86604" y="2754866"/>
            <a:ext cx="5832735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788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4                            1                                      4                        1                               8                       2                          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612329" y="3145223"/>
            <a:ext cx="5879298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788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04/4/17                               </a:t>
            </a:r>
            <a:r>
              <a:rPr lang="en-AU" sz="788" b="1" i="1" dirty="0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TSmith</a:t>
            </a:r>
            <a:r>
              <a:rPr lang="en-AU" sz="788" b="1" i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AU" sz="788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                                       SMITH                                   7511</a:t>
            </a:r>
          </a:p>
        </p:txBody>
      </p:sp>
    </p:spTree>
    <p:extLst>
      <p:ext uri="{BB962C8B-B14F-4D97-AF65-F5344CB8AC3E}">
        <p14:creationId xmlns:p14="http://schemas.microsoft.com/office/powerpoint/2010/main" val="243243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601105" y="3531636"/>
            <a:ext cx="3604249" cy="677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>
                <a:solidFill>
                  <a:schemeClr val="tx1"/>
                </a:solidFill>
              </a:rPr>
              <a:t>There are 13 more rows provided for more than one syringe or bag of ketamine that is commenced.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65541" y="3526883"/>
            <a:ext cx="3520456" cy="677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>
                <a:solidFill>
                  <a:schemeClr val="tx1"/>
                </a:solidFill>
              </a:rPr>
              <a:t>Any ketamine remaining from a syringe or bag </a:t>
            </a:r>
            <a:br>
              <a:rPr lang="en-AU" sz="1050" dirty="0">
                <a:solidFill>
                  <a:schemeClr val="tx1"/>
                </a:solidFill>
              </a:rPr>
            </a:br>
            <a:r>
              <a:rPr lang="en-AU" sz="1050" dirty="0">
                <a:solidFill>
                  <a:schemeClr val="tx1"/>
                </a:solidFill>
              </a:rPr>
              <a:t>to be recorded on the discard section.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986" y="1143247"/>
            <a:ext cx="5400675" cy="2071688"/>
          </a:xfrm>
          <a:prstGeom prst="rect">
            <a:avLst/>
          </a:prstGeom>
          <a:noFill/>
          <a:ln>
            <a:noFill/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72809" y="2381936"/>
            <a:ext cx="49713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10:00</a:t>
            </a:r>
          </a:p>
        </p:txBody>
      </p:sp>
      <p:sp>
        <p:nvSpPr>
          <p:cNvPr id="6" name="Rectangle 5"/>
          <p:cNvSpPr/>
          <p:nvPr/>
        </p:nvSpPr>
        <p:spPr>
          <a:xfrm>
            <a:off x="2099485" y="2339850"/>
            <a:ext cx="596204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4/4/17</a:t>
            </a:r>
          </a:p>
        </p:txBody>
      </p:sp>
      <p:sp>
        <p:nvSpPr>
          <p:cNvPr id="7" name="Rectangle 6"/>
          <p:cNvSpPr/>
          <p:nvPr/>
        </p:nvSpPr>
        <p:spPr>
          <a:xfrm>
            <a:off x="3265208" y="2441327"/>
            <a:ext cx="653555" cy="243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i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THall</a:t>
            </a:r>
          </a:p>
        </p:txBody>
      </p:sp>
      <p:sp>
        <p:nvSpPr>
          <p:cNvPr id="8" name="Rectangle 7"/>
          <p:cNvSpPr/>
          <p:nvPr/>
        </p:nvSpPr>
        <p:spPr>
          <a:xfrm>
            <a:off x="3871074" y="2403640"/>
            <a:ext cx="594066" cy="280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i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SRose</a:t>
            </a:r>
          </a:p>
        </p:txBody>
      </p:sp>
      <p:sp>
        <p:nvSpPr>
          <p:cNvPr id="9" name="Rectangle 8"/>
          <p:cNvSpPr/>
          <p:nvPr/>
        </p:nvSpPr>
        <p:spPr>
          <a:xfrm>
            <a:off x="5024611" y="2375851"/>
            <a:ext cx="49713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10:00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02872" y="2369052"/>
            <a:ext cx="596204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05/4/17</a:t>
            </a:r>
          </a:p>
        </p:txBody>
      </p:sp>
      <p:sp>
        <p:nvSpPr>
          <p:cNvPr id="11" name="Rectangle 10"/>
          <p:cNvSpPr/>
          <p:nvPr/>
        </p:nvSpPr>
        <p:spPr>
          <a:xfrm rot="19960259">
            <a:off x="6100920" y="2405459"/>
            <a:ext cx="653555" cy="243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i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BLoh</a:t>
            </a:r>
          </a:p>
        </p:txBody>
      </p:sp>
      <p:sp>
        <p:nvSpPr>
          <p:cNvPr id="12" name="Rectangle 11"/>
          <p:cNvSpPr/>
          <p:nvPr/>
        </p:nvSpPr>
        <p:spPr>
          <a:xfrm rot="19512889">
            <a:off x="6557481" y="2368276"/>
            <a:ext cx="594066" cy="280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i="1" err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JLucas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63220" y="2416004"/>
            <a:ext cx="653555" cy="243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8mL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E91BCDD-D7B7-5258-9BCE-527439C2A03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 dirty="0"/>
              <a:t>Administration and discard of ketamine</a:t>
            </a:r>
          </a:p>
        </p:txBody>
      </p:sp>
    </p:spTree>
    <p:extLst>
      <p:ext uri="{BB962C8B-B14F-4D97-AF65-F5344CB8AC3E}">
        <p14:creationId xmlns:p14="http://schemas.microsoft.com/office/powerpoint/2010/main" val="416883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2A26AA-6C5F-6F31-5541-3075F7C1AFA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1632" y="594676"/>
            <a:ext cx="3979140" cy="496369"/>
          </a:xfrm>
        </p:spPr>
        <p:txBody>
          <a:bodyPr/>
          <a:lstStyle/>
          <a:p>
            <a:r>
              <a:rPr lang="en-AU" dirty="0"/>
              <a:t>Ketamine infusion form: </a:t>
            </a:r>
            <a:r>
              <a:rPr lang="en-AU" b="0" dirty="0"/>
              <a:t>observations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811" y="187036"/>
            <a:ext cx="2954334" cy="4672726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 rot="20216721">
            <a:off x="4748207" y="2439765"/>
            <a:ext cx="2895962" cy="347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100" b="1" dirty="0">
                <a:solidFill>
                  <a:schemeClr val="tx1"/>
                </a:solidFill>
              </a:rPr>
              <a:t>Observation pages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88951" y="1367043"/>
            <a:ext cx="3191781" cy="1552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>
              <a:spcAft>
                <a:spcPts val="600"/>
              </a:spcAft>
            </a:pPr>
            <a:r>
              <a:rPr lang="en-AU" sz="1600" dirty="0">
                <a:solidFill>
                  <a:schemeClr val="tx1"/>
                </a:solidFill>
              </a:rPr>
              <a:t>The ketamine infusion form can provide observations for a maximum of: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tx1"/>
                </a:solidFill>
              </a:rPr>
              <a:t>7 days when frequency of observations are 4 hourly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chemeClr val="tx1"/>
                </a:solidFill>
              </a:rPr>
              <a:t>4 days when frequency of observations are 2 hourly.</a:t>
            </a:r>
            <a:endParaRPr lang="en-AU" sz="16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AU" sz="1600" dirty="0">
                <a:solidFill>
                  <a:schemeClr val="tx1"/>
                </a:solidFill>
              </a:rPr>
              <a:t>If the infusion continues beyond 4 or 7 days, a new form must be started and a new prescription written.</a:t>
            </a:r>
          </a:p>
        </p:txBody>
      </p:sp>
    </p:spTree>
    <p:extLst>
      <p:ext uri="{BB962C8B-B14F-4D97-AF65-F5344CB8AC3E}">
        <p14:creationId xmlns:p14="http://schemas.microsoft.com/office/powerpoint/2010/main" val="264456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35492" y="4456431"/>
            <a:ext cx="1715557" cy="578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9" name="Rectangle 8"/>
          <p:cNvSpPr/>
          <p:nvPr/>
        </p:nvSpPr>
        <p:spPr>
          <a:xfrm>
            <a:off x="3362093" y="2529358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15012" y="3471646"/>
            <a:ext cx="324036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6</a:t>
            </a:r>
          </a:p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711025" y="4821286"/>
            <a:ext cx="324036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75" b="1" i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SH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351182" y="4821286"/>
            <a:ext cx="324036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75" b="1" i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SH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894784" y="4839634"/>
            <a:ext cx="324036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75" b="1" i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SH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102935" y="4631750"/>
            <a:ext cx="324036" cy="376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75" b="1" i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KL</a:t>
            </a:r>
          </a:p>
          <a:p>
            <a:pPr algn="ctr"/>
            <a:r>
              <a:rPr lang="en-AU" sz="675" b="1" i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/</a:t>
            </a:r>
          </a:p>
          <a:p>
            <a:pPr algn="ctr"/>
            <a:r>
              <a:rPr lang="en-AU" sz="675" b="1" i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AT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543" y="7029"/>
            <a:ext cx="4501191" cy="4951310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Rectangle 40"/>
          <p:cNvSpPr/>
          <p:nvPr/>
        </p:nvSpPr>
        <p:spPr>
          <a:xfrm>
            <a:off x="3847632" y="1109041"/>
            <a:ext cx="637119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75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04/04/2017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761673" y="1237620"/>
            <a:ext cx="318490" cy="242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10</a:t>
            </a:r>
          </a:p>
          <a:p>
            <a:pPr algn="ctr"/>
            <a:r>
              <a:rPr lang="en-AU" sz="60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00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943865" y="1234264"/>
            <a:ext cx="365255" cy="242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12</a:t>
            </a:r>
          </a:p>
          <a:p>
            <a:pPr algn="ctr"/>
            <a:r>
              <a:rPr lang="en-AU" sz="60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00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138102" y="1251090"/>
            <a:ext cx="365254" cy="242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14</a:t>
            </a:r>
          </a:p>
          <a:p>
            <a:pPr algn="ctr"/>
            <a:r>
              <a:rPr lang="en-AU" sz="60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00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358180" y="1249556"/>
            <a:ext cx="352967" cy="242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16</a:t>
            </a:r>
          </a:p>
          <a:p>
            <a:pPr algn="ctr"/>
            <a:r>
              <a:rPr lang="en-AU" sz="60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62166" y="1892483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60418" y="1984547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</a:t>
            </a:r>
          </a:p>
        </p:txBody>
      </p:sp>
      <p:sp>
        <p:nvSpPr>
          <p:cNvPr id="6" name="Rectangle 5"/>
          <p:cNvSpPr/>
          <p:nvPr/>
        </p:nvSpPr>
        <p:spPr>
          <a:xfrm>
            <a:off x="3806400" y="2430722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5517" y="2253673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78065" y="2095780"/>
            <a:ext cx="270030" cy="158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88121" y="2250843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10127" y="2250333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986345" y="2437628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358180" y="2999789"/>
            <a:ext cx="395326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8</a:t>
            </a:r>
          </a:p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mg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657350" y="2698906"/>
            <a:ext cx="192857" cy="105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  <a:sym typeface="Wingdings 2"/>
              </a:rPr>
              <a:t></a:t>
            </a:r>
            <a:endParaRPr lang="en-AU" sz="750" b="1" dirty="0">
              <a:solidFill>
                <a:schemeClr val="tx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44975" y="3020746"/>
            <a:ext cx="380172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6</a:t>
            </a:r>
          </a:p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61207" y="3003636"/>
            <a:ext cx="367871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6</a:t>
            </a:r>
          </a:p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59324" y="3009192"/>
            <a:ext cx="396065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8</a:t>
            </a:r>
          </a:p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761117" y="4330016"/>
            <a:ext cx="324036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75" b="1" i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SH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761117" y="3993989"/>
            <a:ext cx="324036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75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SH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196162" y="3770797"/>
            <a:ext cx="324036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75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KL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536290" y="4323174"/>
            <a:ext cx="324036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75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NH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556279" y="3993989"/>
            <a:ext cx="324036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75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NH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854753" y="2810628"/>
            <a:ext cx="192857" cy="105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  <a:sym typeface="Wingdings 2"/>
              </a:rPr>
              <a:t></a:t>
            </a:r>
            <a:endParaRPr lang="en-AU" sz="750" b="1" dirty="0">
              <a:solidFill>
                <a:schemeClr val="tx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100701" y="2810628"/>
            <a:ext cx="192857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  <a:sym typeface="Wingdings 2"/>
              </a:rPr>
              <a:t></a:t>
            </a:r>
            <a:endParaRPr lang="en-AU" sz="750" b="1">
              <a:solidFill>
                <a:schemeClr val="tx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224301" y="2793518"/>
            <a:ext cx="192857" cy="105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  <a:sym typeface="Wingdings 2"/>
              </a:rPr>
              <a:t></a:t>
            </a:r>
            <a:endParaRPr lang="en-AU" sz="750" b="1" dirty="0">
              <a:solidFill>
                <a:schemeClr val="tx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437321" y="2809880"/>
            <a:ext cx="192857" cy="105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  <a:sym typeface="Wingdings 2"/>
              </a:rPr>
              <a:t></a:t>
            </a:r>
            <a:endParaRPr lang="en-AU" sz="750" b="1" dirty="0">
              <a:solidFill>
                <a:schemeClr val="tx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139126" y="3995755"/>
            <a:ext cx="324036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75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SH</a:t>
            </a:r>
          </a:p>
        </p:txBody>
      </p:sp>
      <p:cxnSp>
        <p:nvCxnSpPr>
          <p:cNvPr id="7169" name="Straight Connector 7168"/>
          <p:cNvCxnSpPr/>
          <p:nvPr/>
        </p:nvCxnSpPr>
        <p:spPr>
          <a:xfrm>
            <a:off x="3968624" y="2855420"/>
            <a:ext cx="670055" cy="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455343" y="3067047"/>
            <a:ext cx="162018" cy="170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4606390" y="2747408"/>
            <a:ext cx="167363" cy="113352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562112" y="2995627"/>
            <a:ext cx="390250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8</a:t>
            </a:r>
          </a:p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mg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125147" y="3623829"/>
            <a:ext cx="324036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75" b="1" i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SH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930397" y="3350987"/>
            <a:ext cx="352907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12</a:t>
            </a:r>
          </a:p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mg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135681" y="3360237"/>
            <a:ext cx="380180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24</a:t>
            </a:r>
          </a:p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mg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339194" y="3358248"/>
            <a:ext cx="390249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40</a:t>
            </a:r>
          </a:p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mg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562112" y="3358327"/>
            <a:ext cx="375702" cy="17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56</a:t>
            </a:r>
          </a:p>
          <a:p>
            <a:pPr algn="ctr"/>
            <a:r>
              <a:rPr lang="en-AU" sz="75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mg</a:t>
            </a:r>
          </a:p>
        </p:txBody>
      </p:sp>
      <p:sp>
        <p:nvSpPr>
          <p:cNvPr id="72" name="Oval 71"/>
          <p:cNvSpPr/>
          <p:nvPr/>
        </p:nvSpPr>
        <p:spPr>
          <a:xfrm>
            <a:off x="2458369" y="3417549"/>
            <a:ext cx="162018" cy="170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75" name="Rectangle 74"/>
          <p:cNvSpPr/>
          <p:nvPr/>
        </p:nvSpPr>
        <p:spPr>
          <a:xfrm>
            <a:off x="4551949" y="1244217"/>
            <a:ext cx="351676" cy="242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18</a:t>
            </a:r>
          </a:p>
          <a:p>
            <a:pPr algn="ctr"/>
            <a:r>
              <a:rPr lang="en-AU" sz="600" b="1" dirty="0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00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558975" y="2176339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M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583723" y="2430722"/>
            <a:ext cx="27003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50" b="1">
                <a:solidFill>
                  <a:schemeClr val="tx1">
                    <a:lumMod val="50000"/>
                  </a:schemeClr>
                </a:solidFill>
                <a:latin typeface="Arial Black" pitchFamily="34" charset="0"/>
              </a:rPr>
              <a:t>R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6C1792F9-49B2-0877-FEA2-F6ED19A6A18C}"/>
              </a:ext>
            </a:extLst>
          </p:cNvPr>
          <p:cNvSpPr txBox="1">
            <a:spLocks/>
          </p:cNvSpPr>
          <p:nvPr/>
        </p:nvSpPr>
        <p:spPr>
          <a:xfrm>
            <a:off x="471632" y="504624"/>
            <a:ext cx="2018723" cy="97781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000" b="1" kern="1200" spc="0" baseline="0">
                <a:solidFill>
                  <a:srgbClr val="0068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800" kern="1200" spc="-1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800" kern="1200" spc="-1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800" kern="1200" spc="-1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Tx/>
              <a:buNone/>
              <a:defRPr sz="2800" kern="1200" spc="-1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Ketamine infusion form: </a:t>
            </a:r>
            <a:r>
              <a:rPr lang="en-AU" b="0" dirty="0"/>
              <a:t>observations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255155-63AD-6518-4857-58B717164FC0}"/>
              </a:ext>
            </a:extLst>
          </p:cNvPr>
          <p:cNvSpPr/>
          <p:nvPr/>
        </p:nvSpPr>
        <p:spPr>
          <a:xfrm>
            <a:off x="7131627" y="299033"/>
            <a:ext cx="1695645" cy="918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/>
              <a:t>A patient label must be affixed or details handwritten on each page that has recorded observations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AC36722-AA6A-68E7-3E31-94D061BAD9E7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6508173" y="758320"/>
            <a:ext cx="623454" cy="0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" name="Rectangle 7170">
            <a:extLst>
              <a:ext uri="{FF2B5EF4-FFF2-40B4-BE49-F238E27FC236}">
                <a16:creationId xmlns:a16="http://schemas.microsoft.com/office/drawing/2014/main" id="{0BACD2A0-BDF5-5CEA-D685-AA027822E7AA}"/>
              </a:ext>
            </a:extLst>
          </p:cNvPr>
          <p:cNvSpPr/>
          <p:nvPr/>
        </p:nvSpPr>
        <p:spPr>
          <a:xfrm>
            <a:off x="7131627" y="1410479"/>
            <a:ext cx="1695645" cy="77843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b="1" dirty="0">
                <a:solidFill>
                  <a:schemeClr val="tx1"/>
                </a:solidFill>
              </a:rPr>
              <a:t>Pain assessment:</a:t>
            </a:r>
          </a:p>
          <a:p>
            <a:pPr algn="ctr"/>
            <a:r>
              <a:rPr lang="en-AU" sz="1000" dirty="0">
                <a:solidFill>
                  <a:schemeClr val="tx1"/>
                </a:solidFill>
              </a:rPr>
              <a:t>R = Rest, M = movement</a:t>
            </a:r>
          </a:p>
          <a:p>
            <a:pPr algn="ctr"/>
            <a:r>
              <a:rPr lang="en-AU" sz="800" dirty="0">
                <a:solidFill>
                  <a:schemeClr val="tx1"/>
                </a:solidFill>
              </a:rPr>
              <a:t>(If a PCA chart is in use – record pain score on the PCA chart)</a:t>
            </a:r>
          </a:p>
        </p:txBody>
      </p:sp>
      <p:cxnSp>
        <p:nvCxnSpPr>
          <p:cNvPr id="7172" name="Straight Arrow Connector 7171">
            <a:extLst>
              <a:ext uri="{FF2B5EF4-FFF2-40B4-BE49-F238E27FC236}">
                <a16:creationId xmlns:a16="http://schemas.microsoft.com/office/drawing/2014/main" id="{2A6DA08E-3DD4-E9D6-8669-5B222E50DB35}"/>
              </a:ext>
            </a:extLst>
          </p:cNvPr>
          <p:cNvCxnSpPr>
            <a:cxnSpLocks/>
          </p:cNvCxnSpPr>
          <p:nvPr/>
        </p:nvCxnSpPr>
        <p:spPr>
          <a:xfrm flipH="1">
            <a:off x="2195949" y="1810087"/>
            <a:ext cx="1717964" cy="0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AE3D0EE8-34B8-1123-9F71-2C44F3CA7111}"/>
              </a:ext>
            </a:extLst>
          </p:cNvPr>
          <p:cNvSpPr/>
          <p:nvPr/>
        </p:nvSpPr>
        <p:spPr>
          <a:xfrm>
            <a:off x="488952" y="1653151"/>
            <a:ext cx="1748314" cy="1784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>
              <a:spcAft>
                <a:spcPts val="600"/>
              </a:spcAft>
            </a:pPr>
            <a:endParaRPr lang="en-AU" sz="1000" dirty="0">
              <a:solidFill>
                <a:schemeClr val="tx1"/>
              </a:solidFill>
            </a:endParaRPr>
          </a:p>
        </p:txBody>
      </p:sp>
      <p:sp>
        <p:nvSpPr>
          <p:cNvPr id="7178" name="Rectangle 7177">
            <a:extLst>
              <a:ext uri="{FF2B5EF4-FFF2-40B4-BE49-F238E27FC236}">
                <a16:creationId xmlns:a16="http://schemas.microsoft.com/office/drawing/2014/main" id="{7D4E9F25-61ED-1AC4-FD25-40CD19A79D78}"/>
              </a:ext>
            </a:extLst>
          </p:cNvPr>
          <p:cNvSpPr/>
          <p:nvPr/>
        </p:nvSpPr>
        <p:spPr>
          <a:xfrm>
            <a:off x="7131627" y="2550142"/>
            <a:ext cx="1695645" cy="196698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indent="-809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000" dirty="0">
                <a:solidFill>
                  <a:schemeClr val="tx1"/>
                </a:solidFill>
              </a:rPr>
              <a:t>Dysphoric adverse effects assessment</a:t>
            </a:r>
          </a:p>
          <a:p>
            <a:pPr marL="90488" indent="-809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000" dirty="0">
                <a:solidFill>
                  <a:schemeClr val="tx1"/>
                </a:solidFill>
              </a:rPr>
              <a:t>Infusion rate</a:t>
            </a:r>
          </a:p>
          <a:p>
            <a:pPr marL="90488" indent="-809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000" dirty="0">
                <a:solidFill>
                  <a:schemeClr val="tx1"/>
                </a:solidFill>
              </a:rPr>
              <a:t>Cumulative dose</a:t>
            </a:r>
          </a:p>
          <a:p>
            <a:pPr marL="90488" indent="-809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000" dirty="0">
                <a:solidFill>
                  <a:schemeClr val="tx1"/>
                </a:solidFill>
              </a:rPr>
              <a:t>Ketamine pump program checked</a:t>
            </a:r>
          </a:p>
          <a:p>
            <a:pPr marL="90488" indent="-809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000" dirty="0" err="1">
                <a:solidFill>
                  <a:schemeClr val="tx1"/>
                </a:solidFill>
              </a:rPr>
              <a:t>Subcut</a:t>
            </a:r>
            <a:r>
              <a:rPr lang="en-AU" sz="1000">
                <a:solidFill>
                  <a:schemeClr val="tx1"/>
                </a:solidFill>
              </a:rPr>
              <a:t> or </a:t>
            </a:r>
            <a:r>
              <a:rPr lang="en-AU" sz="1000" dirty="0">
                <a:solidFill>
                  <a:schemeClr val="tx1"/>
                </a:solidFill>
              </a:rPr>
              <a:t>IV site checked</a:t>
            </a:r>
          </a:p>
          <a:p>
            <a:pPr marL="90488" indent="-809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000" dirty="0">
                <a:solidFill>
                  <a:schemeClr val="tx1"/>
                </a:solidFill>
              </a:rPr>
              <a:t>Comments </a:t>
            </a:r>
          </a:p>
          <a:p>
            <a:pPr marL="90488" indent="-809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AU" sz="1000" dirty="0">
                <a:solidFill>
                  <a:schemeClr val="tx1"/>
                </a:solidFill>
              </a:rPr>
              <a:t>Initial </a:t>
            </a:r>
          </a:p>
        </p:txBody>
      </p:sp>
      <p:cxnSp>
        <p:nvCxnSpPr>
          <p:cNvPr id="7179" name="Straight Arrow Connector 7178">
            <a:extLst>
              <a:ext uri="{FF2B5EF4-FFF2-40B4-BE49-F238E27FC236}">
                <a16:creationId xmlns:a16="http://schemas.microsoft.com/office/drawing/2014/main" id="{B831E2E0-97F8-0397-A1DD-3BE47E304798}"/>
              </a:ext>
            </a:extLst>
          </p:cNvPr>
          <p:cNvCxnSpPr>
            <a:cxnSpLocks/>
          </p:cNvCxnSpPr>
          <p:nvPr/>
        </p:nvCxnSpPr>
        <p:spPr>
          <a:xfrm flipH="1">
            <a:off x="6844145" y="3074316"/>
            <a:ext cx="287482" cy="0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2" name="Rectangle 7181">
            <a:extLst>
              <a:ext uri="{FF2B5EF4-FFF2-40B4-BE49-F238E27FC236}">
                <a16:creationId xmlns:a16="http://schemas.microsoft.com/office/drawing/2014/main" id="{25406C61-2227-A041-FB50-74D8F5FF2174}"/>
              </a:ext>
            </a:extLst>
          </p:cNvPr>
          <p:cNvSpPr/>
          <p:nvPr/>
        </p:nvSpPr>
        <p:spPr>
          <a:xfrm>
            <a:off x="498763" y="1541976"/>
            <a:ext cx="1695645" cy="316510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">
              <a:spcAft>
                <a:spcPts val="300"/>
              </a:spcAft>
            </a:pPr>
            <a:r>
              <a:rPr lang="en-AU" sz="1000" b="1" dirty="0">
                <a:solidFill>
                  <a:schemeClr val="tx1"/>
                </a:solidFill>
              </a:rPr>
              <a:t>Yellow Zone Response:</a:t>
            </a:r>
          </a:p>
          <a:p>
            <a:pPr marL="9525">
              <a:spcAft>
                <a:spcPts val="300"/>
              </a:spcAft>
            </a:pPr>
            <a:r>
              <a:rPr lang="en-AU" sz="1000" dirty="0">
                <a:solidFill>
                  <a:schemeClr val="tx1"/>
                </a:solidFill>
              </a:rPr>
              <a:t>Have pain scores previously been in the White Zone </a:t>
            </a:r>
            <a:br>
              <a:rPr lang="en-AU" sz="1000" dirty="0">
                <a:solidFill>
                  <a:schemeClr val="tx1"/>
                </a:solidFill>
              </a:rPr>
            </a:br>
            <a:r>
              <a:rPr lang="en-AU" sz="1000" dirty="0">
                <a:solidFill>
                  <a:schemeClr val="tx1"/>
                </a:solidFill>
              </a:rPr>
              <a:t>(0 to 6)? Have additional prescribed analgesics been administered? </a:t>
            </a:r>
          </a:p>
          <a:p>
            <a:pPr marL="9525">
              <a:spcAft>
                <a:spcPts val="300"/>
              </a:spcAft>
            </a:pPr>
            <a:r>
              <a:rPr lang="en-AU" sz="1000" dirty="0">
                <a:solidFill>
                  <a:schemeClr val="tx1"/>
                </a:solidFill>
              </a:rPr>
              <a:t>Has the patient been reviewed by the Acute Pain Service or equivalent medical officer? </a:t>
            </a:r>
          </a:p>
          <a:p>
            <a:pPr marL="9525">
              <a:spcAft>
                <a:spcPts val="300"/>
              </a:spcAft>
            </a:pPr>
            <a:r>
              <a:rPr lang="en-AU" sz="1000" dirty="0">
                <a:solidFill>
                  <a:schemeClr val="tx1"/>
                </a:solidFill>
              </a:rPr>
              <a:t>The assessing nurse may need to consult with the NURSE IN CHARGE to decide whether a CLINICAL REVIEW (or other CERS – Clinical Emergency Response) call should be made.</a:t>
            </a:r>
          </a:p>
        </p:txBody>
      </p:sp>
      <p:cxnSp>
        <p:nvCxnSpPr>
          <p:cNvPr id="7185" name="Straight Arrow Connector 7184">
            <a:extLst>
              <a:ext uri="{FF2B5EF4-FFF2-40B4-BE49-F238E27FC236}">
                <a16:creationId xmlns:a16="http://schemas.microsoft.com/office/drawing/2014/main" id="{CA0952F2-210D-A030-1759-004F8A9B1C6B}"/>
              </a:ext>
            </a:extLst>
          </p:cNvPr>
          <p:cNvCxnSpPr>
            <a:cxnSpLocks/>
          </p:cNvCxnSpPr>
          <p:nvPr/>
        </p:nvCxnSpPr>
        <p:spPr>
          <a:xfrm flipH="1">
            <a:off x="6844145" y="1796234"/>
            <a:ext cx="287482" cy="0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8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994" y="882312"/>
            <a:ext cx="6670514" cy="1313632"/>
          </a:xfrm>
        </p:spPr>
        <p:txBody>
          <a:bodyPr/>
          <a:lstStyle/>
          <a:p>
            <a:pPr marL="0" indent="0">
              <a:buNone/>
            </a:pPr>
            <a:r>
              <a:rPr lang="en-AU" sz="1800" spc="0" dirty="0">
                <a:solidFill>
                  <a:schemeClr val="tx1">
                    <a:lumMod val="50000"/>
                  </a:schemeClr>
                </a:solidFill>
              </a:rPr>
              <a:t>The standardisation of this form promotes best practice in pain assessment and management of adverse effects in adult patients receiving a ketamine infusion.</a:t>
            </a:r>
          </a:p>
          <a:p>
            <a:pPr marL="0" indent="0">
              <a:buNone/>
            </a:pPr>
            <a:endParaRPr lang="en-AU" sz="18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n-AU" sz="1600" dirty="0">
              <a:latin typeface="+mn-lt"/>
            </a:endParaRPr>
          </a:p>
          <a:p>
            <a:endParaRPr lang="en-A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6F2DF5-BC78-BF41-0542-F052646B8E1F}"/>
              </a:ext>
            </a:extLst>
          </p:cNvPr>
          <p:cNvSpPr/>
          <p:nvPr/>
        </p:nvSpPr>
        <p:spPr>
          <a:xfrm>
            <a:off x="403994" y="3600190"/>
            <a:ext cx="3710917" cy="870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Emily Edmonds</a:t>
            </a:r>
          </a:p>
          <a:p>
            <a:r>
              <a:rPr lang="en-A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 Nurses Australia: </a:t>
            </a:r>
            <a:r>
              <a:rPr lang="en-AU" sz="1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Corporate Governance</a:t>
            </a:r>
          </a:p>
          <a:p>
            <a:r>
              <a:rPr lang="en-A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CNC Acute Pain Service Blacktown Hospital</a:t>
            </a:r>
          </a:p>
          <a:p>
            <a:r>
              <a:rPr lang="en-A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0427074007   </a:t>
            </a:r>
          </a:p>
          <a:p>
            <a:r>
              <a:rPr lang="en-A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emily.edmonds@health.nsw.gov.au</a:t>
            </a:r>
            <a:endParaRPr lang="en-US" sz="1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sz="1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66A3FB-6CBF-B6D1-4AD0-26F65141419D}"/>
              </a:ext>
            </a:extLst>
          </p:cNvPr>
          <p:cNvSpPr/>
          <p:nvPr/>
        </p:nvSpPr>
        <p:spPr>
          <a:xfrm>
            <a:off x="4898653" y="3367723"/>
            <a:ext cx="3451343" cy="1338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Susan Rogers</a:t>
            </a:r>
          </a:p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Pain Management Network</a:t>
            </a:r>
          </a:p>
          <a:p>
            <a:r>
              <a:rPr lang="en-A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 for Clinical Innovation (ACI)</a:t>
            </a:r>
          </a:p>
          <a:p>
            <a:r>
              <a:rPr lang="en-A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0436611400 </a:t>
            </a:r>
          </a:p>
          <a:p>
            <a:r>
              <a:rPr lang="en-AU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AU" sz="1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ACI-PainManagement@health.nsw.gov.au</a:t>
            </a:r>
            <a:endParaRPr lang="en-AU" sz="1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B040A4-AA7C-C562-0D15-5F0CCCE3DA70}"/>
              </a:ext>
            </a:extLst>
          </p:cNvPr>
          <p:cNvSpPr/>
          <p:nvPr/>
        </p:nvSpPr>
        <p:spPr>
          <a:xfrm>
            <a:off x="4191270" y="3685124"/>
            <a:ext cx="6480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chemeClr val="tx1">
                    <a:lumMod val="50000"/>
                  </a:schemeClr>
                </a:solidFill>
              </a:rPr>
              <a:t>OR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54E7C2-3862-A029-6912-516229E7EF89}"/>
              </a:ext>
            </a:extLst>
          </p:cNvPr>
          <p:cNvSpPr txBox="1">
            <a:spLocks/>
          </p:cNvSpPr>
          <p:nvPr/>
        </p:nvSpPr>
        <p:spPr>
          <a:xfrm>
            <a:off x="403994" y="2447999"/>
            <a:ext cx="8870697" cy="1618125"/>
          </a:xfrm>
        </p:spPr>
        <p:txBody>
          <a:bodyPr/>
          <a:lstStyle>
            <a:lvl1pPr marL="36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75" kern="1200" spc="-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 spc="-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 spc="-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0000" indent="-3600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●"/>
              <a:defRPr sz="2800" kern="1200" spc="-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9404" indent="-198835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●"/>
              <a:defRPr sz="2800" kern="1200" spc="-1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AU" sz="1400" b="1" spc="0" dirty="0">
                <a:solidFill>
                  <a:schemeClr val="tx1">
                    <a:lumMod val="50000"/>
                  </a:schemeClr>
                </a:solidFill>
              </a:rPr>
              <a:t>Information related to the NSW Pain Forms can be found on the ACI website:</a:t>
            </a:r>
            <a:endParaRPr lang="en-AU" sz="1400" spc="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AU" sz="1400" spc="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http://www.aci.health.nsw.gov.au/networks/pain-management/acute-pain-forms</a:t>
            </a:r>
            <a:endParaRPr lang="en-AU" sz="1400" spc="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en-AU" sz="1400" spc="0" dirty="0">
                <a:solidFill>
                  <a:schemeClr val="tx1">
                    <a:lumMod val="50000"/>
                  </a:schemeClr>
                </a:solidFill>
              </a:rPr>
              <a:t>Comments or questions can be forwarded to: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AU" sz="1600" dirty="0">
              <a:latin typeface="+mn-lt"/>
            </a:endParaRPr>
          </a:p>
          <a:p>
            <a:endParaRPr lang="en-A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7718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9C2FD0-7265-E15F-73F5-6F2B48D89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16" y="1089329"/>
            <a:ext cx="3904110" cy="2721504"/>
          </a:xfrm>
        </p:spPr>
        <p:txBody>
          <a:bodyPr/>
          <a:lstStyle/>
          <a:p>
            <a:r>
              <a:rPr lang="en-AU" sz="1400" dirty="0"/>
              <a:t>This presentation was first prepared in 2013-2014 and reviewed in 2017 by the former NSW Pain Interest Group Nursing Issues in association with the ACI Pain Management Network.                                      </a:t>
            </a:r>
          </a:p>
          <a:p>
            <a:r>
              <a:rPr lang="en-AU" sz="1400" dirty="0"/>
              <a:t>A review was undertaken in 2023 by NSW members of Pain Nurses Australia. </a:t>
            </a:r>
          </a:p>
          <a:p>
            <a:endParaRPr lang="en-AU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7B1D46-ED02-D806-638F-9EF704FAD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786" y="3551685"/>
            <a:ext cx="1287573" cy="6548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7EE74E-CBA5-40A9-0D8B-6BE090552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15" y="2896825"/>
            <a:ext cx="1116551" cy="130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7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31B49C-1FD6-4A36-BB83-20AA2F4AE73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7807" y="823482"/>
            <a:ext cx="8135938" cy="1002200"/>
          </a:xfrm>
        </p:spPr>
        <p:txBody>
          <a:bodyPr lIns="91440" tIns="45720" rIns="91440" bIns="45720" anchor="t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Published Jun 2023. Next review 2028.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SHPN: (ACI) 230325 ISBN: 978-1-76023-527-7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 ACI/D23/818 [</a:t>
            </a: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ACI_8121] 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© State of NSW (Agency for Clinical Innovation) CC-ND-BY</a:t>
            </a:r>
          </a:p>
          <a:p>
            <a:endParaRPr lang="en-AU" sz="1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239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67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76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E55293-7E55-C52F-B13B-05CED621E84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 dirty="0"/>
              <a:t>Ketamine Infusion NSW Form - adult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951" y="1041875"/>
            <a:ext cx="8100452" cy="33840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1" spc="0" dirty="0">
                <a:solidFill>
                  <a:schemeClr val="tx1">
                    <a:lumMod val="50000"/>
                  </a:schemeClr>
                </a:solidFill>
              </a:rPr>
              <a:t>The Ketamine Infusion Prescription and Observation Form for </a:t>
            </a:r>
            <a:r>
              <a:rPr lang="en-AU" sz="1800" b="1" u="sng" spc="0" dirty="0">
                <a:solidFill>
                  <a:schemeClr val="tx1">
                    <a:lumMod val="50000"/>
                  </a:schemeClr>
                </a:solidFill>
              </a:rPr>
              <a:t>adult patients</a:t>
            </a:r>
            <a:r>
              <a:rPr lang="en-AU" sz="1800" b="1" spc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AU" sz="1800" spc="0" dirty="0">
                <a:solidFill>
                  <a:schemeClr val="tx1">
                    <a:lumMod val="50000"/>
                  </a:schemeClr>
                </a:solidFill>
              </a:rPr>
              <a:t>has been developed in NSW by a team of experts in the field of acute pain including clinical nurse consultants, anaesthetists and pharmacy representatives. </a:t>
            </a:r>
            <a:endParaRPr lang="en-AU" sz="1100" b="1" spc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spc="0" dirty="0">
                <a:solidFill>
                  <a:schemeClr val="tx1">
                    <a:lumMod val="50000"/>
                  </a:schemeClr>
                </a:solidFill>
              </a:rPr>
              <a:t>This form has been designed for the administration of subcutaneous or </a:t>
            </a:r>
            <a:r>
              <a:rPr lang="en-AU" sz="1800" spc="-20" dirty="0">
                <a:solidFill>
                  <a:schemeClr val="tx1">
                    <a:lumMod val="50000"/>
                  </a:schemeClr>
                </a:solidFill>
              </a:rPr>
              <a:t>intravenous </a:t>
            </a:r>
            <a:r>
              <a:rPr lang="en-AU" sz="1800" b="1" spc="-20" dirty="0">
                <a:solidFill>
                  <a:schemeClr val="tx1">
                    <a:lumMod val="50000"/>
                  </a:schemeClr>
                </a:solidFill>
              </a:rPr>
              <a:t>ketamine infusions </a:t>
            </a:r>
            <a:r>
              <a:rPr lang="en-AU" sz="1800" spc="-20" dirty="0">
                <a:solidFill>
                  <a:schemeClr val="tx1">
                    <a:lumMod val="50000"/>
                  </a:schemeClr>
                </a:solidFill>
              </a:rPr>
              <a:t>for patients who may have acute or chronic pain. This form may not be appropriate for ketamine administration in palliative care.</a:t>
            </a:r>
            <a:endParaRPr lang="en-AU" sz="1100" b="1" spc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1" spc="0" dirty="0">
                <a:solidFill>
                  <a:schemeClr val="tx1">
                    <a:lumMod val="50000"/>
                  </a:schemeClr>
                </a:solidFill>
              </a:rPr>
              <a:t>Standardisation</a:t>
            </a:r>
            <a:r>
              <a:rPr lang="en-AU" sz="1800" spc="0" dirty="0">
                <a:solidFill>
                  <a:schemeClr val="tx1">
                    <a:lumMod val="50000"/>
                  </a:schemeClr>
                </a:solidFill>
              </a:rPr>
              <a:t> of this form promotes best practice in pain assessment and management of adverse effects in those patients who are receiving a </a:t>
            </a:r>
            <a:r>
              <a:rPr lang="en-AU" sz="1800" b="1" spc="0" dirty="0">
                <a:solidFill>
                  <a:schemeClr val="tx1">
                    <a:lumMod val="50000"/>
                  </a:schemeClr>
                </a:solidFill>
              </a:rPr>
              <a:t>ketamine</a:t>
            </a:r>
            <a:r>
              <a:rPr lang="en-AU" sz="1800" spc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AU" sz="1800" b="1" spc="0" dirty="0">
                <a:solidFill>
                  <a:schemeClr val="tx1">
                    <a:lumMod val="50000"/>
                  </a:schemeClr>
                </a:solidFill>
              </a:rPr>
              <a:t>infusion</a:t>
            </a:r>
            <a:r>
              <a:rPr lang="en-AU" sz="1800" spc="0" dirty="0">
                <a:solidFill>
                  <a:schemeClr val="tx1">
                    <a:lumMod val="50000"/>
                  </a:schemeClr>
                </a:solidFill>
              </a:rPr>
              <a:t> for pain management</a:t>
            </a:r>
            <a:r>
              <a:rPr lang="en-AU" sz="18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730A6E-120D-23BA-E359-E5023D1F0A1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 dirty="0"/>
              <a:t>Aim of this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800" spc="0" dirty="0">
                <a:solidFill>
                  <a:schemeClr val="tx1">
                    <a:lumMod val="50000"/>
                  </a:schemeClr>
                </a:solidFill>
              </a:rPr>
              <a:t>This presentation aims to explain:</a:t>
            </a:r>
          </a:p>
          <a:p>
            <a:pPr lvl="1"/>
            <a:r>
              <a:rPr lang="en-AU" sz="1800" b="1" spc="0" dirty="0">
                <a:solidFill>
                  <a:schemeClr val="tx1">
                    <a:lumMod val="50000"/>
                  </a:schemeClr>
                </a:solidFill>
              </a:rPr>
              <a:t>how to use the form </a:t>
            </a:r>
            <a:r>
              <a:rPr lang="en-AU" sz="1800" spc="0" dirty="0">
                <a:solidFill>
                  <a:schemeClr val="tx1">
                    <a:lumMod val="50000"/>
                  </a:schemeClr>
                </a:solidFill>
              </a:rPr>
              <a:t>to record the prescription, administration and discarding of ketamine as a continuous infusion</a:t>
            </a:r>
          </a:p>
          <a:p>
            <a:pPr lvl="1"/>
            <a:r>
              <a:rPr lang="en-AU" sz="1800" b="1" spc="0" dirty="0">
                <a:solidFill>
                  <a:schemeClr val="tx1">
                    <a:lumMod val="50000"/>
                  </a:schemeClr>
                </a:solidFill>
              </a:rPr>
              <a:t>how to complete</a:t>
            </a:r>
            <a:r>
              <a:rPr lang="en-AU" sz="1800" spc="0" dirty="0">
                <a:solidFill>
                  <a:schemeClr val="tx1">
                    <a:lumMod val="50000"/>
                  </a:schemeClr>
                </a:solidFill>
              </a:rPr>
              <a:t> the clinical observations</a:t>
            </a:r>
          </a:p>
          <a:p>
            <a:pPr lvl="1"/>
            <a:r>
              <a:rPr lang="en-AU" sz="1800" b="1" spc="0" dirty="0">
                <a:solidFill>
                  <a:schemeClr val="tx1">
                    <a:lumMod val="50000"/>
                  </a:schemeClr>
                </a:solidFill>
              </a:rPr>
              <a:t>guidelines on the management of patients</a:t>
            </a:r>
            <a:r>
              <a:rPr lang="en-AU" sz="1800" spc="0" dirty="0">
                <a:solidFill>
                  <a:schemeClr val="tx1">
                    <a:lumMod val="50000"/>
                  </a:schemeClr>
                </a:solidFill>
              </a:rPr>
              <a:t> who are receiving ketamine as a continuous infusion including the management of adverse effects.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0F6448-0548-DD55-3C90-26BF42011EB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4218" y="607148"/>
            <a:ext cx="2478841" cy="989402"/>
          </a:xfrm>
        </p:spPr>
        <p:txBody>
          <a:bodyPr/>
          <a:lstStyle/>
          <a:p>
            <a:r>
              <a:rPr lang="en-AU" dirty="0"/>
              <a:t>Ketamine Infusion Prescription and Observation form </a:t>
            </a:r>
            <a:br>
              <a:rPr lang="en-AU" dirty="0"/>
            </a:br>
            <a:r>
              <a:rPr lang="en-AU" dirty="0"/>
              <a:t>– adult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08D6FB-323B-422B-BAC0-D5380F3AC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499" y="519386"/>
            <a:ext cx="2680383" cy="3953341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 rot="20216721">
            <a:off x="3907300" y="2322458"/>
            <a:ext cx="1175601" cy="347196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100" dirty="0">
                <a:solidFill>
                  <a:schemeClr val="bg1">
                    <a:lumMod val="65000"/>
                  </a:schemeClr>
                </a:solidFill>
              </a:rPr>
              <a:t>Page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ED00FB-9035-1115-FCC4-F5C19BD65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962" y="519384"/>
            <a:ext cx="2446242" cy="3953341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3994EC4-1371-4F49-C40A-19DA3C3BCF8F}"/>
              </a:ext>
            </a:extLst>
          </p:cNvPr>
          <p:cNvSpPr/>
          <p:nvPr/>
        </p:nvSpPr>
        <p:spPr>
          <a:xfrm rot="20216721">
            <a:off x="7041973" y="2322457"/>
            <a:ext cx="1175601" cy="347196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100" dirty="0">
                <a:solidFill>
                  <a:schemeClr val="bg1">
                    <a:lumMod val="65000"/>
                  </a:schemeClr>
                </a:solidFill>
              </a:rPr>
              <a:t>Page 2</a:t>
            </a:r>
          </a:p>
        </p:txBody>
      </p:sp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CE7CF372-6193-F661-9880-692F4800F1E0}"/>
              </a:ext>
            </a:extLst>
          </p:cNvPr>
          <p:cNvSpPr txBox="1">
            <a:spLocks/>
          </p:cNvSpPr>
          <p:nvPr/>
        </p:nvSpPr>
        <p:spPr>
          <a:xfrm>
            <a:off x="3081479" y="3833093"/>
            <a:ext cx="2446241" cy="843068"/>
          </a:xfrm>
          <a:prstGeom prst="rect">
            <a:avLst/>
          </a:prstGeom>
          <a:ln w="1905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b="0" i="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00" b="1" dirty="0"/>
              <a:t>Front page: </a:t>
            </a:r>
            <a:br>
              <a:rPr lang="fr-FR" sz="1000" b="1" dirty="0"/>
            </a:br>
            <a:r>
              <a:rPr lang="fr-FR" sz="1000" dirty="0" err="1"/>
              <a:t>Ketamine</a:t>
            </a:r>
            <a:r>
              <a:rPr lang="fr-FR" sz="1000" dirty="0"/>
              <a:t> Infusion </a:t>
            </a:r>
            <a:br>
              <a:rPr lang="fr-FR" sz="1000" dirty="0"/>
            </a:br>
            <a:r>
              <a:rPr lang="fr-FR" sz="1000" dirty="0"/>
              <a:t>Management Guidelines</a:t>
            </a:r>
            <a:br>
              <a:rPr lang="fr-FR" sz="1000" dirty="0"/>
            </a:br>
            <a:r>
              <a:rPr lang="fr-FR" sz="1000" dirty="0"/>
              <a:t>Yellow Zone </a:t>
            </a:r>
            <a:r>
              <a:rPr lang="fr-FR" sz="1000" dirty="0" err="1"/>
              <a:t>response</a:t>
            </a:r>
            <a:r>
              <a:rPr lang="fr-FR" sz="1000" dirty="0"/>
              <a:t> instructions</a:t>
            </a:r>
          </a:p>
        </p:txBody>
      </p:sp>
      <p:sp>
        <p:nvSpPr>
          <p:cNvPr id="5" name="Content Placeholder 16">
            <a:extLst>
              <a:ext uri="{FF2B5EF4-FFF2-40B4-BE49-F238E27FC236}">
                <a16:creationId xmlns:a16="http://schemas.microsoft.com/office/drawing/2014/main" id="{7B305F3E-58F2-AC19-2C8B-A60A62EA2CB3}"/>
              </a:ext>
            </a:extLst>
          </p:cNvPr>
          <p:cNvSpPr txBox="1">
            <a:spLocks/>
          </p:cNvSpPr>
          <p:nvPr/>
        </p:nvSpPr>
        <p:spPr>
          <a:xfrm>
            <a:off x="6157558" y="3833093"/>
            <a:ext cx="2446241" cy="843068"/>
          </a:xfrm>
          <a:prstGeom prst="rect">
            <a:avLst/>
          </a:prstGeom>
          <a:ln w="1905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b="0" i="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000" b="1" dirty="0"/>
              <a:t>Page 2 : </a:t>
            </a:r>
            <a:br>
              <a:rPr lang="en-AU" sz="1000" b="1" dirty="0"/>
            </a:br>
            <a:r>
              <a:rPr lang="en-AU" sz="1000" dirty="0"/>
              <a:t>Ketamine infusion prescriptions </a:t>
            </a:r>
            <a:br>
              <a:rPr lang="en-AU" sz="1000" dirty="0"/>
            </a:br>
            <a:r>
              <a:rPr lang="en-AU" sz="1000" dirty="0"/>
              <a:t>(valid for up to 7 days)</a:t>
            </a:r>
            <a:br>
              <a:rPr lang="en-AU" sz="1000" b="1" dirty="0"/>
            </a:br>
            <a:endParaRPr lang="en-AU" sz="1000" b="1" dirty="0"/>
          </a:p>
        </p:txBody>
      </p:sp>
    </p:spTree>
    <p:extLst>
      <p:ext uri="{BB962C8B-B14F-4D97-AF65-F5344CB8AC3E}">
        <p14:creationId xmlns:p14="http://schemas.microsoft.com/office/powerpoint/2010/main" val="92992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p15="http://schemas.microsoft.com/office/powerpoint/2012/main"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38C426-1B6A-B145-E819-AEBEAC144D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767" y="786985"/>
            <a:ext cx="3134022" cy="324371"/>
          </a:xfrm>
        </p:spPr>
        <p:txBody>
          <a:bodyPr/>
          <a:lstStyle/>
          <a:p>
            <a:r>
              <a:rPr lang="en-AU" dirty="0"/>
              <a:t>Ketamine infusion form:  </a:t>
            </a:r>
            <a:br>
              <a:rPr lang="en-AU" dirty="0"/>
            </a:br>
            <a:r>
              <a:rPr lang="en-AU" b="0" dirty="0"/>
              <a:t>administration </a:t>
            </a:r>
            <a:br>
              <a:rPr lang="en-AU" b="0" dirty="0"/>
            </a:br>
            <a:r>
              <a:rPr lang="en-AU" b="0" dirty="0"/>
              <a:t>and observation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8C6332-5199-408C-BC42-731F4CE43C7D}" type="slidenum">
              <a:rPr lang="en-AU" smtClean="0"/>
              <a:t>7</a:t>
            </a:fld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9903"/>
          <a:stretch/>
        </p:blipFill>
        <p:spPr>
          <a:xfrm>
            <a:off x="2739933" y="1410460"/>
            <a:ext cx="2785372" cy="3281805"/>
          </a:xfrm>
          <a:prstGeom prst="rect">
            <a:avLst/>
          </a:prstGeom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 rot="20216721">
            <a:off x="3526956" y="3018282"/>
            <a:ext cx="1161339" cy="347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100" dirty="0">
                <a:solidFill>
                  <a:schemeClr val="tx1"/>
                </a:solidFill>
              </a:rPr>
              <a:t>Page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382" y="382722"/>
            <a:ext cx="2716140" cy="4309543"/>
          </a:xfrm>
          <a:prstGeom prst="rect">
            <a:avLst/>
          </a:prstGeom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 rot="20216721">
            <a:off x="6054619" y="2631154"/>
            <a:ext cx="2705026" cy="347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100">
                <a:solidFill>
                  <a:schemeClr val="tx1"/>
                </a:solidFill>
              </a:rPr>
              <a:t>Observation pages</a:t>
            </a:r>
          </a:p>
        </p:txBody>
      </p:sp>
      <p:sp>
        <p:nvSpPr>
          <p:cNvPr id="5" name="Content Placeholder 16">
            <a:extLst>
              <a:ext uri="{FF2B5EF4-FFF2-40B4-BE49-F238E27FC236}">
                <a16:creationId xmlns:a16="http://schemas.microsoft.com/office/drawing/2014/main" id="{A2019D7C-C878-74D9-5D63-8CF5A6A38537}"/>
              </a:ext>
            </a:extLst>
          </p:cNvPr>
          <p:cNvSpPr txBox="1">
            <a:spLocks/>
          </p:cNvSpPr>
          <p:nvPr/>
        </p:nvSpPr>
        <p:spPr>
          <a:xfrm>
            <a:off x="2481344" y="3988343"/>
            <a:ext cx="1851460" cy="589090"/>
          </a:xfrm>
          <a:prstGeom prst="rect">
            <a:avLst/>
          </a:prstGeom>
          <a:ln w="1905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b="0" i="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00" b="1" dirty="0"/>
              <a:t>Page 3: </a:t>
            </a:r>
            <a:br>
              <a:rPr lang="fr-FR" sz="1000" b="1" dirty="0"/>
            </a:br>
            <a:r>
              <a:rPr lang="fr-FR" sz="1000" dirty="0"/>
              <a:t>Administration/</a:t>
            </a:r>
            <a:r>
              <a:rPr lang="fr-FR" sz="1000" dirty="0" err="1"/>
              <a:t>discard</a:t>
            </a:r>
            <a:endParaRPr lang="fr-FR" sz="1000" dirty="0"/>
          </a:p>
        </p:txBody>
      </p:sp>
      <p:sp>
        <p:nvSpPr>
          <p:cNvPr id="7" name="Content Placeholder 16">
            <a:extLst>
              <a:ext uri="{FF2B5EF4-FFF2-40B4-BE49-F238E27FC236}">
                <a16:creationId xmlns:a16="http://schemas.microsoft.com/office/drawing/2014/main" id="{1B0FCB27-BAB3-5B02-D51E-7913402D41D6}"/>
              </a:ext>
            </a:extLst>
          </p:cNvPr>
          <p:cNvSpPr txBox="1">
            <a:spLocks/>
          </p:cNvSpPr>
          <p:nvPr/>
        </p:nvSpPr>
        <p:spPr>
          <a:xfrm>
            <a:off x="5783894" y="3988343"/>
            <a:ext cx="1851460" cy="455502"/>
          </a:xfrm>
          <a:prstGeom prst="rect">
            <a:avLst/>
          </a:prstGeom>
          <a:ln w="1905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800" b="0" i="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850900" rtl="0" eaLnBrk="1" latinLnBrk="0" hangingPunct="1">
              <a:spcBef>
                <a:spcPts val="600"/>
              </a:spcBef>
              <a:buClr>
                <a:srgbClr val="006892"/>
              </a:buClr>
              <a:buFont typeface="Arial" panose="020B0604020202020204" pitchFamily="34" charset="0"/>
              <a:buChar char="•"/>
              <a:defRPr sz="1800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00" b="1" dirty="0"/>
              <a:t>Observation pages</a:t>
            </a:r>
          </a:p>
        </p:txBody>
      </p:sp>
    </p:spTree>
    <p:extLst>
      <p:ext uri="{BB962C8B-B14F-4D97-AF65-F5344CB8AC3E}">
        <p14:creationId xmlns:p14="http://schemas.microsoft.com/office/powerpoint/2010/main" val="235581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7CA3A03-7F2A-F20E-F4B1-22BB7AE6E48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5522" y="783937"/>
            <a:ext cx="3833716" cy="2887661"/>
          </a:xfrm>
        </p:spPr>
        <p:txBody>
          <a:bodyPr/>
          <a:lstStyle/>
          <a:p>
            <a:r>
              <a:rPr lang="en-AU" dirty="0"/>
              <a:t>Ketamine infusion form: </a:t>
            </a:r>
            <a:br>
              <a:rPr lang="en-AU" dirty="0"/>
            </a:br>
            <a:r>
              <a:rPr lang="en-AU" b="0" dirty="0"/>
              <a:t>prescription</a:t>
            </a:r>
          </a:p>
          <a:p>
            <a:endParaRPr lang="en-AU" b="0" dirty="0"/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200" b="0" dirty="0">
                <a:solidFill>
                  <a:schemeClr val="tx1"/>
                </a:solidFill>
              </a:rPr>
              <a:t>Ketamine prescription:</a:t>
            </a:r>
          </a:p>
          <a:p>
            <a:pPr marL="171450" indent="-1714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route</a:t>
            </a:r>
          </a:p>
          <a:p>
            <a:pPr marL="171450" indent="-1714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amount</a:t>
            </a:r>
          </a:p>
          <a:p>
            <a:pPr marL="171450" indent="-1714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diluent</a:t>
            </a:r>
          </a:p>
          <a:p>
            <a:pPr marL="171450" indent="-1714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total volume</a:t>
            </a:r>
          </a:p>
          <a:p>
            <a:pPr marL="171450" indent="-1714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concentration</a:t>
            </a:r>
          </a:p>
          <a:p>
            <a:pPr marL="171450" indent="-1714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infusion start rate</a:t>
            </a:r>
          </a:p>
          <a:p>
            <a:pPr marL="171450" indent="-1714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infusion range (if used)</a:t>
            </a:r>
          </a:p>
          <a:p>
            <a:pPr marL="171450" indent="-1714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tx1"/>
                </a:solidFill>
              </a:rPr>
              <a:t>date, prescriber, pharmacy </a:t>
            </a:r>
            <a:endParaRPr lang="en-AU" sz="1200" b="0" dirty="0">
              <a:solidFill>
                <a:schemeClr val="tx1"/>
              </a:solidFill>
            </a:endParaRPr>
          </a:p>
          <a:p>
            <a:endParaRPr lang="en-AU" b="0" dirty="0"/>
          </a:p>
        </p:txBody>
      </p:sp>
      <p:sp>
        <p:nvSpPr>
          <p:cNvPr id="2" name="Right Bracket 1"/>
          <p:cNvSpPr/>
          <p:nvPr/>
        </p:nvSpPr>
        <p:spPr>
          <a:xfrm>
            <a:off x="4322667" y="2409732"/>
            <a:ext cx="195335" cy="2160240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521" y="223221"/>
            <a:ext cx="2850577" cy="4543430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 rot="20216721">
            <a:off x="4539004" y="1931248"/>
            <a:ext cx="1176462" cy="347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100" dirty="0">
                <a:solidFill>
                  <a:schemeClr val="tx1"/>
                </a:solidFill>
              </a:rPr>
              <a:t>Page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79C18-4D26-600D-7ED5-E6FAD05553BD}"/>
              </a:ext>
            </a:extLst>
          </p:cNvPr>
          <p:cNvSpPr/>
          <p:nvPr/>
        </p:nvSpPr>
        <p:spPr>
          <a:xfrm>
            <a:off x="7131627" y="452392"/>
            <a:ext cx="1695645" cy="494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/>
              <a:t>Patient allergy status </a:t>
            </a:r>
            <a:br>
              <a:rPr lang="en-AU" sz="1000" dirty="0"/>
            </a:br>
            <a:r>
              <a:rPr lang="en-AU" sz="1000" dirty="0"/>
              <a:t>and patient label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8B4CB3B-78CA-B90B-439C-DAEEFEE9EE98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6407727" y="578427"/>
            <a:ext cx="723900" cy="121280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29178A9-6BAB-71C7-984B-4A74918C8E28}"/>
              </a:ext>
            </a:extLst>
          </p:cNvPr>
          <p:cNvSpPr/>
          <p:nvPr/>
        </p:nvSpPr>
        <p:spPr>
          <a:xfrm>
            <a:off x="7131627" y="2963528"/>
            <a:ext cx="1695645" cy="6767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/>
              <a:t>Three revised prescription options for alterations to ketamine prescription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811142-500C-D751-7563-22B548DA9EC8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6580909" y="3301905"/>
            <a:ext cx="550718" cy="0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C23E4A0-D2D4-C49A-2588-331D7BDBCA67}"/>
              </a:ext>
            </a:extLst>
          </p:cNvPr>
          <p:cNvSpPr/>
          <p:nvPr/>
        </p:nvSpPr>
        <p:spPr>
          <a:xfrm>
            <a:off x="7131627" y="4218490"/>
            <a:ext cx="1695645" cy="3650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/>
              <a:t>CEASE instructions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FCAEE01-187C-553B-55C7-86506896CD06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6532418" y="4401004"/>
            <a:ext cx="599209" cy="139823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58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1153A2-A743-CDC4-631B-0C2B0FEE959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775" y="634510"/>
            <a:ext cx="6120482" cy="324371"/>
          </a:xfrm>
        </p:spPr>
        <p:txBody>
          <a:bodyPr/>
          <a:lstStyle/>
          <a:p>
            <a:r>
              <a:rPr lang="en-AU" dirty="0"/>
              <a:t>Ketamine infusion form:</a:t>
            </a:r>
            <a:br>
              <a:rPr lang="en-AU" dirty="0"/>
            </a:br>
            <a:r>
              <a:rPr lang="en-AU" b="0" dirty="0"/>
              <a:t>Management Guidelines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92" r="3269"/>
          <a:stretch/>
        </p:blipFill>
        <p:spPr>
          <a:xfrm>
            <a:off x="3824758" y="255481"/>
            <a:ext cx="3717378" cy="4468917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972F33-6F15-2681-6600-BCCF67CDD6B0}"/>
              </a:ext>
            </a:extLst>
          </p:cNvPr>
          <p:cNvSpPr/>
          <p:nvPr/>
        </p:nvSpPr>
        <p:spPr>
          <a:xfrm>
            <a:off x="1691791" y="1491843"/>
            <a:ext cx="1695645" cy="494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/>
              <a:t>Ketamine Infusion Management Guidelines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0175794-2430-2903-2A1F-9E54D3BAD863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3387436" y="1739158"/>
            <a:ext cx="566110" cy="0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EFD72B8-B522-E2D6-6CF9-5D68F526FEC8}"/>
              </a:ext>
            </a:extLst>
          </p:cNvPr>
          <p:cNvSpPr/>
          <p:nvPr/>
        </p:nvSpPr>
        <p:spPr>
          <a:xfrm>
            <a:off x="1691791" y="2430800"/>
            <a:ext cx="1695645" cy="3650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/>
              <a:t>Managing adverse effects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CADBE7-1372-3E0F-34C7-E4D209502C23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387436" y="2613313"/>
            <a:ext cx="533400" cy="0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75A7D-57FE-CA43-631D-885FF499BC36}"/>
              </a:ext>
            </a:extLst>
          </p:cNvPr>
          <p:cNvSpPr/>
          <p:nvPr/>
        </p:nvSpPr>
        <p:spPr>
          <a:xfrm>
            <a:off x="1691791" y="3380508"/>
            <a:ext cx="1695645" cy="5047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/>
              <a:t>Yellow Zone response instructions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CAFA952-C8C6-D7A7-6CBA-4CBE7788BC44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387436" y="3632902"/>
            <a:ext cx="533400" cy="1"/>
          </a:xfrm>
          <a:prstGeom prst="straightConnector1">
            <a:avLst/>
          </a:prstGeom>
          <a:ln w="1905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02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 fontScale="62500" lnSpcReduction="20000"/>
      </a:bodyPr>
      <a:lstStyle>
        <a:defPPr>
          <a:defRPr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C71152DD-7803-4D47-8622-50DEA75D2C76}" vid="{5046D5F4-E62F-457E-94DE-B710A96D6D9B}"/>
    </a:ext>
  </a:extLst>
</a:theme>
</file>

<file path=ppt/theme/theme10.xml><?xml version="1.0" encoding="utf-8"?>
<a:theme xmlns:a="http://schemas.openxmlformats.org/drawingml/2006/main" name="Office Theme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 fontScale="62500" lnSpcReduction="20000"/>
      </a:bodyPr>
      <a:lstStyle>
        <a:defPPr>
          <a:defRPr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C71152DD-7803-4D47-8622-50DEA75D2C76}" vid="{5046D5F4-E62F-457E-94DE-B710A96D6D9B}"/>
    </a:ext>
  </a:extLst>
</a:theme>
</file>

<file path=ppt/theme/theme3.xml><?xml version="1.0" encoding="utf-8"?>
<a:theme xmlns:a="http://schemas.openxmlformats.org/drawingml/2006/main" name="1_Acknowledgement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A3C01238-8236-4367-9C31-40B3F26E20E4}"/>
    </a:ext>
  </a:extLst>
</a:theme>
</file>

<file path=ppt/theme/theme4.xml><?xml version="1.0" encoding="utf-8"?>
<a:theme xmlns:a="http://schemas.openxmlformats.org/drawingml/2006/main" name="3_Recognition of lived experience">
  <a:themeElements>
    <a:clrScheme name="ACI_CustomTheme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A3C01238-8236-4367-9C31-40B3F26E20E4}"/>
    </a:ext>
  </a:extLst>
</a:theme>
</file>

<file path=ppt/theme/theme5.xml><?xml version="1.0" encoding="utf-8"?>
<a:theme xmlns:a="http://schemas.openxmlformats.org/drawingml/2006/main" name="Content Slide_Banner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BF7DA11B-A0FC-44BB-A89E-EEBCE657ECF8}"/>
    </a:ext>
  </a:extLst>
</a:theme>
</file>

<file path=ppt/theme/theme6.xml><?xml version="1.0" encoding="utf-8"?>
<a:theme xmlns:a="http://schemas.openxmlformats.org/drawingml/2006/main" name="1_Content Slide_Banner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BF7DA11B-A0FC-44BB-A89E-EEBCE657ECF8}"/>
    </a:ext>
  </a:extLst>
</a:theme>
</file>

<file path=ppt/theme/theme7.xml><?xml version="1.0" encoding="utf-8"?>
<a:theme xmlns:a="http://schemas.openxmlformats.org/drawingml/2006/main" name="2_Content Slide_Banner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BF7DA11B-A0FC-44BB-A89E-EEBCE657ECF8}"/>
    </a:ext>
  </a:extLst>
</a:theme>
</file>

<file path=ppt/theme/theme8.xml><?xml version="1.0" encoding="utf-8"?>
<a:theme xmlns:a="http://schemas.openxmlformats.org/drawingml/2006/main" name="Back Page_Blue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C694DE2B-7777-4CBD-B9BC-8C35D3FEE19B}"/>
    </a:ext>
  </a:extLst>
</a:theme>
</file>

<file path=ppt/theme/theme9.xml><?xml version="1.0" encoding="utf-8"?>
<a:theme xmlns:a="http://schemas.openxmlformats.org/drawingml/2006/main" name="1_Back Page_Blue">
  <a:themeElements>
    <a:clrScheme name="Custom 2">
      <a:dk1>
        <a:srgbClr val="3F3F3F"/>
      </a:dk1>
      <a:lt1>
        <a:srgbClr val="FFFFFF"/>
      </a:lt1>
      <a:dk2>
        <a:srgbClr val="006892"/>
      </a:dk2>
      <a:lt2>
        <a:srgbClr val="5AA3C4"/>
      </a:lt2>
      <a:accent1>
        <a:srgbClr val="006892"/>
      </a:accent1>
      <a:accent2>
        <a:srgbClr val="0082AA"/>
      </a:accent2>
      <a:accent3>
        <a:srgbClr val="5AA3C4"/>
      </a:accent3>
      <a:accent4>
        <a:srgbClr val="CED8DA"/>
      </a:accent4>
      <a:accent5>
        <a:srgbClr val="4CBABF"/>
      </a:accent5>
      <a:accent6>
        <a:srgbClr val="FCAF1D"/>
      </a:accent6>
      <a:hlink>
        <a:srgbClr val="4CBABF"/>
      </a:hlink>
      <a:folHlink>
        <a:srgbClr val="B2AA8B"/>
      </a:folHlink>
    </a:clrScheme>
    <a:fontScheme name="ACI_Cust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C71152DD-7803-4D47-8622-50DEA75D2C76}" vid="{C694DE2B-7777-4CBD-B9BC-8C35D3FEE19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6D28EE2C6A8647B82B44CF8CCBE857" ma:contentTypeVersion="18" ma:contentTypeDescription="Create a new document." ma:contentTypeScope="" ma:versionID="185687d608c7ac43d42e85e73b58171c">
  <xsd:schema xmlns:xsd="http://www.w3.org/2001/XMLSchema" xmlns:xs="http://www.w3.org/2001/XMLSchema" xmlns:p="http://schemas.microsoft.com/office/2006/metadata/properties" xmlns:ns2="a031c923-98c7-45ff-8f20-55863b538e64" xmlns:ns3="58ead461-8b71-4d91-ae50-328c1b3418b2" targetNamespace="http://schemas.microsoft.com/office/2006/metadata/properties" ma:root="true" ma:fieldsID="545610885ea012b22cf249e54c233a3e" ns2:_="" ns3:_="">
    <xsd:import namespace="a031c923-98c7-45ff-8f20-55863b538e64"/>
    <xsd:import namespace="58ead461-8b71-4d91-ae50-328c1b3418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2:TaxCatchAll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31c923-98c7-45ff-8f20-55863b538e6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7b1c444-99e9-4d1c-aecc-6cada02fa604}" ma:internalName="TaxCatchAll" ma:showField="CatchAllData" ma:web="a031c923-98c7-45ff-8f20-55863b538e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ad461-8b71-4d91-ae50-328c1b3418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a4c9e2d-f8e3-4a57-bac9-17bee8f457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31c923-98c7-45ff-8f20-55863b538e64" xsi:nil="true"/>
    <lcf76f155ced4ddcb4097134ff3c332f xmlns="58ead461-8b71-4d91-ae50-328c1b3418b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DC22BD-87FD-41BD-996A-6A8FF68CA4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31c923-98c7-45ff-8f20-55863b538e64"/>
    <ds:schemaRef ds:uri="58ead461-8b71-4d91-ae50-328c1b3418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C4D7EE-76E6-4F3B-824F-633E9CC96448}">
  <ds:schemaRefs>
    <ds:schemaRef ds:uri="http://schemas.microsoft.com/office/2006/metadata/properties"/>
    <ds:schemaRef ds:uri="http://schemas.microsoft.com/office/infopath/2007/PartnerControls"/>
    <ds:schemaRef ds:uri="a031c923-98c7-45ff-8f20-55863b538e64"/>
    <ds:schemaRef ds:uri="58ead461-8b71-4d91-ae50-328c1b3418b2"/>
  </ds:schemaRefs>
</ds:datastoreItem>
</file>

<file path=customXml/itemProps3.xml><?xml version="1.0" encoding="utf-8"?>
<ds:datastoreItem xmlns:ds="http://schemas.openxmlformats.org/officeDocument/2006/customXml" ds:itemID="{10212C9A-48F3-4807-9E8D-9A4AEA6972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ACT PPT Special conference 16x9-2017</Template>
  <TotalTime>3188</TotalTime>
  <Words>995</Words>
  <Application>Microsoft Office PowerPoint</Application>
  <PresentationFormat>On-screen Show (16:9)</PresentationFormat>
  <Paragraphs>175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</vt:lpstr>
      <vt:lpstr>Arial Black</vt:lpstr>
      <vt:lpstr>Arial Narrow</vt:lpstr>
      <vt:lpstr>Franklin Gothic Book</vt:lpstr>
      <vt:lpstr>Franklin Gothic Medium</vt:lpstr>
      <vt:lpstr>Wingdings</vt:lpstr>
      <vt:lpstr>Cover Slide</vt:lpstr>
      <vt:lpstr>1_Cover Slide</vt:lpstr>
      <vt:lpstr>1_Acknowledgement</vt:lpstr>
      <vt:lpstr>3_Recognition of lived experience</vt:lpstr>
      <vt:lpstr>Content Slide_Banner</vt:lpstr>
      <vt:lpstr>1_Content Slide_Banner</vt:lpstr>
      <vt:lpstr>2_Content Slide_Banner</vt:lpstr>
      <vt:lpstr>Back Page_Blue</vt:lpstr>
      <vt:lpstr>1_Back Page_Blue</vt:lpstr>
      <vt:lpstr>Ketamine Infusion Prescription and Observation form  ADULT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Maxwell</dc:creator>
  <cp:lastModifiedBy>Victoria Bainou (Agency for Clinical Innovation)</cp:lastModifiedBy>
  <cp:revision>188</cp:revision>
  <cp:lastPrinted>2019-02-12T00:37:02Z</cp:lastPrinted>
  <dcterms:created xsi:type="dcterms:W3CDTF">2018-02-26T04:10:56Z</dcterms:created>
  <dcterms:modified xsi:type="dcterms:W3CDTF">2023-06-01T02:08:27Z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0x010100846D28EE2C6A8647B82B44CF8CCBE857</vt:lpwstr>
  </property>
  <property fmtid="{D5CDD505-2E9C-101B-9397-08002B2CF9AE}" pid="3" name="MediaServiceImageTags">
    <vt:lpwstr/>
  </property>
</Properties>
</file>