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92" r:id="rId4"/>
    <p:sldMasterId id="2147483701" r:id="rId5"/>
    <p:sldMasterId id="2147483705" r:id="rId6"/>
  </p:sldMasterIdLst>
  <p:notesMasterIdLst>
    <p:notesMasterId r:id="rId29"/>
  </p:notesMasterIdLst>
  <p:handoutMasterIdLst>
    <p:handoutMasterId r:id="rId30"/>
  </p:handoutMasterIdLst>
  <p:sldIdLst>
    <p:sldId id="1095" r:id="rId7"/>
    <p:sldId id="1087" r:id="rId8"/>
    <p:sldId id="1086" r:id="rId9"/>
    <p:sldId id="1093" r:id="rId10"/>
    <p:sldId id="1094" r:id="rId11"/>
    <p:sldId id="644" r:id="rId12"/>
    <p:sldId id="642" r:id="rId13"/>
    <p:sldId id="1097" r:id="rId14"/>
    <p:sldId id="500" r:id="rId15"/>
    <p:sldId id="1096" r:id="rId16"/>
    <p:sldId id="501" r:id="rId17"/>
    <p:sldId id="1098" r:id="rId18"/>
    <p:sldId id="1099" r:id="rId19"/>
    <p:sldId id="502" r:id="rId20"/>
    <p:sldId id="503" r:id="rId21"/>
    <p:sldId id="504" r:id="rId22"/>
    <p:sldId id="505" r:id="rId23"/>
    <p:sldId id="506" r:id="rId24"/>
    <p:sldId id="507" r:id="rId25"/>
    <p:sldId id="695" r:id="rId26"/>
    <p:sldId id="1091" r:id="rId27"/>
    <p:sldId id="1090" r:id="rId2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hidden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E9271"/>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8" d="100"/>
          <a:sy n="108" d="100"/>
        </p:scale>
        <p:origin x="678" y="10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tableStyles" Target="tableStyle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handoutMaster" Target="handoutMasters/handoutMaster1.xml"/><Relationship Id="rId8"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1ED7B34-EEDD-E24D-BD46-1597653B9BF8}" type="datetimeFigureOut">
              <a:rPr lang="en-US" smtClean="0"/>
              <a:t>5/23/2023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3FD9064-53CC-654E-9ACC-F75C60F22DE4}" type="slidenum">
              <a:rPr lang="en-US" smtClean="0"/>
              <a:t>‹#›</a:t>
            </a:fld>
            <a:endParaRPr lang="en-US"/>
          </a:p>
        </p:txBody>
      </p:sp>
    </p:spTree>
    <p:extLst>
      <p:ext uri="{BB962C8B-B14F-4D97-AF65-F5344CB8AC3E}">
        <p14:creationId xmlns:p14="http://schemas.microsoft.com/office/powerpoint/2010/main" val="31444719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C26B5D1-E978-3F4A-991B-C5331B632E8E}" type="datetimeFigureOut">
              <a:rPr lang="en-US" smtClean="0"/>
              <a:t>5/23/2023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5B1F220-AC8F-0940-8CE6-971FDE532671}" type="slidenum">
              <a:rPr lang="en-US" smtClean="0"/>
              <a:t>‹#›</a:t>
            </a:fld>
            <a:endParaRPr lang="en-US"/>
          </a:p>
        </p:txBody>
      </p:sp>
    </p:spTree>
    <p:extLst>
      <p:ext uri="{BB962C8B-B14F-4D97-AF65-F5344CB8AC3E}">
        <p14:creationId xmlns:p14="http://schemas.microsoft.com/office/powerpoint/2010/main" val="1891100567"/>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a:t>[FACILITATOR</a:t>
            </a:r>
            <a:r>
              <a:rPr lang="en-AU" b="1" baseline="0"/>
              <a:t> TIP:</a:t>
            </a:r>
          </a:p>
          <a:p>
            <a:pPr marL="0" indent="0">
              <a:buFont typeface="+mj-lt"/>
              <a:buNone/>
            </a:pPr>
            <a:r>
              <a:rPr lang="en-AU" b="0" baseline="0"/>
              <a:t>The approach to revision is not intended to be prescriptive. You may choose to revise the key messages in any way that allows for maximum engagement of participants</a:t>
            </a:r>
          </a:p>
          <a:p>
            <a:pPr marL="0" indent="0">
              <a:buFont typeface="+mj-lt"/>
              <a:buNone/>
            </a:pPr>
            <a:endParaRPr lang="en-AU" b="0" baseline="0"/>
          </a:p>
          <a:p>
            <a:pPr marL="0" indent="0">
              <a:buFont typeface="+mj-lt"/>
              <a:buNone/>
            </a:pPr>
            <a:r>
              <a:rPr lang="en-AU" b="0" baseline="0"/>
              <a:t>There are a number of ways to engage participants to make Revision a fun and enjoyable experience. You may choose to select one or more of the following approaches:</a:t>
            </a:r>
          </a:p>
          <a:p>
            <a:pPr marL="228600" indent="-228600">
              <a:buFont typeface="+mj-lt"/>
              <a:buAutoNum type="arabicPeriod"/>
            </a:pPr>
            <a:endParaRPr lang="en-AU" b="0" baseline="0"/>
          </a:p>
          <a:p>
            <a:pPr marL="228600" indent="-228600">
              <a:buFont typeface="+mj-lt"/>
              <a:buAutoNum type="arabicPeriod"/>
            </a:pPr>
            <a:r>
              <a:rPr lang="en-AU" b="0" baseline="0"/>
              <a:t>Ask participants to volunteer information they learned in each session, and write their answers on a whiteboard or butchers paper</a:t>
            </a:r>
          </a:p>
          <a:p>
            <a:pPr marL="228600" indent="-228600">
              <a:buFont typeface="+mj-lt"/>
              <a:buAutoNum type="arabicPeriod"/>
            </a:pPr>
            <a:r>
              <a:rPr lang="en-AU" b="0"/>
              <a:t>Ask participants to share examples they used in the last 11 sessions - “What was something that stuck with you or worked well for you in the last 11 sessions?” </a:t>
            </a:r>
          </a:p>
          <a:p>
            <a:pPr marL="228600" indent="-228600">
              <a:buFont typeface="+mj-lt"/>
              <a:buAutoNum type="arabicPeriod"/>
            </a:pPr>
            <a:r>
              <a:rPr lang="en-AU" b="0"/>
              <a:t>Participants</a:t>
            </a:r>
            <a:r>
              <a:rPr lang="en-AU" b="0" baseline="0"/>
              <a:t> present the information back to facilitators and the group</a:t>
            </a:r>
          </a:p>
          <a:p>
            <a:pPr marL="228600" indent="-228600">
              <a:buFont typeface="+mj-lt"/>
              <a:buAutoNum type="arabicPeriod"/>
            </a:pPr>
            <a:r>
              <a:rPr lang="en-AU" b="0" baseline="0"/>
              <a:t>Another of your choosing]</a:t>
            </a:r>
            <a:endParaRPr lang="en-AU" b="0"/>
          </a:p>
          <a:p>
            <a:endParaRPr lang="en-AU"/>
          </a:p>
        </p:txBody>
      </p:sp>
      <p:sp>
        <p:nvSpPr>
          <p:cNvPr id="4" name="Slide Number Placeholder 3"/>
          <p:cNvSpPr>
            <a:spLocks noGrp="1"/>
          </p:cNvSpPr>
          <p:nvPr>
            <p:ph type="sldNum" sz="quarter" idx="10"/>
          </p:nvPr>
        </p:nvSpPr>
        <p:spPr/>
        <p:txBody>
          <a:bodyPr/>
          <a:lstStyle/>
          <a:p>
            <a:fld id="{65B1F220-AC8F-0940-8CE6-971FDE532671}" type="slidenum">
              <a:rPr lang="en-US" smtClean="0">
                <a:solidFill>
                  <a:prstClr val="black"/>
                </a:solidFill>
              </a:rPr>
              <a:pPr/>
              <a:t>1</a:t>
            </a:fld>
            <a:endParaRPr lang="en-US">
              <a:solidFill>
                <a:prstClr val="black"/>
              </a:solidFill>
            </a:endParaRPr>
          </a:p>
        </p:txBody>
      </p:sp>
    </p:spTree>
    <p:extLst>
      <p:ext uri="{BB962C8B-B14F-4D97-AF65-F5344CB8AC3E}">
        <p14:creationId xmlns:p14="http://schemas.microsoft.com/office/powerpoint/2010/main" val="2378857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a:t>Key Messages for Module 3:</a:t>
            </a:r>
          </a:p>
          <a:p>
            <a:pPr marL="171450" indent="-171450">
              <a:buFont typeface="Arial" panose="020B0604020202020204" pitchFamily="34" charset="0"/>
              <a:buChar char="•"/>
            </a:pPr>
            <a:r>
              <a:rPr lang="en-AU"/>
              <a:t>Focused attention and divided attention are the two types of attention we use 'in the moment'.</a:t>
            </a:r>
          </a:p>
          <a:p>
            <a:pPr marL="171450" indent="-171450">
              <a:buFont typeface="Arial" panose="020B0604020202020204" pitchFamily="34" charset="0"/>
              <a:buChar char="•"/>
            </a:pPr>
            <a:r>
              <a:rPr lang="en-AU"/>
              <a:t>Divided attention takes much more effort, but exercises and tricks exist for improving all types of attention.</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AU"/>
          </a:p>
          <a:p>
            <a:pPr marL="0" marR="0" lvl="0" indent="0" algn="l" defTabSz="457200" rtl="0" eaLnBrk="1" fontAlgn="auto" latinLnBrk="0" hangingPunct="1">
              <a:lnSpc>
                <a:spcPct val="100000"/>
              </a:lnSpc>
              <a:spcBef>
                <a:spcPts val="0"/>
              </a:spcBef>
              <a:spcAft>
                <a:spcPts val="0"/>
              </a:spcAft>
              <a:buClrTx/>
              <a:buSzTx/>
              <a:buFontTx/>
              <a:buNone/>
              <a:tabLst/>
              <a:defRPr/>
            </a:pPr>
            <a:endParaRPr lang="en-AU"/>
          </a:p>
          <a:p>
            <a:pPr marL="0" marR="0" lvl="0" indent="0" algn="l" defTabSz="457200" rtl="0" eaLnBrk="1" fontAlgn="auto" latinLnBrk="0" hangingPunct="1">
              <a:lnSpc>
                <a:spcPct val="100000"/>
              </a:lnSpc>
              <a:spcBef>
                <a:spcPts val="0"/>
              </a:spcBef>
              <a:spcAft>
                <a:spcPts val="0"/>
              </a:spcAft>
              <a:buClrTx/>
              <a:buSzTx/>
              <a:buFontTx/>
              <a:buNone/>
              <a:tabLst/>
              <a:defRPr/>
            </a:pPr>
            <a:r>
              <a:rPr lang="en-AU"/>
              <a:t>What</a:t>
            </a:r>
            <a:r>
              <a:rPr lang="en-AU" baseline="0"/>
              <a:t> are the different types of attention? </a:t>
            </a:r>
          </a:p>
          <a:p>
            <a:r>
              <a:rPr lang="en-AU" baseline="0"/>
              <a:t>[Click to animate answer] – focused attention, sustained attention, attention span, divided attention</a:t>
            </a:r>
          </a:p>
          <a:p>
            <a:endParaRPr lang="en-AU" baseline="0"/>
          </a:p>
          <a:p>
            <a:pPr marL="0" marR="0" lvl="0" indent="0" algn="l" defTabSz="457200" rtl="0" eaLnBrk="1" fontAlgn="auto" latinLnBrk="0" hangingPunct="1">
              <a:lnSpc>
                <a:spcPct val="100000"/>
              </a:lnSpc>
              <a:spcBef>
                <a:spcPts val="0"/>
              </a:spcBef>
              <a:spcAft>
                <a:spcPts val="0"/>
              </a:spcAft>
              <a:buClrTx/>
              <a:buSzTx/>
              <a:buFontTx/>
              <a:buNone/>
              <a:tabLst/>
              <a:defRPr/>
            </a:pPr>
            <a:r>
              <a:rPr lang="en-AU" baseline="0"/>
              <a:t>What attention strategies worked for you?</a:t>
            </a:r>
          </a:p>
          <a:p>
            <a:r>
              <a:rPr lang="en-AU" baseline="0"/>
              <a:t>[Click to animate slide]</a:t>
            </a:r>
          </a:p>
          <a:p>
            <a:r>
              <a:rPr lang="en-AU" baseline="0"/>
              <a:t>(Possible answers on page 7 of Participant Workbook)</a:t>
            </a:r>
          </a:p>
          <a:p>
            <a:endParaRPr lang="en-AU" baseline="0"/>
          </a:p>
          <a:p>
            <a:r>
              <a:rPr lang="en-AU" baseline="0"/>
              <a:t>[Click to animate image of wallet]</a:t>
            </a:r>
          </a:p>
          <a:p>
            <a:r>
              <a:rPr lang="en-AU"/>
              <a:t>Why do we ‘pay’ for it?</a:t>
            </a:r>
          </a:p>
          <a:p>
            <a:r>
              <a:rPr lang="en-AU"/>
              <a:t>(Answer: because, like money, it is a limited resource, and if we spend it all in one place, we may not have enough to spend in other places.)</a:t>
            </a:r>
          </a:p>
          <a:p>
            <a:endParaRPr lang="en-AU"/>
          </a:p>
          <a:p>
            <a:endParaRPr lang="en-AU"/>
          </a:p>
          <a:p>
            <a:endParaRPr lang="en-AU"/>
          </a:p>
        </p:txBody>
      </p:sp>
      <p:sp>
        <p:nvSpPr>
          <p:cNvPr id="4" name="Slide Number Placeholder 3"/>
          <p:cNvSpPr>
            <a:spLocks noGrp="1"/>
          </p:cNvSpPr>
          <p:nvPr>
            <p:ph type="sldNum" sz="quarter" idx="10"/>
          </p:nvPr>
        </p:nvSpPr>
        <p:spPr/>
        <p:txBody>
          <a:bodyPr/>
          <a:lstStyle/>
          <a:p>
            <a:fld id="{65B1F220-AC8F-0940-8CE6-971FDE532671}" type="slidenum">
              <a:rPr lang="en-US" smtClean="0"/>
              <a:t>10</a:t>
            </a:fld>
            <a:endParaRPr lang="en-US"/>
          </a:p>
        </p:txBody>
      </p:sp>
    </p:spTree>
    <p:extLst>
      <p:ext uri="{BB962C8B-B14F-4D97-AF65-F5344CB8AC3E}">
        <p14:creationId xmlns:p14="http://schemas.microsoft.com/office/powerpoint/2010/main" val="22155283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baseline="0"/>
              <a:t>Key Messages from Module 4:</a:t>
            </a:r>
          </a:p>
          <a:p>
            <a:pPr marL="171450" indent="-171450">
              <a:buFont typeface="Arial" panose="020B0604020202020204" pitchFamily="34" charset="0"/>
              <a:buChar char="•"/>
            </a:pPr>
            <a:r>
              <a:rPr lang="en-AU" baseline="0"/>
              <a:t>The frontal lobes are the key part of the brain that allows for planning for the future and setting goals.</a:t>
            </a:r>
          </a:p>
          <a:p>
            <a:pPr marL="171450" indent="-171450">
              <a:buFont typeface="Arial" panose="020B0604020202020204" pitchFamily="34" charset="0"/>
              <a:buChar char="•"/>
            </a:pPr>
            <a:r>
              <a:rPr lang="en-AU" baseline="0"/>
              <a:t>Both the goals set, and plans to achieve them, need to be specific to be effective.</a:t>
            </a:r>
          </a:p>
          <a:p>
            <a:endParaRPr lang="en-AU" baseline="0"/>
          </a:p>
          <a:p>
            <a:endParaRPr lang="en-AU" baseline="0"/>
          </a:p>
          <a:p>
            <a:r>
              <a:rPr lang="en-AU" baseline="0"/>
              <a:t>What is the main function of the frontal lobe?</a:t>
            </a:r>
          </a:p>
          <a:p>
            <a:pPr marL="0" marR="0" lvl="0" indent="0" algn="l" defTabSz="457200" rtl="0" eaLnBrk="1" fontAlgn="auto" latinLnBrk="0" hangingPunct="1">
              <a:lnSpc>
                <a:spcPct val="100000"/>
              </a:lnSpc>
              <a:spcBef>
                <a:spcPts val="0"/>
              </a:spcBef>
              <a:spcAft>
                <a:spcPts val="0"/>
              </a:spcAft>
              <a:buClrTx/>
              <a:buSzTx/>
              <a:buFontTx/>
              <a:buNone/>
              <a:tabLst/>
              <a:defRPr/>
            </a:pPr>
            <a:r>
              <a:rPr lang="en-AU" baseline="0"/>
              <a:t>[Click to animate answer] - To help us see into the future and set goals, to help us be mindful of the future when we are in the present moment so that we can behave in ways that align with our goals</a:t>
            </a:r>
          </a:p>
          <a:p>
            <a:endParaRPr lang="en-AU" baseline="0"/>
          </a:p>
          <a:p>
            <a:r>
              <a:rPr lang="en-AU" baseline="0"/>
              <a:t>What do you remember about goal setting?</a:t>
            </a:r>
          </a:p>
          <a:p>
            <a:r>
              <a:rPr lang="en-AU" baseline="0"/>
              <a:t>[Click to animate answer] - immediate, medium term, long term</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AU" sz="1200" kern="1200">
              <a:solidFill>
                <a:schemeClr val="tx1"/>
              </a:solidFill>
              <a:effectLst/>
              <a:latin typeface="+mn-lt"/>
              <a:ea typeface="+mn-ea"/>
              <a:cs typeface="+mn-cs"/>
            </a:endParaRPr>
          </a:p>
          <a:p>
            <a:r>
              <a:rPr lang="en-AU" baseline="0"/>
              <a:t>What do you remember about Goal and Plan (GAP)?</a:t>
            </a:r>
          </a:p>
          <a:p>
            <a:r>
              <a:rPr lang="en-AU" baseline="0"/>
              <a:t>[Click to animate answer] - Goals and plans need to be specific i.e.: have enough detail so we know whether or not we have achieved our goal or not</a:t>
            </a:r>
          </a:p>
        </p:txBody>
      </p:sp>
      <p:sp>
        <p:nvSpPr>
          <p:cNvPr id="4" name="Slide Number Placeholder 3"/>
          <p:cNvSpPr>
            <a:spLocks noGrp="1"/>
          </p:cNvSpPr>
          <p:nvPr>
            <p:ph type="sldNum" sz="quarter" idx="10"/>
          </p:nvPr>
        </p:nvSpPr>
        <p:spPr/>
        <p:txBody>
          <a:bodyPr/>
          <a:lstStyle/>
          <a:p>
            <a:fld id="{65B1F220-AC8F-0940-8CE6-971FDE532671}" type="slidenum">
              <a:rPr lang="en-US" smtClean="0"/>
              <a:t>11</a:t>
            </a:fld>
            <a:endParaRPr lang="en-US"/>
          </a:p>
        </p:txBody>
      </p:sp>
    </p:spTree>
    <p:extLst>
      <p:ext uri="{BB962C8B-B14F-4D97-AF65-F5344CB8AC3E}">
        <p14:creationId xmlns:p14="http://schemas.microsoft.com/office/powerpoint/2010/main" val="4114351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a:t>Key Messages from Module 5:</a:t>
            </a:r>
          </a:p>
          <a:p>
            <a:pPr marL="171450" indent="-171450">
              <a:buFont typeface="Arial" panose="020B0604020202020204" pitchFamily="34" charset="0"/>
              <a:buChar char="•"/>
            </a:pPr>
            <a:r>
              <a:rPr lang="en-AU"/>
              <a:t>Addiction can impact how far we can think into the future.</a:t>
            </a:r>
          </a:p>
          <a:p>
            <a:pPr marL="171450" indent="-171450">
              <a:buFont typeface="Arial" panose="020B0604020202020204" pitchFamily="34" charset="0"/>
              <a:buChar char="•"/>
            </a:pPr>
            <a:r>
              <a:rPr lang="en-AU"/>
              <a:t>Practicing thinking far ahead can help us 'expand our horizons' as to what is possible.</a:t>
            </a:r>
          </a:p>
          <a:p>
            <a:endParaRPr lang="en-AU"/>
          </a:p>
          <a:p>
            <a:pPr marL="0" marR="0" lvl="0" indent="0" algn="l" defTabSz="457200" rtl="0" eaLnBrk="1" fontAlgn="auto" latinLnBrk="0" hangingPunct="1">
              <a:lnSpc>
                <a:spcPct val="100000"/>
              </a:lnSpc>
              <a:spcBef>
                <a:spcPts val="0"/>
              </a:spcBef>
              <a:spcAft>
                <a:spcPts val="0"/>
              </a:spcAft>
              <a:buClrTx/>
              <a:buSzTx/>
              <a:buFontTx/>
              <a:buNone/>
              <a:tabLst/>
              <a:defRPr/>
            </a:pPr>
            <a:r>
              <a:rPr lang="en-AU" baseline="0"/>
              <a:t>What do you remember about time horizons?</a:t>
            </a:r>
          </a:p>
          <a:p>
            <a:pPr marL="0" marR="0" lvl="0" indent="0" algn="l" defTabSz="457200" rtl="0" eaLnBrk="1" fontAlgn="auto" latinLnBrk="0" hangingPunct="1">
              <a:lnSpc>
                <a:spcPct val="100000"/>
              </a:lnSpc>
              <a:spcBef>
                <a:spcPts val="0"/>
              </a:spcBef>
              <a:spcAft>
                <a:spcPts val="0"/>
              </a:spcAft>
              <a:buClrTx/>
              <a:buSzTx/>
              <a:buFontTx/>
              <a:buNone/>
              <a:tabLst/>
              <a:defRPr/>
            </a:pPr>
            <a:r>
              <a:rPr lang="en-AU" baseline="0"/>
              <a:t>[Click to animate answer] - A time horizon represents how far you can see into the future. As</a:t>
            </a:r>
            <a:r>
              <a:rPr lang="en-AU" sz="1200" kern="1200">
                <a:solidFill>
                  <a:schemeClr val="tx1"/>
                </a:solidFill>
                <a:effectLst/>
                <a:latin typeface="+mn-lt"/>
                <a:ea typeface="+mn-ea"/>
                <a:cs typeface="+mn-cs"/>
              </a:rPr>
              <a:t> frontal lobe functioning decreases, so too do</a:t>
            </a:r>
            <a:r>
              <a:rPr lang="en-AU" sz="1200" kern="1200" baseline="0">
                <a:solidFill>
                  <a:schemeClr val="tx1"/>
                </a:solidFill>
                <a:effectLst/>
                <a:latin typeface="+mn-lt"/>
                <a:ea typeface="+mn-ea"/>
                <a:cs typeface="+mn-cs"/>
              </a:rPr>
              <a:t> our </a:t>
            </a:r>
            <a:r>
              <a:rPr lang="en-AU" sz="1200" kern="1200">
                <a:solidFill>
                  <a:schemeClr val="tx1"/>
                </a:solidFill>
                <a:effectLst/>
                <a:latin typeface="+mn-lt"/>
                <a:ea typeface="+mn-ea"/>
                <a:cs typeface="+mn-cs"/>
              </a:rPr>
              <a:t>time horizons.</a:t>
            </a:r>
            <a:endParaRPr lang="en-AU" baseline="0"/>
          </a:p>
          <a:p>
            <a:endParaRPr lang="en-AU" baseline="0"/>
          </a:p>
          <a:p>
            <a:r>
              <a:rPr lang="en-AU" baseline="0"/>
              <a:t>How far ahead is your time horizon? How far into the future can you imagine?</a:t>
            </a:r>
          </a:p>
          <a:p>
            <a:endParaRPr lang="en-AU" baseline="0"/>
          </a:p>
          <a:p>
            <a:r>
              <a:rPr lang="en-AU" baseline="0"/>
              <a:t>How do you stretch your time horizon? </a:t>
            </a:r>
          </a:p>
          <a:p>
            <a:r>
              <a:rPr lang="en-AU" baseline="0"/>
              <a:t>[Click to animate answer] - Make a plan that considers the short and long terms costs and benefits. Having a plan will help us to realise that our time horizon is not that far away and is achievable.</a:t>
            </a:r>
          </a:p>
          <a:p>
            <a:endParaRPr lang="en-AU"/>
          </a:p>
        </p:txBody>
      </p:sp>
      <p:sp>
        <p:nvSpPr>
          <p:cNvPr id="4" name="Slide Number Placeholder 3"/>
          <p:cNvSpPr>
            <a:spLocks noGrp="1"/>
          </p:cNvSpPr>
          <p:nvPr>
            <p:ph type="sldNum" sz="quarter" idx="10"/>
          </p:nvPr>
        </p:nvSpPr>
        <p:spPr/>
        <p:txBody>
          <a:bodyPr/>
          <a:lstStyle/>
          <a:p>
            <a:fld id="{65B1F220-AC8F-0940-8CE6-971FDE532671}" type="slidenum">
              <a:rPr lang="en-US" smtClean="0"/>
              <a:t>12</a:t>
            </a:fld>
            <a:endParaRPr lang="en-US"/>
          </a:p>
        </p:txBody>
      </p:sp>
    </p:spTree>
    <p:extLst>
      <p:ext uri="{BB962C8B-B14F-4D97-AF65-F5344CB8AC3E}">
        <p14:creationId xmlns:p14="http://schemas.microsoft.com/office/powerpoint/2010/main" val="40945967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a:t>[FACILITATOR TIP: The approach to revision is not intended to be prescriptive. You</a:t>
            </a:r>
            <a:r>
              <a:rPr lang="en-AU" baseline="0"/>
              <a:t> may choose to revise the key messages in any way that allows for maximum engagement of participants]</a:t>
            </a:r>
            <a:endParaRPr lang="en-AU"/>
          </a:p>
          <a:p>
            <a:endParaRPr lang="en-AU"/>
          </a:p>
          <a:p>
            <a:r>
              <a:rPr lang="en-AU"/>
              <a:t>We</a:t>
            </a:r>
            <a:r>
              <a:rPr lang="en-AU" baseline="0"/>
              <a:t> will cover these in more detail later.</a:t>
            </a:r>
          </a:p>
          <a:p>
            <a:endParaRPr lang="en-AU" baseline="0"/>
          </a:p>
          <a:p>
            <a:r>
              <a:rPr lang="en-AU" baseline="0"/>
              <a:t>For now… </a:t>
            </a:r>
            <a:r>
              <a:rPr lang="en-AU"/>
              <a:t>[Ask the participants to close their workbooks, and ask</a:t>
            </a:r>
            <a:r>
              <a:rPr lang="en-AU" baseline="0"/>
              <a:t> individuals to identify the six</a:t>
            </a:r>
            <a:r>
              <a:rPr lang="en-AU"/>
              <a:t> members of their Executive Team]</a:t>
            </a:r>
          </a:p>
          <a:p>
            <a:endParaRPr lang="en-AU"/>
          </a:p>
          <a:p>
            <a:r>
              <a:rPr lang="en-AU"/>
              <a:t>[Click to animate answer] - </a:t>
            </a:r>
          </a:p>
          <a:p>
            <a:pPr marL="171450" indent="-171450">
              <a:buFont typeface="Arial" panose="020B0604020202020204" pitchFamily="34" charset="0"/>
              <a:buChar char="•"/>
            </a:pPr>
            <a:r>
              <a:rPr lang="en-AU"/>
              <a:t>Self-reflector</a:t>
            </a:r>
          </a:p>
          <a:p>
            <a:pPr marL="171450" indent="-171450">
              <a:buFont typeface="Arial" panose="020B0604020202020204" pitchFamily="34" charset="0"/>
              <a:buChar char="•"/>
            </a:pPr>
            <a:r>
              <a:rPr lang="en-AU"/>
              <a:t>Inhibitor</a:t>
            </a:r>
          </a:p>
          <a:p>
            <a:pPr marL="171450" indent="-171450">
              <a:buFont typeface="Arial" panose="020B0604020202020204" pitchFamily="34" charset="0"/>
              <a:buChar char="•"/>
            </a:pPr>
            <a:r>
              <a:rPr lang="en-AU"/>
              <a:t>Visualiser</a:t>
            </a:r>
          </a:p>
          <a:p>
            <a:pPr marL="171450" indent="-171450">
              <a:buFont typeface="Arial" panose="020B0604020202020204" pitchFamily="34" charset="0"/>
              <a:buChar char="•"/>
            </a:pPr>
            <a:r>
              <a:rPr lang="en-AU"/>
              <a:t>Self-talker</a:t>
            </a:r>
          </a:p>
          <a:p>
            <a:pPr marL="171450" indent="-171450">
              <a:buFont typeface="Arial" panose="020B0604020202020204" pitchFamily="34" charset="0"/>
              <a:buChar char="•"/>
            </a:pPr>
            <a:r>
              <a:rPr lang="en-AU"/>
              <a:t>Emotion regulator</a:t>
            </a:r>
          </a:p>
          <a:p>
            <a:pPr marL="171450" indent="-171450">
              <a:buFont typeface="Arial" panose="020B0604020202020204" pitchFamily="34" charset="0"/>
              <a:buChar char="•"/>
            </a:pPr>
            <a:r>
              <a:rPr lang="en-AU"/>
              <a:t>Player</a:t>
            </a:r>
          </a:p>
          <a:p>
            <a:endParaRPr lang="en-AU"/>
          </a:p>
          <a:p>
            <a:r>
              <a:rPr lang="en-AU"/>
              <a:t>The Executive team (or frontal lobes) will help you set goals, make plans and solve problems along the way to achieving the goals that you create within your time horizons.</a:t>
            </a:r>
          </a:p>
          <a:p>
            <a:endParaRPr lang="en-AU"/>
          </a:p>
          <a:p>
            <a:r>
              <a:rPr lang="en-AU"/>
              <a:t>They are linked to control of the executive functions. </a:t>
            </a:r>
          </a:p>
          <a:p>
            <a:endParaRPr lang="en-AU"/>
          </a:p>
          <a:p>
            <a:r>
              <a:rPr lang="en-AU"/>
              <a:t>The frontal lobes take in all the information from the back of the brain (being sensory input and memories) to determine what the next action should be. </a:t>
            </a:r>
          </a:p>
          <a:p>
            <a:endParaRPr lang="en-AU"/>
          </a:p>
          <a:p>
            <a:r>
              <a:rPr lang="en-AU"/>
              <a:t>However, the frontal lobes also give us the ability to look into the future and imagine a future we want. </a:t>
            </a:r>
          </a:p>
          <a:p>
            <a:endParaRPr lang="en-AU"/>
          </a:p>
          <a:p>
            <a:r>
              <a:rPr lang="en-AU"/>
              <a:t>Once we know the future we want, the frontal lobes tell the parts at the back of the brain what to pay attention to in order to achieve those goals. </a:t>
            </a:r>
          </a:p>
          <a:p>
            <a:r>
              <a:rPr lang="en-AU"/>
              <a:t> </a:t>
            </a:r>
          </a:p>
          <a:p>
            <a:r>
              <a:rPr lang="en-AU"/>
              <a:t>This is also the part of the brain that goes on holiday during addiction, so it's important that we get the executive team back up to speed by putting them to work (use it or lose it).</a:t>
            </a:r>
          </a:p>
          <a:p>
            <a:endParaRPr lang="en-AU"/>
          </a:p>
        </p:txBody>
      </p:sp>
      <p:sp>
        <p:nvSpPr>
          <p:cNvPr id="4" name="Slide Number Placeholder 3"/>
          <p:cNvSpPr>
            <a:spLocks noGrp="1"/>
          </p:cNvSpPr>
          <p:nvPr>
            <p:ph type="sldNum" sz="quarter" idx="10"/>
          </p:nvPr>
        </p:nvSpPr>
        <p:spPr/>
        <p:txBody>
          <a:bodyPr/>
          <a:lstStyle/>
          <a:p>
            <a:fld id="{65B1F220-AC8F-0940-8CE6-971FDE532671}" type="slidenum">
              <a:rPr lang="en-US" smtClean="0">
                <a:solidFill>
                  <a:prstClr val="black"/>
                </a:solidFill>
              </a:rPr>
              <a:pPr/>
              <a:t>13</a:t>
            </a:fld>
            <a:endParaRPr lang="en-US">
              <a:solidFill>
                <a:prstClr val="black"/>
              </a:solidFill>
            </a:endParaRPr>
          </a:p>
        </p:txBody>
      </p:sp>
    </p:spTree>
    <p:extLst>
      <p:ext uri="{BB962C8B-B14F-4D97-AF65-F5344CB8AC3E}">
        <p14:creationId xmlns:p14="http://schemas.microsoft.com/office/powerpoint/2010/main" val="20323992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AU" b="1"/>
              <a:t>Key Messages from Module 6:</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a:t>Self-reflection gives us a sense of our own identity and our own goals, separate from other people.</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a:t>It also makes us aware of what others think about us, which we 'internalise' to monitor ourselves.</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a:t>One thing we need to be aware of is how we manage our own time.</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a:t>Knowing our own weaknesses around time estimation means we can allow ourselves extra time to do things well.</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AU"/>
          </a:p>
          <a:p>
            <a:pPr marL="0" marR="0" lvl="0" indent="0" algn="l" defTabSz="457200" rtl="0" eaLnBrk="1" fontAlgn="auto" latinLnBrk="0" hangingPunct="1">
              <a:lnSpc>
                <a:spcPct val="100000"/>
              </a:lnSpc>
              <a:spcBef>
                <a:spcPts val="0"/>
              </a:spcBef>
              <a:spcAft>
                <a:spcPts val="0"/>
              </a:spcAft>
              <a:buClrTx/>
              <a:buSzTx/>
              <a:buFontTx/>
              <a:buNone/>
              <a:tabLst/>
              <a:defRPr/>
            </a:pPr>
            <a:endParaRPr lang="en-AU"/>
          </a:p>
          <a:p>
            <a:pPr marL="0" marR="0" lvl="0" indent="0" algn="l" defTabSz="457200" rtl="0" eaLnBrk="1" fontAlgn="auto" latinLnBrk="0" hangingPunct="1">
              <a:lnSpc>
                <a:spcPct val="100000"/>
              </a:lnSpc>
              <a:spcBef>
                <a:spcPts val="0"/>
              </a:spcBef>
              <a:spcAft>
                <a:spcPts val="0"/>
              </a:spcAft>
              <a:buClrTx/>
              <a:buSzTx/>
              <a:buFontTx/>
              <a:buNone/>
              <a:tabLst/>
              <a:defRPr/>
            </a:pPr>
            <a:r>
              <a:rPr lang="en-AU"/>
              <a:t>[Ask</a:t>
            </a:r>
            <a:r>
              <a:rPr lang="en-AU" baseline="0"/>
              <a:t> individuals to volunteer </a:t>
            </a:r>
            <a:r>
              <a:rPr lang="en-AU"/>
              <a:t>what they remember of this Executive Team member]</a:t>
            </a:r>
          </a:p>
          <a:p>
            <a:endParaRPr lang="en-AU" baseline="0"/>
          </a:p>
          <a:p>
            <a:endParaRPr lang="en-AU" baseline="0"/>
          </a:p>
          <a:p>
            <a:r>
              <a:rPr lang="en-AU" baseline="0"/>
              <a:t>What are the functions of the self reflector?</a:t>
            </a:r>
          </a:p>
          <a:p>
            <a:r>
              <a:rPr lang="en-AU" baseline="0"/>
              <a:t>[Click to animate answer] - It helps us check and adjust our behaviour]</a:t>
            </a:r>
          </a:p>
          <a:p>
            <a:endParaRPr lang="en-AU" baseline="0"/>
          </a:p>
          <a:p>
            <a:r>
              <a:rPr lang="en-AU" baseline="0"/>
              <a:t>What can help you manage time pressure?</a:t>
            </a:r>
          </a:p>
          <a:p>
            <a:r>
              <a:rPr lang="en-AU" baseline="0"/>
              <a:t>[Click to animate answer] – “Let me give myself enough time to do the task”, Recognise-Prevent-Deal</a:t>
            </a:r>
          </a:p>
          <a:p>
            <a:endParaRPr lang="en-AU"/>
          </a:p>
          <a:p>
            <a:r>
              <a:rPr lang="en-AU"/>
              <a:t>What is the </a:t>
            </a:r>
            <a:r>
              <a:rPr lang="en-AU" baseline="0"/>
              <a:t>strategy you can use to help </a:t>
            </a:r>
            <a:r>
              <a:rPr lang="en-AU"/>
              <a:t>orientate yourself </a:t>
            </a:r>
            <a:r>
              <a:rPr lang="en-AU" baseline="0"/>
              <a:t>to a task?</a:t>
            </a:r>
          </a:p>
          <a:p>
            <a:r>
              <a:rPr lang="en-AU" baseline="0"/>
              <a:t>[Click to animate answer] - What am I doing NOW, what was I doing BEFORE THIS, what do I do NEXT?</a:t>
            </a:r>
            <a:endParaRPr lang="en-AU"/>
          </a:p>
        </p:txBody>
      </p:sp>
      <p:sp>
        <p:nvSpPr>
          <p:cNvPr id="4" name="Slide Number Placeholder 3"/>
          <p:cNvSpPr>
            <a:spLocks noGrp="1"/>
          </p:cNvSpPr>
          <p:nvPr>
            <p:ph type="sldNum" sz="quarter" idx="10"/>
          </p:nvPr>
        </p:nvSpPr>
        <p:spPr/>
        <p:txBody>
          <a:bodyPr/>
          <a:lstStyle/>
          <a:p>
            <a:fld id="{65B1F220-AC8F-0940-8CE6-971FDE532671}" type="slidenum">
              <a:rPr lang="en-US" smtClean="0"/>
              <a:t>14</a:t>
            </a:fld>
            <a:endParaRPr lang="en-US"/>
          </a:p>
        </p:txBody>
      </p:sp>
    </p:spTree>
    <p:extLst>
      <p:ext uri="{BB962C8B-B14F-4D97-AF65-F5344CB8AC3E}">
        <p14:creationId xmlns:p14="http://schemas.microsoft.com/office/powerpoint/2010/main" val="36002007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AU" b="1"/>
              <a:t>Key Messages from Module 7:</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a:t>Managing temptation or other impulses is a skill we first learn as a child from others' prompts.</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a:t>As we grow in adolescence, these prompts from others are not enough and need to come from within us.</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a:t>Being able to 'put the brakes on' our own emotional reactions and impulsive responses helps us navigate life more successfully.</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AU"/>
          </a:p>
          <a:p>
            <a:pPr marL="0" marR="0" lvl="0" indent="0" algn="l" defTabSz="457200" rtl="0" eaLnBrk="1" fontAlgn="auto" latinLnBrk="0" hangingPunct="1">
              <a:lnSpc>
                <a:spcPct val="100000"/>
              </a:lnSpc>
              <a:spcBef>
                <a:spcPts val="0"/>
              </a:spcBef>
              <a:spcAft>
                <a:spcPts val="0"/>
              </a:spcAft>
              <a:buClrTx/>
              <a:buSzTx/>
              <a:buFontTx/>
              <a:buNone/>
              <a:tabLst/>
              <a:defRPr/>
            </a:pPr>
            <a:endParaRPr lang="en-AU"/>
          </a:p>
          <a:p>
            <a:pPr marL="0" marR="0" lvl="0" indent="0" algn="l" defTabSz="457200" rtl="0" eaLnBrk="1" fontAlgn="auto" latinLnBrk="0" hangingPunct="1">
              <a:lnSpc>
                <a:spcPct val="100000"/>
              </a:lnSpc>
              <a:spcBef>
                <a:spcPts val="0"/>
              </a:spcBef>
              <a:spcAft>
                <a:spcPts val="0"/>
              </a:spcAft>
              <a:buClrTx/>
              <a:buSzTx/>
              <a:buFontTx/>
              <a:buNone/>
              <a:tabLst/>
              <a:defRPr/>
            </a:pPr>
            <a:r>
              <a:rPr lang="en-AU"/>
              <a:t>[Ask</a:t>
            </a:r>
            <a:r>
              <a:rPr lang="en-AU" baseline="0"/>
              <a:t> individuals to volunteer </a:t>
            </a:r>
            <a:r>
              <a:rPr lang="en-AU"/>
              <a:t>what they remember of this Executive Team member]</a:t>
            </a:r>
          </a:p>
          <a:p>
            <a:endParaRPr lang="en-AU" baseline="0"/>
          </a:p>
          <a:p>
            <a:r>
              <a:rPr lang="en-AU" baseline="0"/>
              <a:t>What the functions of the inhibitor?</a:t>
            </a:r>
          </a:p>
          <a:p>
            <a:pPr marL="0" marR="0" lvl="0" indent="0" algn="l" defTabSz="457200" rtl="0" eaLnBrk="1" fontAlgn="auto" latinLnBrk="0" hangingPunct="1">
              <a:lnSpc>
                <a:spcPct val="100000"/>
              </a:lnSpc>
              <a:spcBef>
                <a:spcPts val="0"/>
              </a:spcBef>
              <a:spcAft>
                <a:spcPts val="0"/>
              </a:spcAft>
              <a:buClrTx/>
              <a:buSzTx/>
              <a:buFontTx/>
              <a:buNone/>
              <a:tabLst/>
              <a:defRPr/>
            </a:pPr>
            <a:r>
              <a:rPr lang="en-AU"/>
              <a:t>[Click to animate answer] - </a:t>
            </a:r>
            <a:r>
              <a:rPr lang="en-AU" baseline="0"/>
              <a:t>Helps us to put the brakes on unhelpful behaviour</a:t>
            </a:r>
          </a:p>
          <a:p>
            <a:endParaRPr lang="en-AU" baseline="0"/>
          </a:p>
          <a:p>
            <a:r>
              <a:rPr lang="en-AU" baseline="0"/>
              <a:t>What were some temptation tempering tactics?</a:t>
            </a:r>
          </a:p>
          <a:p>
            <a:r>
              <a:rPr lang="en-AU"/>
              <a:t>[Click to animate answer] – possible answers on page 19 of participant Workbook</a:t>
            </a:r>
          </a:p>
          <a:p>
            <a:endParaRPr lang="en-AU" baseline="0"/>
          </a:p>
          <a:p>
            <a:r>
              <a:rPr lang="en-AU" baseline="0"/>
              <a:t>What were some Stop and Think Techniques</a:t>
            </a:r>
          </a:p>
          <a:p>
            <a:r>
              <a:rPr lang="en-AU"/>
              <a:t>[Click to animate answer] – “If I do what I feel the urge to do right now…. STOP</a:t>
            </a:r>
            <a:r>
              <a:rPr lang="en-AU" baseline="0"/>
              <a:t> and THINK. </a:t>
            </a:r>
            <a:r>
              <a:rPr lang="en-US" sz="2400"/>
              <a:t>What are the likely consequences?</a:t>
            </a:r>
            <a:r>
              <a:rPr lang="en-US" sz="2400" baseline="0"/>
              <a:t> </a:t>
            </a:r>
            <a:r>
              <a:rPr lang="en-US" sz="2400"/>
              <a:t>How will this affect me and others? How will this affect my goals?”</a:t>
            </a:r>
          </a:p>
          <a:p>
            <a:endParaRPr lang="en-AU"/>
          </a:p>
        </p:txBody>
      </p:sp>
      <p:sp>
        <p:nvSpPr>
          <p:cNvPr id="4" name="Slide Number Placeholder 3"/>
          <p:cNvSpPr>
            <a:spLocks noGrp="1"/>
          </p:cNvSpPr>
          <p:nvPr>
            <p:ph type="sldNum" sz="quarter" idx="10"/>
          </p:nvPr>
        </p:nvSpPr>
        <p:spPr/>
        <p:txBody>
          <a:bodyPr/>
          <a:lstStyle/>
          <a:p>
            <a:fld id="{65B1F220-AC8F-0940-8CE6-971FDE532671}" type="slidenum">
              <a:rPr lang="en-US" smtClean="0"/>
              <a:t>15</a:t>
            </a:fld>
            <a:endParaRPr lang="en-US"/>
          </a:p>
        </p:txBody>
      </p:sp>
    </p:spTree>
    <p:extLst>
      <p:ext uri="{BB962C8B-B14F-4D97-AF65-F5344CB8AC3E}">
        <p14:creationId xmlns:p14="http://schemas.microsoft.com/office/powerpoint/2010/main" val="38744563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AU" b="1"/>
              <a:t>Key Messages from Module 8:</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a:t>The Visualiser helps us re-create a picture in our mind of something that has happened or imagine something we want to happen in the future.</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a:t>It uses our visual working memory to hold a picture in our mind.</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a:t>We can use that picture to practice something or imagine a future that we want and what we need to do to make that happen.</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AU"/>
          </a:p>
          <a:p>
            <a:pPr marL="0" marR="0" lvl="0" indent="0" algn="l" defTabSz="457200" rtl="0" eaLnBrk="1" fontAlgn="auto" latinLnBrk="0" hangingPunct="1">
              <a:lnSpc>
                <a:spcPct val="100000"/>
              </a:lnSpc>
              <a:spcBef>
                <a:spcPts val="0"/>
              </a:spcBef>
              <a:spcAft>
                <a:spcPts val="0"/>
              </a:spcAft>
              <a:buClrTx/>
              <a:buSzTx/>
              <a:buFontTx/>
              <a:buNone/>
              <a:tabLst/>
              <a:defRPr/>
            </a:pPr>
            <a:endParaRPr lang="en-AU"/>
          </a:p>
          <a:p>
            <a:pPr marL="0" marR="0" lvl="0" indent="0" algn="l" defTabSz="457200" rtl="0" eaLnBrk="1" fontAlgn="auto" latinLnBrk="0" hangingPunct="1">
              <a:lnSpc>
                <a:spcPct val="100000"/>
              </a:lnSpc>
              <a:spcBef>
                <a:spcPts val="0"/>
              </a:spcBef>
              <a:spcAft>
                <a:spcPts val="0"/>
              </a:spcAft>
              <a:buClrTx/>
              <a:buSzTx/>
              <a:buFontTx/>
              <a:buNone/>
              <a:tabLst/>
              <a:defRPr/>
            </a:pPr>
            <a:r>
              <a:rPr lang="en-AU"/>
              <a:t>[Ask</a:t>
            </a:r>
            <a:r>
              <a:rPr lang="en-AU" baseline="0"/>
              <a:t> individuals to volunteer </a:t>
            </a:r>
            <a:r>
              <a:rPr lang="en-AU"/>
              <a:t>what they remember of this Executive Team member]</a:t>
            </a:r>
          </a:p>
          <a:p>
            <a:endParaRPr lang="en-AU"/>
          </a:p>
          <a:p>
            <a:r>
              <a:rPr lang="en-AU"/>
              <a:t>What</a:t>
            </a:r>
            <a:r>
              <a:rPr lang="en-AU" baseline="0"/>
              <a:t> are the functions of the visualiser?</a:t>
            </a:r>
          </a:p>
          <a:p>
            <a:pPr marL="0" marR="0" lvl="0" indent="0" algn="l" defTabSz="457200" rtl="0" eaLnBrk="1" fontAlgn="auto" latinLnBrk="0" hangingPunct="1">
              <a:lnSpc>
                <a:spcPct val="100000"/>
              </a:lnSpc>
              <a:spcBef>
                <a:spcPts val="0"/>
              </a:spcBef>
              <a:spcAft>
                <a:spcPts val="0"/>
              </a:spcAft>
              <a:buClrTx/>
              <a:buSzTx/>
              <a:buFontTx/>
              <a:buNone/>
              <a:tabLst/>
              <a:defRPr/>
            </a:pPr>
            <a:r>
              <a:rPr lang="en-AU" baseline="0"/>
              <a:t>[Click to animate answer] - Helps us imagine a different future, Visualisation of your goals, Mentally rehearse the behaviour you intend</a:t>
            </a:r>
          </a:p>
          <a:p>
            <a:endParaRPr lang="en-AU"/>
          </a:p>
        </p:txBody>
      </p:sp>
      <p:sp>
        <p:nvSpPr>
          <p:cNvPr id="4" name="Slide Number Placeholder 3"/>
          <p:cNvSpPr>
            <a:spLocks noGrp="1"/>
          </p:cNvSpPr>
          <p:nvPr>
            <p:ph type="sldNum" sz="quarter" idx="10"/>
          </p:nvPr>
        </p:nvSpPr>
        <p:spPr/>
        <p:txBody>
          <a:bodyPr/>
          <a:lstStyle/>
          <a:p>
            <a:fld id="{65B1F220-AC8F-0940-8CE6-971FDE532671}" type="slidenum">
              <a:rPr lang="en-US" smtClean="0"/>
              <a:t>16</a:t>
            </a:fld>
            <a:endParaRPr lang="en-US"/>
          </a:p>
        </p:txBody>
      </p:sp>
    </p:spTree>
    <p:extLst>
      <p:ext uri="{BB962C8B-B14F-4D97-AF65-F5344CB8AC3E}">
        <p14:creationId xmlns:p14="http://schemas.microsoft.com/office/powerpoint/2010/main" val="189922035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AU" b="1"/>
              <a:t>Key Messages from Module 9:</a:t>
            </a:r>
          </a:p>
          <a:p>
            <a:pPr marL="171450" indent="-171450">
              <a:buFont typeface="Arial" panose="020B0604020202020204" pitchFamily="34" charset="0"/>
              <a:buChar char="•"/>
            </a:pPr>
            <a:r>
              <a:rPr lang="en-AU"/>
              <a:t>Talking ourselves through situations or problem solving can help us stay focused on what we need to do.</a:t>
            </a:r>
          </a:p>
          <a:p>
            <a:pPr marL="171450" indent="-171450">
              <a:buFont typeface="Arial" panose="020B0604020202020204" pitchFamily="34" charset="0"/>
              <a:buChar char="•"/>
            </a:pPr>
            <a:r>
              <a:rPr lang="en-AU"/>
              <a:t>What we say to ourselves can affect our emotions as well as behaviour so we need to make sure our self-talk is helpful and positive.</a:t>
            </a:r>
          </a:p>
          <a:p>
            <a:pPr marL="171450" indent="-171450">
              <a:buFont typeface="Arial" panose="020B0604020202020204" pitchFamily="34" charset="0"/>
              <a:buChar char="•"/>
            </a:pPr>
            <a:r>
              <a:rPr lang="en-AU"/>
              <a:t>We can use self-talk alongside visualisation to help us plan ahead and overcome obstacles.</a:t>
            </a:r>
          </a:p>
          <a:p>
            <a:endParaRPr lang="en-AU"/>
          </a:p>
          <a:p>
            <a:pPr marL="0" marR="0" lvl="0" indent="0" algn="l" defTabSz="457200" rtl="0" eaLnBrk="1" fontAlgn="auto" latinLnBrk="0" hangingPunct="1">
              <a:lnSpc>
                <a:spcPct val="100000"/>
              </a:lnSpc>
              <a:spcBef>
                <a:spcPts val="0"/>
              </a:spcBef>
              <a:spcAft>
                <a:spcPts val="0"/>
              </a:spcAft>
              <a:buClrTx/>
              <a:buSzTx/>
              <a:buFontTx/>
              <a:buNone/>
              <a:tabLst/>
              <a:defRPr/>
            </a:pPr>
            <a:endParaRPr lang="en-AU"/>
          </a:p>
          <a:p>
            <a:pPr marL="0" marR="0" lvl="0" indent="0" algn="l" defTabSz="457200" rtl="0" eaLnBrk="1" fontAlgn="auto" latinLnBrk="0" hangingPunct="1">
              <a:lnSpc>
                <a:spcPct val="100000"/>
              </a:lnSpc>
              <a:spcBef>
                <a:spcPts val="0"/>
              </a:spcBef>
              <a:spcAft>
                <a:spcPts val="0"/>
              </a:spcAft>
              <a:buClrTx/>
              <a:buSzTx/>
              <a:buFontTx/>
              <a:buNone/>
              <a:tabLst/>
              <a:defRPr/>
            </a:pPr>
            <a:r>
              <a:rPr lang="en-AU"/>
              <a:t>[Ask</a:t>
            </a:r>
            <a:r>
              <a:rPr lang="en-AU" baseline="0"/>
              <a:t> individuals to volunteer </a:t>
            </a:r>
            <a:r>
              <a:rPr lang="en-AU"/>
              <a:t>what they remember of this Executive Team member]</a:t>
            </a:r>
          </a:p>
          <a:p>
            <a:endParaRPr lang="en-AU"/>
          </a:p>
          <a:p>
            <a:r>
              <a:rPr lang="en-AU"/>
              <a:t>What are the functions</a:t>
            </a:r>
            <a:r>
              <a:rPr lang="en-AU" baseline="0"/>
              <a:t> of the Self-Talker?</a:t>
            </a:r>
          </a:p>
          <a:p>
            <a:pPr marL="0" marR="0" lvl="0" indent="0" algn="l" defTabSz="457200" rtl="0" eaLnBrk="1" fontAlgn="auto" latinLnBrk="0" hangingPunct="1">
              <a:lnSpc>
                <a:spcPct val="100000"/>
              </a:lnSpc>
              <a:spcBef>
                <a:spcPts val="0"/>
              </a:spcBef>
              <a:spcAft>
                <a:spcPts val="0"/>
              </a:spcAft>
              <a:buClrTx/>
              <a:buSzTx/>
              <a:buFontTx/>
              <a:buNone/>
              <a:tabLst/>
              <a:defRPr/>
            </a:pPr>
            <a:r>
              <a:rPr lang="en-AU"/>
              <a:t>[Click to animate answers] – Helps us to stay committed to our goals and plans, </a:t>
            </a:r>
            <a:r>
              <a:rPr lang="en-AU" sz="1200"/>
              <a:t>“Talk yourself out of it!”</a:t>
            </a:r>
          </a:p>
          <a:p>
            <a:endParaRPr lang="en-AU"/>
          </a:p>
          <a:p>
            <a:r>
              <a:rPr lang="en-AU"/>
              <a:t>What are some examples of positive self-statements?</a:t>
            </a:r>
          </a:p>
          <a:p>
            <a:r>
              <a:rPr lang="en-AU"/>
              <a:t>[Click to animate answer] – possible answers on page 27 of Participant Workbook</a:t>
            </a:r>
          </a:p>
          <a:p>
            <a:endParaRPr lang="en-AU"/>
          </a:p>
          <a:p>
            <a:r>
              <a:rPr lang="en-AU"/>
              <a:t>What are</a:t>
            </a:r>
            <a:r>
              <a:rPr lang="en-AU" baseline="0"/>
              <a:t> some examples of If-Then Plans?</a:t>
            </a:r>
            <a:endParaRPr lang="en-AU"/>
          </a:p>
          <a:p>
            <a:endParaRPr lang="en-AU"/>
          </a:p>
        </p:txBody>
      </p:sp>
      <p:sp>
        <p:nvSpPr>
          <p:cNvPr id="4" name="Slide Number Placeholder 3"/>
          <p:cNvSpPr>
            <a:spLocks noGrp="1"/>
          </p:cNvSpPr>
          <p:nvPr>
            <p:ph type="sldNum" sz="quarter" idx="10"/>
          </p:nvPr>
        </p:nvSpPr>
        <p:spPr/>
        <p:txBody>
          <a:bodyPr/>
          <a:lstStyle/>
          <a:p>
            <a:fld id="{65B1F220-AC8F-0940-8CE6-971FDE532671}" type="slidenum">
              <a:rPr lang="en-US" smtClean="0"/>
              <a:t>17</a:t>
            </a:fld>
            <a:endParaRPr lang="en-US"/>
          </a:p>
        </p:txBody>
      </p:sp>
    </p:spTree>
    <p:extLst>
      <p:ext uri="{BB962C8B-B14F-4D97-AF65-F5344CB8AC3E}">
        <p14:creationId xmlns:p14="http://schemas.microsoft.com/office/powerpoint/2010/main" val="228638525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AU" b="1"/>
              <a:t>Key Messages from Module 10:</a:t>
            </a:r>
          </a:p>
          <a:p>
            <a:pPr marL="171450" indent="-171450">
              <a:buFont typeface="Arial" panose="020B0604020202020204" pitchFamily="34" charset="0"/>
              <a:buChar char="•"/>
            </a:pPr>
            <a:r>
              <a:rPr lang="en-AU"/>
              <a:t>Feeling overwhelmed can prevent us from engaging with what we need to do and lead to impulsive behaviours.</a:t>
            </a:r>
          </a:p>
          <a:p>
            <a:pPr marL="171450" indent="-171450">
              <a:buFont typeface="Arial" panose="020B0604020202020204" pitchFamily="34" charset="0"/>
              <a:buChar char="•"/>
            </a:pPr>
            <a:r>
              <a:rPr lang="en-AU"/>
              <a:t>Planning and organising can protect us from feeling overwhelmed.</a:t>
            </a:r>
          </a:p>
          <a:p>
            <a:pPr marL="171450" indent="-171450">
              <a:buFont typeface="Arial" panose="020B0604020202020204" pitchFamily="34" charset="0"/>
              <a:buChar char="•"/>
            </a:pPr>
            <a:r>
              <a:rPr lang="en-AU"/>
              <a:t>Emotions move us away from what's bad for us and towards what's good for us, so focusing strongly on our future goals can shift our emotional reaction to move us towards things that are aligned with our goal.</a:t>
            </a:r>
          </a:p>
          <a:p>
            <a:endParaRPr lang="en-AU"/>
          </a:p>
          <a:p>
            <a:pPr marL="0" marR="0" lvl="0" indent="0" algn="l" defTabSz="457200" rtl="0" eaLnBrk="1" fontAlgn="auto" latinLnBrk="0" hangingPunct="1">
              <a:lnSpc>
                <a:spcPct val="100000"/>
              </a:lnSpc>
              <a:spcBef>
                <a:spcPts val="0"/>
              </a:spcBef>
              <a:spcAft>
                <a:spcPts val="0"/>
              </a:spcAft>
              <a:buClrTx/>
              <a:buSzTx/>
              <a:buFontTx/>
              <a:buNone/>
              <a:tabLst/>
              <a:defRPr/>
            </a:pPr>
            <a:endParaRPr lang="en-AU"/>
          </a:p>
          <a:p>
            <a:pPr marL="0" marR="0" lvl="0" indent="0" algn="l" defTabSz="457200" rtl="0" eaLnBrk="1" fontAlgn="auto" latinLnBrk="0" hangingPunct="1">
              <a:lnSpc>
                <a:spcPct val="100000"/>
              </a:lnSpc>
              <a:spcBef>
                <a:spcPts val="0"/>
              </a:spcBef>
              <a:spcAft>
                <a:spcPts val="0"/>
              </a:spcAft>
              <a:buClrTx/>
              <a:buSzTx/>
              <a:buFontTx/>
              <a:buNone/>
              <a:tabLst/>
              <a:defRPr/>
            </a:pPr>
            <a:r>
              <a:rPr lang="en-AU"/>
              <a:t>[Ask</a:t>
            </a:r>
            <a:r>
              <a:rPr lang="en-AU" baseline="0"/>
              <a:t> individuals to volunteer </a:t>
            </a:r>
            <a:r>
              <a:rPr lang="en-AU"/>
              <a:t>what they remember of this Executive Team member]</a:t>
            </a:r>
          </a:p>
          <a:p>
            <a:endParaRPr lang="en-AU"/>
          </a:p>
          <a:p>
            <a:r>
              <a:rPr lang="en-AU"/>
              <a:t>What are the functions</a:t>
            </a:r>
            <a:r>
              <a:rPr lang="en-AU" baseline="0"/>
              <a:t> of the emotion regulator?</a:t>
            </a:r>
          </a:p>
          <a:p>
            <a:pPr marL="0" marR="0" lvl="0" indent="0" algn="l" defTabSz="457200" rtl="0" eaLnBrk="1" fontAlgn="auto" latinLnBrk="0" hangingPunct="1">
              <a:lnSpc>
                <a:spcPct val="100000"/>
              </a:lnSpc>
              <a:spcBef>
                <a:spcPts val="0"/>
              </a:spcBef>
              <a:spcAft>
                <a:spcPts val="0"/>
              </a:spcAft>
              <a:buClrTx/>
              <a:buSzTx/>
              <a:buFontTx/>
              <a:buNone/>
              <a:tabLst/>
              <a:defRPr/>
            </a:pPr>
            <a:r>
              <a:rPr lang="en-AU"/>
              <a:t>[Click to animate answer]</a:t>
            </a:r>
            <a:r>
              <a:rPr lang="en-AU" baseline="0"/>
              <a:t> - Helps prevent us from being overwhelmed, and use our emotions to move us closer to our goals. Emotions move us toward things that are good for us, and away from things that are bad for us</a:t>
            </a:r>
          </a:p>
          <a:p>
            <a:endParaRPr lang="en-AU" baseline="0"/>
          </a:p>
          <a:p>
            <a:r>
              <a:rPr lang="en-AU"/>
              <a:t>What</a:t>
            </a:r>
            <a:r>
              <a:rPr lang="en-AU" baseline="0"/>
              <a:t> is are the primary emotions and what are their functions?</a:t>
            </a:r>
          </a:p>
          <a:p>
            <a:r>
              <a:rPr lang="en-AU"/>
              <a:t>[Click to animate answer]</a:t>
            </a:r>
            <a:r>
              <a:rPr lang="en-AU" baseline="0"/>
              <a:t> – Fear, Happiness, Anger, Disgust, Surprise, Sadness</a:t>
            </a:r>
          </a:p>
          <a:p>
            <a:endParaRPr lang="en-AU" baseline="0"/>
          </a:p>
          <a:p>
            <a:r>
              <a:rPr lang="en-AU" baseline="0"/>
              <a:t>What is the POP technique? </a:t>
            </a:r>
          </a:p>
          <a:p>
            <a:r>
              <a:rPr lang="en-AU"/>
              <a:t>[Click to animate answer]</a:t>
            </a:r>
            <a:r>
              <a:rPr lang="en-AU" baseline="0"/>
              <a:t> – Prioritise – Organise – Plan</a:t>
            </a:r>
          </a:p>
          <a:p>
            <a:r>
              <a:rPr lang="en-AU" baseline="0"/>
              <a:t>Has anyone got an example of when they used this?</a:t>
            </a:r>
          </a:p>
          <a:p>
            <a:endParaRPr lang="en-AU"/>
          </a:p>
          <a:p>
            <a:r>
              <a:rPr lang="en-AU" baseline="0"/>
              <a:t>How do you make your emotions work for you? What are some examples of this?</a:t>
            </a:r>
          </a:p>
          <a:p>
            <a:endParaRPr lang="en-AU"/>
          </a:p>
        </p:txBody>
      </p:sp>
      <p:sp>
        <p:nvSpPr>
          <p:cNvPr id="4" name="Slide Number Placeholder 3"/>
          <p:cNvSpPr>
            <a:spLocks noGrp="1"/>
          </p:cNvSpPr>
          <p:nvPr>
            <p:ph type="sldNum" sz="quarter" idx="10"/>
          </p:nvPr>
        </p:nvSpPr>
        <p:spPr/>
        <p:txBody>
          <a:bodyPr/>
          <a:lstStyle/>
          <a:p>
            <a:fld id="{65B1F220-AC8F-0940-8CE6-971FDE532671}" type="slidenum">
              <a:rPr lang="en-US" smtClean="0"/>
              <a:t>18</a:t>
            </a:fld>
            <a:endParaRPr lang="en-US"/>
          </a:p>
        </p:txBody>
      </p:sp>
    </p:spTree>
    <p:extLst>
      <p:ext uri="{BB962C8B-B14F-4D97-AF65-F5344CB8AC3E}">
        <p14:creationId xmlns:p14="http://schemas.microsoft.com/office/powerpoint/2010/main" val="165872493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AU" b="1"/>
              <a:t>Key Messages from Module 11:</a:t>
            </a:r>
          </a:p>
          <a:p>
            <a:pPr marL="171450" indent="-171450">
              <a:buFont typeface="Arial" panose="020B0604020202020204" pitchFamily="34" charset="0"/>
              <a:buChar char="•"/>
            </a:pPr>
            <a:r>
              <a:rPr lang="en-AU"/>
              <a:t>Playing is a fun way to learn the skills we need to survive and thrive.</a:t>
            </a:r>
          </a:p>
          <a:p>
            <a:pPr marL="171450" indent="-171450">
              <a:buFont typeface="Arial" panose="020B0604020202020204" pitchFamily="34" charset="0"/>
              <a:buChar char="•"/>
            </a:pPr>
            <a:r>
              <a:rPr lang="en-AU"/>
              <a:t>As adults, we use play to develop the skills we need to solve adult problems.</a:t>
            </a:r>
          </a:p>
          <a:p>
            <a:pPr marL="171450" indent="-171450">
              <a:buFont typeface="Arial" panose="020B0604020202020204" pitchFamily="34" charset="0"/>
              <a:buChar char="•"/>
            </a:pPr>
            <a:r>
              <a:rPr lang="en-AU"/>
              <a:t>Following logical steps to solve problems (and make decisions) helps us develop high-order thinking skills.</a:t>
            </a:r>
          </a:p>
          <a:p>
            <a:endParaRPr lang="en-AU"/>
          </a:p>
          <a:p>
            <a:pPr marL="0" marR="0" lvl="0" indent="0" algn="l" defTabSz="457200" rtl="0" eaLnBrk="1" fontAlgn="auto" latinLnBrk="0" hangingPunct="1">
              <a:lnSpc>
                <a:spcPct val="100000"/>
              </a:lnSpc>
              <a:spcBef>
                <a:spcPts val="0"/>
              </a:spcBef>
              <a:spcAft>
                <a:spcPts val="0"/>
              </a:spcAft>
              <a:buClrTx/>
              <a:buSzTx/>
              <a:buFontTx/>
              <a:buNone/>
              <a:tabLst/>
              <a:defRPr/>
            </a:pPr>
            <a:endParaRPr lang="en-AU"/>
          </a:p>
          <a:p>
            <a:pPr marL="0" marR="0" lvl="0" indent="0" algn="l" defTabSz="457200" rtl="0" eaLnBrk="1" fontAlgn="auto" latinLnBrk="0" hangingPunct="1">
              <a:lnSpc>
                <a:spcPct val="100000"/>
              </a:lnSpc>
              <a:spcBef>
                <a:spcPts val="0"/>
              </a:spcBef>
              <a:spcAft>
                <a:spcPts val="0"/>
              </a:spcAft>
              <a:buClrTx/>
              <a:buSzTx/>
              <a:buFontTx/>
              <a:buNone/>
              <a:tabLst/>
              <a:defRPr/>
            </a:pPr>
            <a:r>
              <a:rPr lang="en-AU"/>
              <a:t>[Ask</a:t>
            </a:r>
            <a:r>
              <a:rPr lang="en-AU" baseline="0"/>
              <a:t> individuals to volunteer </a:t>
            </a:r>
            <a:r>
              <a:rPr lang="en-AU"/>
              <a:t>what they remember of this Executive Team member]</a:t>
            </a:r>
          </a:p>
          <a:p>
            <a:endParaRPr lang="en-AU"/>
          </a:p>
          <a:p>
            <a:r>
              <a:rPr lang="en-AU"/>
              <a:t>What</a:t>
            </a:r>
            <a:r>
              <a:rPr lang="en-AU" baseline="0"/>
              <a:t> are the functions of The Player?</a:t>
            </a:r>
            <a:endParaRPr lang="en-AU"/>
          </a:p>
          <a:p>
            <a:pPr marL="0" marR="0" lvl="0" indent="0" algn="l" defTabSz="457200" rtl="0" eaLnBrk="1" fontAlgn="auto" latinLnBrk="0" hangingPunct="1">
              <a:lnSpc>
                <a:spcPct val="100000"/>
              </a:lnSpc>
              <a:spcBef>
                <a:spcPts val="0"/>
              </a:spcBef>
              <a:spcAft>
                <a:spcPts val="0"/>
              </a:spcAft>
              <a:buClrTx/>
              <a:buSzTx/>
              <a:buFontTx/>
              <a:buNone/>
              <a:tabLst/>
              <a:defRPr/>
            </a:pPr>
            <a:r>
              <a:rPr lang="en-AU"/>
              <a:t>[Click to animate answer] - Helps us to survive and thrive</a:t>
            </a:r>
          </a:p>
          <a:p>
            <a:endParaRPr lang="en-AU"/>
          </a:p>
          <a:p>
            <a:r>
              <a:rPr lang="en-AU"/>
              <a:t>What</a:t>
            </a:r>
            <a:r>
              <a:rPr lang="en-AU" baseline="0"/>
              <a:t> some approaches to Problem Solving?</a:t>
            </a:r>
            <a:endParaRPr lang="en-AU"/>
          </a:p>
          <a:p>
            <a:r>
              <a:rPr lang="en-AU"/>
              <a:t>[Click</a:t>
            </a:r>
            <a:r>
              <a:rPr lang="en-AU" baseline="0"/>
              <a:t> to animate answers] – Define, Options or solutions, Pros and Cons, Choose one and DO IT!, Check, Switch (if needed)</a:t>
            </a:r>
          </a:p>
          <a:p>
            <a:endParaRPr lang="en-AU" baseline="0"/>
          </a:p>
          <a:p>
            <a:endParaRPr lang="en-AU"/>
          </a:p>
        </p:txBody>
      </p:sp>
      <p:sp>
        <p:nvSpPr>
          <p:cNvPr id="4" name="Slide Number Placeholder 3"/>
          <p:cNvSpPr>
            <a:spLocks noGrp="1"/>
          </p:cNvSpPr>
          <p:nvPr>
            <p:ph type="sldNum" sz="quarter" idx="10"/>
          </p:nvPr>
        </p:nvSpPr>
        <p:spPr/>
        <p:txBody>
          <a:bodyPr/>
          <a:lstStyle/>
          <a:p>
            <a:fld id="{65B1F220-AC8F-0940-8CE6-971FDE532671}" type="slidenum">
              <a:rPr lang="en-US" smtClean="0"/>
              <a:t>19</a:t>
            </a:fld>
            <a:endParaRPr lang="en-US"/>
          </a:p>
        </p:txBody>
      </p:sp>
    </p:spTree>
    <p:extLst>
      <p:ext uri="{BB962C8B-B14F-4D97-AF65-F5344CB8AC3E}">
        <p14:creationId xmlns:p14="http://schemas.microsoft.com/office/powerpoint/2010/main" val="20808667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a:solidFill>
                  <a:schemeClr val="tx1"/>
                </a:solidFill>
                <a:effectLst/>
                <a:latin typeface="+mn-lt"/>
                <a:ea typeface="+mn-ea"/>
                <a:cs typeface="+mn-cs"/>
              </a:rPr>
              <a:t>Why is play so important?</a:t>
            </a:r>
            <a:endParaRPr lang="en-AU" sz="1200" kern="1200">
              <a:solidFill>
                <a:schemeClr val="tx1"/>
              </a:solidFill>
              <a:effectLst/>
              <a:latin typeface="+mn-lt"/>
              <a:ea typeface="+mn-ea"/>
              <a:cs typeface="+mn-cs"/>
            </a:endParaRPr>
          </a:p>
          <a:p>
            <a:r>
              <a:rPr lang="en-US" sz="1200" kern="1200">
                <a:solidFill>
                  <a:schemeClr val="tx1"/>
                </a:solidFill>
                <a:effectLst/>
                <a:latin typeface="+mn-lt"/>
                <a:ea typeface="+mn-ea"/>
                <a:cs typeface="+mn-cs"/>
              </a:rPr>
              <a:t>[Answer: It helps us survive and thrive.]</a:t>
            </a:r>
            <a:endParaRPr lang="en-AU" sz="1200" kern="1200">
              <a:solidFill>
                <a:schemeClr val="tx1"/>
              </a:solidFill>
              <a:effectLst/>
              <a:latin typeface="+mn-lt"/>
              <a:ea typeface="+mn-ea"/>
              <a:cs typeface="+mn-cs"/>
            </a:endParaRPr>
          </a:p>
          <a:p>
            <a:r>
              <a:rPr lang="en-US" sz="1200" kern="1200">
                <a:solidFill>
                  <a:schemeClr val="tx1"/>
                </a:solidFill>
                <a:effectLst/>
                <a:latin typeface="+mn-lt"/>
                <a:ea typeface="+mn-ea"/>
                <a:cs typeface="+mn-cs"/>
              </a:rPr>
              <a:t> </a:t>
            </a:r>
            <a:endParaRPr lang="en-AU" sz="1200" kern="1200">
              <a:solidFill>
                <a:schemeClr val="tx1"/>
              </a:solidFill>
              <a:effectLst/>
              <a:latin typeface="+mn-lt"/>
              <a:ea typeface="+mn-ea"/>
              <a:cs typeface="+mn-cs"/>
            </a:endParaRPr>
          </a:p>
          <a:p>
            <a:r>
              <a:rPr lang="en-US" sz="1200" kern="1200">
                <a:solidFill>
                  <a:schemeClr val="tx1"/>
                </a:solidFill>
                <a:effectLst/>
                <a:latin typeface="+mn-lt"/>
                <a:ea typeface="+mn-ea"/>
                <a:cs typeface="+mn-cs"/>
              </a:rPr>
              <a:t>What is something you can say to yourself to help you come up with ideas to solve a problem?</a:t>
            </a:r>
            <a:endParaRPr lang="en-AU" sz="1200" kern="1200">
              <a:solidFill>
                <a:schemeClr val="tx1"/>
              </a:solidFill>
              <a:effectLst/>
              <a:latin typeface="+mn-lt"/>
              <a:ea typeface="+mn-ea"/>
              <a:cs typeface="+mn-cs"/>
            </a:endParaRPr>
          </a:p>
          <a:p>
            <a:r>
              <a:rPr lang="en-US" sz="1200" kern="1200">
                <a:solidFill>
                  <a:schemeClr val="tx1"/>
                </a:solidFill>
                <a:effectLst/>
                <a:latin typeface="+mn-lt"/>
                <a:ea typeface="+mn-ea"/>
                <a:cs typeface="+mn-cs"/>
              </a:rPr>
              <a:t>[Answer: </a:t>
            </a:r>
            <a:r>
              <a:rPr lang="en-AU" sz="1200" kern="1200">
                <a:solidFill>
                  <a:schemeClr val="tx1"/>
                </a:solidFill>
                <a:effectLst/>
                <a:latin typeface="+mn-lt"/>
                <a:ea typeface="+mn-ea"/>
                <a:cs typeface="+mn-cs"/>
              </a:rPr>
              <a:t>Think of a </a:t>
            </a:r>
            <a:r>
              <a:rPr lang="en-AU" sz="1200" b="1" kern="1200">
                <a:solidFill>
                  <a:schemeClr val="tx1"/>
                </a:solidFill>
                <a:effectLst/>
                <a:latin typeface="+mn-lt"/>
                <a:ea typeface="+mn-ea"/>
                <a:cs typeface="+mn-cs"/>
              </a:rPr>
              <a:t>specific time and place</a:t>
            </a:r>
            <a:r>
              <a:rPr lang="en-AU" sz="1200" kern="1200">
                <a:solidFill>
                  <a:schemeClr val="tx1"/>
                </a:solidFill>
                <a:effectLst/>
                <a:latin typeface="+mn-lt"/>
                <a:ea typeface="+mn-ea"/>
                <a:cs typeface="+mn-cs"/>
              </a:rPr>
              <a:t> where you carried out a similar activity in the past.]</a:t>
            </a:r>
          </a:p>
          <a:p>
            <a:r>
              <a:rPr lang="en-AU" sz="1200" kern="1200">
                <a:solidFill>
                  <a:schemeClr val="tx1"/>
                </a:solidFill>
                <a:effectLst/>
                <a:latin typeface="+mn-lt"/>
                <a:ea typeface="+mn-ea"/>
                <a:cs typeface="+mn-cs"/>
              </a:rPr>
              <a:t> </a:t>
            </a:r>
          </a:p>
          <a:p>
            <a:r>
              <a:rPr lang="en-US" sz="1200" kern="1200">
                <a:solidFill>
                  <a:schemeClr val="tx1"/>
                </a:solidFill>
                <a:effectLst/>
                <a:latin typeface="+mn-lt"/>
                <a:ea typeface="+mn-ea"/>
                <a:cs typeface="+mn-cs"/>
              </a:rPr>
              <a:t>What is a good thing to do if your solution is not working?</a:t>
            </a:r>
            <a:endParaRPr lang="en-AU" sz="1200" kern="1200">
              <a:solidFill>
                <a:schemeClr val="tx1"/>
              </a:solidFill>
              <a:effectLst/>
              <a:latin typeface="+mn-lt"/>
              <a:ea typeface="+mn-ea"/>
              <a:cs typeface="+mn-cs"/>
            </a:endParaRPr>
          </a:p>
          <a:p>
            <a:r>
              <a:rPr lang="en-AU" sz="1200" kern="1200">
                <a:solidFill>
                  <a:schemeClr val="tx1"/>
                </a:solidFill>
                <a:effectLst/>
                <a:latin typeface="+mn-lt"/>
                <a:ea typeface="+mn-ea"/>
                <a:cs typeface="+mn-cs"/>
              </a:rPr>
              <a:t>[Answer: Switch to a different option.]</a:t>
            </a:r>
          </a:p>
          <a:p>
            <a:endParaRPr lang="en-AU"/>
          </a:p>
        </p:txBody>
      </p:sp>
      <p:sp>
        <p:nvSpPr>
          <p:cNvPr id="4" name="Slide Number Placeholder 3"/>
          <p:cNvSpPr>
            <a:spLocks noGrp="1"/>
          </p:cNvSpPr>
          <p:nvPr>
            <p:ph type="sldNum" sz="quarter" idx="10"/>
          </p:nvPr>
        </p:nvSpPr>
        <p:spPr/>
        <p:txBody>
          <a:bodyPr/>
          <a:lstStyle/>
          <a:p>
            <a:fld id="{65B1F220-AC8F-0940-8CE6-971FDE532671}" type="slidenum">
              <a:rPr lang="en-US" smtClean="0"/>
              <a:t>2</a:t>
            </a:fld>
            <a:endParaRPr lang="en-US"/>
          </a:p>
        </p:txBody>
      </p:sp>
    </p:spTree>
    <p:extLst>
      <p:ext uri="{BB962C8B-B14F-4D97-AF65-F5344CB8AC3E}">
        <p14:creationId xmlns:p14="http://schemas.microsoft.com/office/powerpoint/2010/main" val="224539572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a:solidFill>
                  <a:schemeClr val="tx1"/>
                </a:solidFill>
                <a:effectLst/>
                <a:latin typeface="+mn-lt"/>
                <a:ea typeface="+mn-ea"/>
                <a:cs typeface="+mn-cs"/>
              </a:rPr>
              <a:t>So, now that you are well acquainted with the members of your executive team, may you sail off into your time (and space) horizon, equipped with a number of valuable strategies and other tools to help you achieve your goals.</a:t>
            </a:r>
          </a:p>
          <a:p>
            <a:r>
              <a:rPr lang="en-AU" sz="1200" kern="1200">
                <a:solidFill>
                  <a:schemeClr val="tx1"/>
                </a:solidFill>
                <a:effectLst/>
                <a:latin typeface="+mn-lt"/>
                <a:ea typeface="+mn-ea"/>
                <a:cs typeface="+mn-cs"/>
              </a:rPr>
              <a:t> </a:t>
            </a:r>
          </a:p>
          <a:p>
            <a:r>
              <a:rPr lang="en-AU" sz="1200" kern="1200">
                <a:solidFill>
                  <a:schemeClr val="tx1"/>
                </a:solidFill>
                <a:effectLst/>
                <a:latin typeface="+mn-lt"/>
                <a:ea typeface="+mn-ea"/>
                <a:cs typeface="+mn-cs"/>
              </a:rPr>
              <a:t>Thanks for participating in this program. We hope it has provided you with some knowledge and skills that you will find valuable in the future. </a:t>
            </a:r>
          </a:p>
          <a:p>
            <a:r>
              <a:rPr lang="en-AU" sz="1200" kern="1200">
                <a:solidFill>
                  <a:schemeClr val="tx1"/>
                </a:solidFill>
                <a:effectLst/>
                <a:latin typeface="+mn-lt"/>
                <a:ea typeface="+mn-ea"/>
                <a:cs typeface="+mn-cs"/>
              </a:rPr>
              <a:t> </a:t>
            </a:r>
          </a:p>
          <a:p>
            <a:r>
              <a:rPr lang="en-AU" sz="1200" kern="1200">
                <a:solidFill>
                  <a:schemeClr val="tx1"/>
                </a:solidFill>
                <a:effectLst/>
                <a:latin typeface="+mn-lt"/>
                <a:ea typeface="+mn-ea"/>
                <a:cs typeface="+mn-cs"/>
              </a:rPr>
              <a:t>How did you find the program?</a:t>
            </a:r>
          </a:p>
          <a:p>
            <a:r>
              <a:rPr lang="en-AU" sz="1200" kern="1200">
                <a:solidFill>
                  <a:schemeClr val="tx1"/>
                </a:solidFill>
                <a:effectLst/>
                <a:latin typeface="+mn-lt"/>
                <a:ea typeface="+mn-ea"/>
                <a:cs typeface="+mn-cs"/>
              </a:rPr>
              <a:t> </a:t>
            </a:r>
          </a:p>
          <a:p>
            <a:r>
              <a:rPr lang="en-AU" sz="1200" kern="1200">
                <a:solidFill>
                  <a:schemeClr val="tx1"/>
                </a:solidFill>
                <a:effectLst/>
                <a:latin typeface="+mn-lt"/>
                <a:ea typeface="+mn-ea"/>
                <a:cs typeface="+mn-cs"/>
              </a:rPr>
              <a:t>Are there any final thoughts or questions?</a:t>
            </a:r>
          </a:p>
        </p:txBody>
      </p:sp>
      <p:sp>
        <p:nvSpPr>
          <p:cNvPr id="4" name="Slide Number Placeholder 3"/>
          <p:cNvSpPr>
            <a:spLocks noGrp="1"/>
          </p:cNvSpPr>
          <p:nvPr>
            <p:ph type="sldNum" sz="quarter" idx="10"/>
          </p:nvPr>
        </p:nvSpPr>
        <p:spPr/>
        <p:txBody>
          <a:bodyPr/>
          <a:lstStyle/>
          <a:p>
            <a:fld id="{65B1F220-AC8F-0940-8CE6-971FDE532671}" type="slidenum">
              <a:rPr lang="en-US" smtClean="0"/>
              <a:t>20</a:t>
            </a:fld>
            <a:endParaRPr lang="en-US"/>
          </a:p>
        </p:txBody>
      </p:sp>
    </p:spTree>
    <p:extLst>
      <p:ext uri="{BB962C8B-B14F-4D97-AF65-F5344CB8AC3E}">
        <p14:creationId xmlns:p14="http://schemas.microsoft.com/office/powerpoint/2010/main" val="258281166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65B1F220-AC8F-0940-8CE6-971FDE532671}" type="slidenum">
              <a:rPr lang="en-US" smtClean="0"/>
              <a:t>21</a:t>
            </a:fld>
            <a:endParaRPr lang="en-US"/>
          </a:p>
        </p:txBody>
      </p:sp>
    </p:spTree>
    <p:extLst>
      <p:ext uri="{BB962C8B-B14F-4D97-AF65-F5344CB8AC3E}">
        <p14:creationId xmlns:p14="http://schemas.microsoft.com/office/powerpoint/2010/main" val="194573205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65B1F220-AC8F-0940-8CE6-971FDE532671}" type="slidenum">
              <a:rPr lang="en-US" smtClean="0"/>
              <a:t>22</a:t>
            </a:fld>
            <a:endParaRPr lang="en-US"/>
          </a:p>
        </p:txBody>
      </p:sp>
    </p:spTree>
    <p:extLst>
      <p:ext uri="{BB962C8B-B14F-4D97-AF65-F5344CB8AC3E}">
        <p14:creationId xmlns:p14="http://schemas.microsoft.com/office/powerpoint/2010/main" val="13768681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a:solidFill>
                  <a:schemeClr val="tx1"/>
                </a:solidFill>
                <a:effectLst/>
                <a:latin typeface="+mn-lt"/>
                <a:ea typeface="+mn-ea"/>
                <a:cs typeface="+mn-cs"/>
              </a:rPr>
              <a:t> </a:t>
            </a:r>
          </a:p>
          <a:p>
            <a:r>
              <a:rPr lang="en-AU" sz="1200" kern="1200">
                <a:solidFill>
                  <a:schemeClr val="tx1"/>
                </a:solidFill>
                <a:effectLst/>
                <a:latin typeface="+mn-lt"/>
                <a:ea typeface="+mn-ea"/>
                <a:cs typeface="+mn-cs"/>
              </a:rPr>
              <a:t>Circle on your Brainwork Prediction Form how much of your brainwork you completed.</a:t>
            </a:r>
          </a:p>
          <a:p>
            <a:r>
              <a:rPr lang="en-AU" sz="1200" kern="1200">
                <a:solidFill>
                  <a:schemeClr val="tx1"/>
                </a:solidFill>
                <a:effectLst/>
                <a:latin typeface="+mn-lt"/>
                <a:ea typeface="+mn-ea"/>
                <a:cs typeface="+mn-cs"/>
              </a:rPr>
              <a:t> </a:t>
            </a:r>
          </a:p>
          <a:p>
            <a:r>
              <a:rPr lang="en-AU" sz="1200" kern="1200">
                <a:solidFill>
                  <a:schemeClr val="tx1"/>
                </a:solidFill>
                <a:effectLst/>
                <a:latin typeface="+mn-lt"/>
                <a:ea typeface="+mn-ea"/>
                <a:cs typeface="+mn-cs"/>
              </a:rPr>
              <a:t>How well did you predict your own behaviour? </a:t>
            </a:r>
          </a:p>
          <a:p>
            <a:r>
              <a:rPr lang="en-AU" sz="1200" kern="1200">
                <a:solidFill>
                  <a:schemeClr val="tx1"/>
                </a:solidFill>
                <a:effectLst/>
                <a:latin typeface="+mn-lt"/>
                <a:ea typeface="+mn-ea"/>
                <a:cs typeface="+mn-cs"/>
              </a:rPr>
              <a:t> </a:t>
            </a:r>
          </a:p>
          <a:p>
            <a:r>
              <a:rPr lang="en-AU" sz="1200" kern="1200">
                <a:solidFill>
                  <a:schemeClr val="tx1"/>
                </a:solidFill>
                <a:effectLst/>
                <a:latin typeface="+mn-lt"/>
                <a:ea typeface="+mn-ea"/>
                <a:cs typeface="+mn-cs"/>
              </a:rPr>
              <a:t>[Provide assistance to anyone unclear on how to do this but do not spend too long on it.]</a:t>
            </a:r>
          </a:p>
          <a:p>
            <a:endParaRPr lang="en-AU" sz="1200" kern="120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AU" sz="1200" kern="1200">
                <a:solidFill>
                  <a:schemeClr val="tx1"/>
                </a:solidFill>
                <a:effectLst/>
                <a:latin typeface="+mn-lt"/>
                <a:ea typeface="+mn-ea"/>
                <a:cs typeface="+mn-cs"/>
              </a:rPr>
              <a:t>[Lead a discussion regarding each of the modules of the course as per the following slides.]</a:t>
            </a:r>
          </a:p>
          <a:p>
            <a:endParaRPr lang="en-AU" sz="1200" kern="120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5B1F220-AC8F-0940-8CE6-971FDE532671}" type="slidenum">
              <a:rPr lang="en-US" smtClean="0"/>
              <a:t>3</a:t>
            </a:fld>
            <a:endParaRPr lang="en-US"/>
          </a:p>
        </p:txBody>
      </p:sp>
    </p:spTree>
    <p:extLst>
      <p:ext uri="{BB962C8B-B14F-4D97-AF65-F5344CB8AC3E}">
        <p14:creationId xmlns:p14="http://schemas.microsoft.com/office/powerpoint/2010/main" val="34030177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a:solidFill>
                  <a:schemeClr val="tx1"/>
                </a:solidFill>
                <a:effectLst/>
                <a:latin typeface="+mn-lt"/>
                <a:ea typeface="+mn-ea"/>
                <a:cs typeface="+mn-cs"/>
              </a:rPr>
              <a:t> The Posture Diary brainwork task was completed over two separate weeks. Mark how much of it you completed on your brainwork prediction form where it says </a:t>
            </a:r>
            <a:r>
              <a:rPr lang="en-AU" sz="1200" b="1" kern="1200">
                <a:solidFill>
                  <a:schemeClr val="tx1"/>
                </a:solidFill>
                <a:effectLst/>
                <a:latin typeface="+mn-lt"/>
                <a:ea typeface="+mn-ea"/>
                <a:cs typeface="+mn-cs"/>
              </a:rPr>
              <a:t>Module 7 - Brainwork task - Posture diary</a:t>
            </a:r>
            <a:r>
              <a:rPr lang="en-AU" sz="1200" kern="1200">
                <a:solidFill>
                  <a:schemeClr val="tx1"/>
                </a:solidFill>
                <a:effectLst/>
                <a:latin typeface="+mn-lt"/>
                <a:ea typeface="+mn-ea"/>
                <a:cs typeface="+mn-cs"/>
              </a:rPr>
              <a:t>. What was your pattern of behaviour? Did you have more or less instances of slouchy posture? If you had less as time went on, you perhaps strengthened your Self-reflector and Inhibitor, and in the process changed your behaviour. There is evidence in the scientific literature that suggests improving self-control with things like posture helps increase self control for other things as well. Would anyone like to share what they may have learned from doing this task?</a:t>
            </a:r>
          </a:p>
        </p:txBody>
      </p:sp>
      <p:sp>
        <p:nvSpPr>
          <p:cNvPr id="4" name="Slide Number Placeholder 3"/>
          <p:cNvSpPr>
            <a:spLocks noGrp="1"/>
          </p:cNvSpPr>
          <p:nvPr>
            <p:ph type="sldNum" sz="quarter" idx="10"/>
          </p:nvPr>
        </p:nvSpPr>
        <p:spPr/>
        <p:txBody>
          <a:bodyPr/>
          <a:lstStyle/>
          <a:p>
            <a:fld id="{65B1F220-AC8F-0940-8CE6-971FDE532671}" type="slidenum">
              <a:rPr lang="en-US" smtClean="0"/>
              <a:t>4</a:t>
            </a:fld>
            <a:endParaRPr lang="en-US"/>
          </a:p>
        </p:txBody>
      </p:sp>
    </p:spTree>
    <p:extLst>
      <p:ext uri="{BB962C8B-B14F-4D97-AF65-F5344CB8AC3E}">
        <p14:creationId xmlns:p14="http://schemas.microsoft.com/office/powerpoint/2010/main" val="3022501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a:solidFill>
                  <a:schemeClr val="tx1"/>
                </a:solidFill>
                <a:effectLst/>
                <a:latin typeface="+mn-lt"/>
                <a:ea typeface="+mn-ea"/>
                <a:cs typeface="+mn-cs"/>
              </a:rPr>
              <a:t>Now we are going to plot your ‘Actual minus Predicted’ score for each of the 11 brainwork tasks. This will show whether your ability to predict your own behaviour improved during this program. </a:t>
            </a:r>
            <a:r>
              <a:rPr lang="en-AU" sz="1200" kern="1200" baseline="0">
                <a:solidFill>
                  <a:schemeClr val="tx1"/>
                </a:solidFill>
                <a:effectLst/>
                <a:latin typeface="+mn-lt"/>
                <a:ea typeface="+mn-ea"/>
                <a:cs typeface="+mn-cs"/>
              </a:rPr>
              <a:t> Turn to </a:t>
            </a:r>
            <a:r>
              <a:rPr lang="en-AU" sz="1200" b="1" kern="1200" baseline="0">
                <a:solidFill>
                  <a:schemeClr val="tx1"/>
                </a:solidFill>
                <a:effectLst/>
                <a:latin typeface="+mn-lt"/>
                <a:ea typeface="+mn-ea"/>
                <a:cs typeface="+mn-cs"/>
              </a:rPr>
              <a:t>Page 40 </a:t>
            </a:r>
            <a:r>
              <a:rPr lang="en-AU" sz="1200" kern="1200" baseline="0">
                <a:solidFill>
                  <a:schemeClr val="tx1"/>
                </a:solidFill>
                <a:effectLst/>
                <a:latin typeface="+mn-lt"/>
                <a:ea typeface="+mn-ea"/>
                <a:cs typeface="+mn-cs"/>
              </a:rPr>
              <a:t>of your Workbook.</a:t>
            </a:r>
            <a:endParaRPr lang="en-AU" sz="1200" kern="1200">
              <a:solidFill>
                <a:schemeClr val="tx1"/>
              </a:solidFill>
              <a:effectLst/>
              <a:latin typeface="+mn-lt"/>
              <a:ea typeface="+mn-ea"/>
              <a:cs typeface="+mn-cs"/>
            </a:endParaRPr>
          </a:p>
          <a:p>
            <a:r>
              <a:rPr lang="en-AU" sz="1200" kern="1200">
                <a:solidFill>
                  <a:schemeClr val="tx1"/>
                </a:solidFill>
                <a:effectLst/>
                <a:latin typeface="+mn-lt"/>
                <a:ea typeface="+mn-ea"/>
                <a:cs typeface="+mn-cs"/>
              </a:rPr>
              <a:t> </a:t>
            </a:r>
          </a:p>
          <a:p>
            <a:r>
              <a:rPr lang="en-AU" sz="1200" kern="1200">
                <a:solidFill>
                  <a:schemeClr val="tx1"/>
                </a:solidFill>
                <a:effectLst/>
                <a:latin typeface="+mn-lt"/>
                <a:ea typeface="+mn-ea"/>
                <a:cs typeface="+mn-cs"/>
              </a:rPr>
              <a:t>So, put a dot for your score (between -3 and +3) on the line underneath each of the brainwork tasks.</a:t>
            </a:r>
          </a:p>
          <a:p>
            <a:r>
              <a:rPr lang="en-AU" sz="1200" kern="1200">
                <a:solidFill>
                  <a:schemeClr val="tx1"/>
                </a:solidFill>
                <a:effectLst/>
                <a:latin typeface="+mn-lt"/>
                <a:ea typeface="+mn-ea"/>
                <a:cs typeface="+mn-cs"/>
              </a:rPr>
              <a:t> </a:t>
            </a:r>
          </a:p>
          <a:p>
            <a:r>
              <a:rPr lang="en-AU" sz="1200" kern="1200">
                <a:solidFill>
                  <a:schemeClr val="tx1"/>
                </a:solidFill>
                <a:effectLst/>
                <a:latin typeface="+mn-lt"/>
                <a:ea typeface="+mn-ea"/>
                <a:cs typeface="+mn-cs"/>
              </a:rPr>
              <a:t>[Click to demonstrate by animating the slide.] </a:t>
            </a:r>
          </a:p>
          <a:p>
            <a:endParaRPr lang="en-AU" sz="1200" kern="1200">
              <a:solidFill>
                <a:schemeClr val="tx1"/>
              </a:solidFill>
              <a:effectLst/>
              <a:latin typeface="+mn-lt"/>
              <a:ea typeface="+mn-ea"/>
              <a:cs typeface="+mn-cs"/>
            </a:endParaRPr>
          </a:p>
          <a:p>
            <a:r>
              <a:rPr lang="en-AU" sz="1200" kern="1200">
                <a:solidFill>
                  <a:schemeClr val="tx1"/>
                </a:solidFill>
                <a:effectLst/>
                <a:latin typeface="+mn-lt"/>
                <a:ea typeface="+mn-ea"/>
                <a:cs typeface="+mn-cs"/>
              </a:rPr>
              <a:t>“Now, we are going to plot your “Actual minus Predicted” score for each of the 11 brainwork tasks. This will show whether your ability to predict your own behaviour improved during this program.</a:t>
            </a:r>
          </a:p>
          <a:p>
            <a:r>
              <a:rPr lang="en-AU" sz="1200" kern="1200">
                <a:solidFill>
                  <a:schemeClr val="tx1"/>
                </a:solidFill>
                <a:effectLst/>
                <a:latin typeface="+mn-lt"/>
                <a:ea typeface="+mn-ea"/>
                <a:cs typeface="+mn-cs"/>
              </a:rPr>
              <a:t> </a:t>
            </a:r>
          </a:p>
          <a:p>
            <a:r>
              <a:rPr lang="en-AU" sz="1200" kern="1200">
                <a:solidFill>
                  <a:schemeClr val="tx1"/>
                </a:solidFill>
                <a:effectLst/>
                <a:latin typeface="+mn-lt"/>
                <a:ea typeface="+mn-ea"/>
                <a:cs typeface="+mn-cs"/>
              </a:rPr>
              <a:t>So, put a dot for your score (between -3 and +3) on the line underneath each of the brainwork tasks.</a:t>
            </a:r>
          </a:p>
          <a:p>
            <a:r>
              <a:rPr lang="en-AU" sz="1200" kern="1200">
                <a:solidFill>
                  <a:schemeClr val="tx1"/>
                </a:solidFill>
                <a:effectLst/>
                <a:latin typeface="+mn-lt"/>
                <a:ea typeface="+mn-ea"/>
                <a:cs typeface="+mn-cs"/>
              </a:rPr>
              <a:t> </a:t>
            </a:r>
          </a:p>
          <a:p>
            <a:r>
              <a:rPr lang="en-AU" sz="1200" kern="1200">
                <a:solidFill>
                  <a:schemeClr val="tx1"/>
                </a:solidFill>
                <a:effectLst/>
                <a:latin typeface="+mn-lt"/>
                <a:ea typeface="+mn-ea"/>
                <a:cs typeface="+mn-cs"/>
              </a:rPr>
              <a:t>For example, if you scored -3 for the first brainwork prediction task, Obtaining a Notebook, put a dot at 0 under Module 1 – Obtaining a Notebook</a:t>
            </a:r>
          </a:p>
          <a:p>
            <a:endParaRPr lang="en-AU" sz="1200" kern="1200">
              <a:solidFill>
                <a:schemeClr val="tx1"/>
              </a:solidFill>
              <a:effectLst/>
              <a:latin typeface="+mn-lt"/>
              <a:ea typeface="+mn-ea"/>
              <a:cs typeface="+mn-cs"/>
            </a:endParaRPr>
          </a:p>
          <a:p>
            <a:r>
              <a:rPr lang="en-AU" sz="1200" kern="1200">
                <a:solidFill>
                  <a:schemeClr val="tx1"/>
                </a:solidFill>
                <a:effectLst/>
                <a:latin typeface="+mn-lt"/>
                <a:ea typeface="+mn-ea"/>
                <a:cs typeface="+mn-cs"/>
              </a:rPr>
              <a:t>If you got -1 for the second brainwork prediction task, put a dot at -1 under Module 2 – Elaborate on Memory Module Info</a:t>
            </a:r>
          </a:p>
          <a:p>
            <a:r>
              <a:rPr lang="en-AU" sz="1200" kern="1200">
                <a:solidFill>
                  <a:schemeClr val="tx1"/>
                </a:solidFill>
                <a:effectLst/>
                <a:latin typeface="+mn-lt"/>
                <a:ea typeface="+mn-ea"/>
                <a:cs typeface="+mn-cs"/>
              </a:rPr>
              <a:t> </a:t>
            </a:r>
          </a:p>
          <a:p>
            <a:r>
              <a:rPr lang="en-AU" sz="1200" kern="1200">
                <a:solidFill>
                  <a:schemeClr val="tx1"/>
                </a:solidFill>
                <a:effectLst/>
                <a:latin typeface="+mn-lt"/>
                <a:ea typeface="+mn-ea"/>
                <a:cs typeface="+mn-cs"/>
              </a:rPr>
              <a:t>Keep going like this until you have put dots on the graph for each of your scores </a:t>
            </a:r>
          </a:p>
          <a:p>
            <a:r>
              <a:rPr lang="en-AU" sz="1200" kern="1200">
                <a:solidFill>
                  <a:schemeClr val="tx1"/>
                </a:solidFill>
                <a:effectLst/>
                <a:latin typeface="+mn-lt"/>
                <a:ea typeface="+mn-ea"/>
                <a:cs typeface="+mn-cs"/>
              </a:rPr>
              <a:t> </a:t>
            </a:r>
          </a:p>
          <a:p>
            <a:pPr marL="0" marR="0" lvl="0" indent="0" algn="l" defTabSz="457200" rtl="0" eaLnBrk="1" fontAlgn="auto" latinLnBrk="0" hangingPunct="1">
              <a:lnSpc>
                <a:spcPct val="100000"/>
              </a:lnSpc>
              <a:spcBef>
                <a:spcPts val="0"/>
              </a:spcBef>
              <a:spcAft>
                <a:spcPts val="0"/>
              </a:spcAft>
              <a:buClrTx/>
              <a:buSzTx/>
              <a:buFontTx/>
              <a:buNone/>
              <a:tabLst/>
              <a:defRPr/>
            </a:pPr>
            <a:r>
              <a:rPr lang="en-AU" sz="1200" kern="1200">
                <a:solidFill>
                  <a:schemeClr val="tx1"/>
                </a:solidFill>
                <a:effectLst/>
                <a:latin typeface="+mn-lt"/>
                <a:ea typeface="+mn-ea"/>
                <a:cs typeface="+mn-cs"/>
              </a:rPr>
              <a:t>[click to animate slide]</a:t>
            </a:r>
          </a:p>
          <a:p>
            <a:endParaRPr lang="en-AU" sz="1200" kern="1200">
              <a:solidFill>
                <a:schemeClr val="tx1"/>
              </a:solidFill>
              <a:effectLst/>
              <a:latin typeface="+mn-lt"/>
              <a:ea typeface="+mn-ea"/>
              <a:cs typeface="+mn-cs"/>
            </a:endParaRPr>
          </a:p>
          <a:p>
            <a:r>
              <a:rPr lang="en-AU" sz="1200" kern="1200">
                <a:solidFill>
                  <a:schemeClr val="tx1"/>
                </a:solidFill>
                <a:effectLst/>
                <a:latin typeface="+mn-lt"/>
                <a:ea typeface="+mn-ea"/>
                <a:cs typeface="+mn-cs"/>
              </a:rPr>
              <a:t>Then join the dots with lines like this.</a:t>
            </a:r>
          </a:p>
          <a:p>
            <a:r>
              <a:rPr lang="en-AU" sz="1200" kern="1200">
                <a:solidFill>
                  <a:schemeClr val="tx1"/>
                </a:solidFill>
                <a:effectLst/>
                <a:latin typeface="+mn-lt"/>
                <a:ea typeface="+mn-ea"/>
                <a:cs typeface="+mn-cs"/>
              </a:rPr>
              <a:t> </a:t>
            </a:r>
          </a:p>
          <a:p>
            <a:r>
              <a:rPr lang="en-AU" sz="1200" kern="1200">
                <a:solidFill>
                  <a:schemeClr val="tx1"/>
                </a:solidFill>
                <a:effectLst/>
                <a:latin typeface="+mn-lt"/>
                <a:ea typeface="+mn-ea"/>
                <a:cs typeface="+mn-cs"/>
              </a:rPr>
              <a:t>[Lead a discussion that promotes reflection on the meaning of the individual curves.   Ask</a:t>
            </a:r>
            <a:r>
              <a:rPr lang="en-AU" sz="1200" kern="1200" baseline="0">
                <a:solidFill>
                  <a:schemeClr val="tx1"/>
                </a:solidFill>
                <a:effectLst/>
                <a:latin typeface="+mn-lt"/>
                <a:ea typeface="+mn-ea"/>
                <a:cs typeface="+mn-cs"/>
              </a:rPr>
              <a:t> participants to share their results, if they want to.</a:t>
            </a:r>
            <a:endParaRPr lang="en-AU" sz="1200" kern="1200">
              <a:solidFill>
                <a:schemeClr val="tx1"/>
              </a:solidFill>
              <a:effectLst/>
              <a:latin typeface="+mn-lt"/>
              <a:ea typeface="+mn-ea"/>
              <a:cs typeface="+mn-cs"/>
            </a:endParaRPr>
          </a:p>
          <a:p>
            <a:r>
              <a:rPr lang="en-AU" sz="1200" kern="1200">
                <a:solidFill>
                  <a:schemeClr val="tx1"/>
                </a:solidFill>
                <a:effectLst/>
                <a:latin typeface="+mn-lt"/>
                <a:ea typeface="+mn-ea"/>
                <a:cs typeface="+mn-cs"/>
              </a:rPr>
              <a:t>Essentially, if a person gets closer to zero, as in the example on the slide, then they have become better at predicting their future behaviour. </a:t>
            </a:r>
          </a:p>
          <a:p>
            <a:r>
              <a:rPr lang="en-AU" sz="1200" kern="1200">
                <a:solidFill>
                  <a:schemeClr val="tx1"/>
                </a:solidFill>
                <a:effectLst/>
                <a:latin typeface="+mn-lt"/>
                <a:ea typeface="+mn-ea"/>
                <a:cs typeface="+mn-cs"/>
              </a:rPr>
              <a:t>If they haven’t, reassure them that this is OK, but that they might benefit from being more reflective of whether they are setting realistic tasks and goals for themselves and to keep trying to predict their behaviour in everyday life.  </a:t>
            </a:r>
          </a:p>
          <a:p>
            <a:endParaRPr lang="en-AU" sz="1200" kern="1200">
              <a:solidFill>
                <a:schemeClr val="tx1"/>
              </a:solidFill>
              <a:effectLst/>
              <a:latin typeface="+mn-lt"/>
              <a:ea typeface="+mn-ea"/>
              <a:cs typeface="+mn-cs"/>
            </a:endParaRPr>
          </a:p>
          <a:p>
            <a:r>
              <a:rPr lang="en-AU" sz="1200" kern="1200">
                <a:solidFill>
                  <a:schemeClr val="tx1"/>
                </a:solidFill>
                <a:effectLst/>
                <a:latin typeface="+mn-lt"/>
                <a:ea typeface="+mn-ea"/>
                <a:cs typeface="+mn-cs"/>
              </a:rPr>
              <a:t>You</a:t>
            </a:r>
            <a:r>
              <a:rPr lang="en-AU" sz="1200" kern="1200" baseline="0">
                <a:solidFill>
                  <a:schemeClr val="tx1"/>
                </a:solidFill>
                <a:effectLst/>
                <a:latin typeface="+mn-lt"/>
                <a:ea typeface="+mn-ea"/>
                <a:cs typeface="+mn-cs"/>
              </a:rPr>
              <a:t> could ask: What would help you improve your score to get closer to zero? If you didn’t get close to zero, what might help you to get closer? What could you have done differently?]</a:t>
            </a:r>
            <a:endParaRPr lang="en-AU" sz="1200" kern="1200">
              <a:solidFill>
                <a:schemeClr val="tx1"/>
              </a:solidFill>
              <a:effectLst/>
              <a:latin typeface="+mn-lt"/>
              <a:ea typeface="+mn-ea"/>
              <a:cs typeface="+mn-cs"/>
            </a:endParaRPr>
          </a:p>
          <a:p>
            <a:endParaRPr lang="en-AU" sz="1200" kern="1200">
              <a:solidFill>
                <a:schemeClr val="tx1"/>
              </a:solidFill>
              <a:effectLst/>
              <a:latin typeface="+mn-lt"/>
              <a:ea typeface="+mn-ea"/>
              <a:cs typeface="+mn-cs"/>
            </a:endParaRPr>
          </a:p>
          <a:p>
            <a:r>
              <a:rPr lang="en-AU" sz="1200" kern="1200">
                <a:solidFill>
                  <a:schemeClr val="tx1"/>
                </a:solidFill>
                <a:effectLst/>
                <a:latin typeface="+mn-lt"/>
                <a:ea typeface="+mn-ea"/>
                <a:cs typeface="+mn-cs"/>
              </a:rPr>
              <a:t>If your scores increased (became more positive) throughout the program, it means you developed an underestimation of your ability to achieve things in the future. This could be because of diminishing self-confidence. If that was the case, it may help you to set yourself easy tasks to begin with as you continue to develop your skill at predicting your future behaviour.</a:t>
            </a:r>
          </a:p>
          <a:p>
            <a:endParaRPr lang="en-AU" sz="1200" kern="120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AU" sz="1200" kern="1200">
                <a:solidFill>
                  <a:schemeClr val="tx1"/>
                </a:solidFill>
                <a:effectLst/>
                <a:latin typeface="+mn-lt"/>
                <a:ea typeface="+mn-ea"/>
                <a:cs typeface="+mn-cs"/>
              </a:rPr>
              <a:t>If your scores decreased (became more negative) throughout the program, it means you developed an overestimation of your ability to achieve things in the future. This could be because of over-confidence. If that was the case, it may help you to try to be more realistic about predicting your future behaviour.</a:t>
            </a:r>
          </a:p>
          <a:p>
            <a:endParaRPr lang="en-AU" sz="1200" kern="1200">
              <a:solidFill>
                <a:schemeClr val="tx1"/>
              </a:solidFill>
              <a:effectLst/>
              <a:latin typeface="+mn-lt"/>
              <a:ea typeface="+mn-ea"/>
              <a:cs typeface="+mn-cs"/>
            </a:endParaRPr>
          </a:p>
          <a:p>
            <a:r>
              <a:rPr lang="en-AU" sz="1200" kern="1200">
                <a:solidFill>
                  <a:schemeClr val="tx1"/>
                </a:solidFill>
                <a:effectLst/>
                <a:latin typeface="+mn-lt"/>
                <a:ea typeface="+mn-ea"/>
                <a:cs typeface="+mn-cs"/>
              </a:rPr>
              <a:t> </a:t>
            </a:r>
          </a:p>
        </p:txBody>
      </p:sp>
      <p:sp>
        <p:nvSpPr>
          <p:cNvPr id="4" name="Slide Number Placeholder 3"/>
          <p:cNvSpPr>
            <a:spLocks noGrp="1"/>
          </p:cNvSpPr>
          <p:nvPr>
            <p:ph type="sldNum" sz="quarter" idx="10"/>
          </p:nvPr>
        </p:nvSpPr>
        <p:spPr/>
        <p:txBody>
          <a:bodyPr/>
          <a:lstStyle/>
          <a:p>
            <a:fld id="{65B1F220-AC8F-0940-8CE6-971FDE532671}" type="slidenum">
              <a:rPr lang="en-US" smtClean="0"/>
              <a:t>5</a:t>
            </a:fld>
            <a:endParaRPr lang="en-US"/>
          </a:p>
        </p:txBody>
      </p:sp>
    </p:spTree>
    <p:extLst>
      <p:ext uri="{BB962C8B-B14F-4D97-AF65-F5344CB8AC3E}">
        <p14:creationId xmlns:p14="http://schemas.microsoft.com/office/powerpoint/2010/main" val="4734016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a:t>[FACILITATOR TIP: The approach to revision is not intended to be prescriptive. You</a:t>
            </a:r>
            <a:r>
              <a:rPr lang="en-AU" baseline="0"/>
              <a:t> may choose to revise the key messages in any way that allows for maximum engagement of participants]</a:t>
            </a:r>
            <a:endParaRPr lang="en-AU"/>
          </a:p>
          <a:p>
            <a:endParaRPr lang="en-AU"/>
          </a:p>
          <a:p>
            <a:r>
              <a:rPr lang="en-AU"/>
              <a:t>We</a:t>
            </a:r>
            <a:r>
              <a:rPr lang="en-AU" baseline="0"/>
              <a:t> have come a long way since our first session and we have met the six members of your Executive Team. </a:t>
            </a:r>
          </a:p>
          <a:p>
            <a:endParaRPr lang="en-AU" baseline="0"/>
          </a:p>
          <a:p>
            <a:r>
              <a:rPr lang="en-AU" baseline="0"/>
              <a:t>[Revise the names of the Executive Team members] – We will cover these in more detail later.</a:t>
            </a:r>
          </a:p>
          <a:p>
            <a:endParaRPr lang="en-AU" baseline="0"/>
          </a:p>
          <a:p>
            <a:r>
              <a:rPr lang="en-AU" baseline="0"/>
              <a:t>For now… </a:t>
            </a:r>
            <a:r>
              <a:rPr lang="en-AU"/>
              <a:t>[Ask the participants to close their workbooks as </a:t>
            </a:r>
            <a:r>
              <a:rPr lang="en-AU" baseline="0"/>
              <a:t>individuals will be asked to volunteer </a:t>
            </a:r>
            <a:r>
              <a:rPr lang="en-AU"/>
              <a:t>what they remember of each session and Executive Team member throughout the remainder of this session]</a:t>
            </a:r>
          </a:p>
          <a:p>
            <a:endParaRPr lang="en-AU"/>
          </a:p>
          <a:p>
            <a:endParaRPr lang="en-AU"/>
          </a:p>
        </p:txBody>
      </p:sp>
      <p:sp>
        <p:nvSpPr>
          <p:cNvPr id="4" name="Slide Number Placeholder 3"/>
          <p:cNvSpPr>
            <a:spLocks noGrp="1"/>
          </p:cNvSpPr>
          <p:nvPr>
            <p:ph type="sldNum" sz="quarter" idx="10"/>
          </p:nvPr>
        </p:nvSpPr>
        <p:spPr/>
        <p:txBody>
          <a:bodyPr/>
          <a:lstStyle/>
          <a:p>
            <a:fld id="{65B1F220-AC8F-0940-8CE6-971FDE532671}" type="slidenum">
              <a:rPr lang="en-US" smtClean="0"/>
              <a:t>6</a:t>
            </a:fld>
            <a:endParaRPr lang="en-US"/>
          </a:p>
        </p:txBody>
      </p:sp>
    </p:spTree>
    <p:extLst>
      <p:ext uri="{BB962C8B-B14F-4D97-AF65-F5344CB8AC3E}">
        <p14:creationId xmlns:p14="http://schemas.microsoft.com/office/powerpoint/2010/main" val="21696670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a:t>Module 1 Key Messages:</a:t>
            </a:r>
          </a:p>
          <a:p>
            <a:r>
              <a:rPr lang="en-AU"/>
              <a:t>Understanding how the brain works helps us understand our behaviour and how to change it.</a:t>
            </a:r>
          </a:p>
          <a:p>
            <a:r>
              <a:rPr lang="en-AU"/>
              <a:t>Learning exercises and strategies helps strengthen brain functions that are often weakened in addiction.</a:t>
            </a:r>
          </a:p>
          <a:p>
            <a:pPr marL="171450" indent="-171450">
              <a:buFont typeface="Arial" panose="020B0604020202020204" pitchFamily="34" charset="0"/>
              <a:buChar char="•"/>
            </a:pPr>
            <a:r>
              <a:rPr lang="en-AU"/>
              <a:t>Reptile brain	The most primitive level of the brain. It processes basic instincts or behaviour. Its functions help us stay alive.</a:t>
            </a:r>
          </a:p>
          <a:p>
            <a:pPr marL="171450" indent="-171450">
              <a:buFont typeface="Arial" panose="020B0604020202020204" pitchFamily="34" charset="0"/>
              <a:buChar char="•"/>
            </a:pPr>
            <a:r>
              <a:rPr lang="en-AU"/>
              <a:t>Limbic system	The next level of brain evolution. It processes emotions. Its functions help us interact and bond.</a:t>
            </a:r>
          </a:p>
          <a:p>
            <a:pPr marL="171450" indent="-171450">
              <a:buFont typeface="Arial" panose="020B0604020202020204" pitchFamily="34" charset="0"/>
              <a:buChar char="•"/>
            </a:pPr>
            <a:r>
              <a:rPr lang="en-AU"/>
              <a:t>Neocortex		The most recent level of brain evolution. It processes thoughts. Its functions allow abstract thought, helps us plan and make decisions, and processes and manages information from other areas of the brain.</a:t>
            </a:r>
          </a:p>
          <a:p>
            <a:endParaRPr lang="en-AU"/>
          </a:p>
          <a:p>
            <a:endParaRPr lang="en-AU"/>
          </a:p>
          <a:p>
            <a:r>
              <a:rPr lang="en-AU"/>
              <a:t>[Ask the participants to </a:t>
            </a:r>
            <a:r>
              <a:rPr lang="en-AU" baseline="0"/>
              <a:t>name the ‘three brains’]</a:t>
            </a:r>
          </a:p>
          <a:p>
            <a:endParaRPr lang="en-AU" baseline="0"/>
          </a:p>
          <a:p>
            <a:r>
              <a:rPr lang="en-AU" baseline="0"/>
              <a:t>Which of these is mainly responsible for emotion?  Behaviour? Thoughts?</a:t>
            </a:r>
          </a:p>
          <a:p>
            <a:endParaRPr lang="en-AU" baseline="0"/>
          </a:p>
          <a:p>
            <a:r>
              <a:rPr lang="en-AU"/>
              <a:t>[Click</a:t>
            </a:r>
            <a:r>
              <a:rPr lang="en-AU" baseline="0"/>
              <a:t> to animate the text under each of the three brains]</a:t>
            </a:r>
          </a:p>
          <a:p>
            <a:endParaRPr lang="en-AU" baseline="0"/>
          </a:p>
          <a:p>
            <a:r>
              <a:rPr lang="en-AU" b="1" baseline="0"/>
              <a:t>Answers:</a:t>
            </a:r>
          </a:p>
          <a:p>
            <a:r>
              <a:rPr lang="en-AU" baseline="0"/>
              <a:t>Reptilian = Behaviour</a:t>
            </a:r>
          </a:p>
          <a:p>
            <a:r>
              <a:rPr lang="en-AU" baseline="0"/>
              <a:t>Mammalian/Limbic = Emotion</a:t>
            </a:r>
          </a:p>
          <a:p>
            <a:r>
              <a:rPr lang="en-AU" baseline="0"/>
              <a:t>Neocortex = Thoughts</a:t>
            </a:r>
          </a:p>
          <a:p>
            <a:endParaRPr lang="en-AU" baseline="0"/>
          </a:p>
          <a:p>
            <a:endParaRPr lang="en-AU"/>
          </a:p>
        </p:txBody>
      </p:sp>
      <p:sp>
        <p:nvSpPr>
          <p:cNvPr id="4" name="Slide Number Placeholder 3"/>
          <p:cNvSpPr>
            <a:spLocks noGrp="1"/>
          </p:cNvSpPr>
          <p:nvPr>
            <p:ph type="sldNum" sz="quarter" idx="10"/>
          </p:nvPr>
        </p:nvSpPr>
        <p:spPr/>
        <p:txBody>
          <a:bodyPr/>
          <a:lstStyle/>
          <a:p>
            <a:fld id="{65B1F220-AC8F-0940-8CE6-971FDE532671}" type="slidenum">
              <a:rPr lang="en-US" smtClean="0"/>
              <a:t>7</a:t>
            </a:fld>
            <a:endParaRPr lang="en-US"/>
          </a:p>
        </p:txBody>
      </p:sp>
    </p:spTree>
    <p:extLst>
      <p:ext uri="{BB962C8B-B14F-4D97-AF65-F5344CB8AC3E}">
        <p14:creationId xmlns:p14="http://schemas.microsoft.com/office/powerpoint/2010/main" val="26816721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In the first session, we discussed how </a:t>
            </a:r>
            <a:r>
              <a:rPr lang="en-US" b="1"/>
              <a:t>behaviour</a:t>
            </a:r>
            <a:r>
              <a:rPr lang="en-US"/>
              <a:t> can be influenced by an environmental trigger (a stimulus) or</a:t>
            </a:r>
            <a:r>
              <a:rPr lang="en-US" baseline="0"/>
              <a:t> </a:t>
            </a:r>
            <a:r>
              <a:rPr lang="en-US"/>
              <a:t>emotional reactions. We also discussed how </a:t>
            </a:r>
            <a:r>
              <a:rPr lang="en-US" b="1"/>
              <a:t>thoughts</a:t>
            </a:r>
            <a:r>
              <a:rPr lang="en-US"/>
              <a:t> can help over-ride the triggers or control our </a:t>
            </a:r>
            <a:r>
              <a:rPr lang="en-US" b="1"/>
              <a:t>emotions</a:t>
            </a:r>
            <a:r>
              <a:rPr lang="en-US"/>
              <a:t>.</a:t>
            </a:r>
          </a:p>
          <a:p>
            <a:endParaRPr lang="en-US"/>
          </a:p>
          <a:p>
            <a:r>
              <a:rPr lang="en-US"/>
              <a:t>[click to animate slide]</a:t>
            </a:r>
          </a:p>
          <a:p>
            <a:endParaRPr lang="en-US"/>
          </a:p>
          <a:p>
            <a:r>
              <a:rPr lang="en-US"/>
              <a:t>When we live by our instincts or things that happen around us in the </a:t>
            </a:r>
            <a:r>
              <a:rPr lang="en-US" b="1"/>
              <a:t>present</a:t>
            </a:r>
            <a:r>
              <a:rPr lang="en-US"/>
              <a:t> moment, we are mainly using our reptilian brains. </a:t>
            </a:r>
          </a:p>
          <a:p>
            <a:endParaRPr lang="en-US"/>
          </a:p>
          <a:p>
            <a:r>
              <a:rPr lang="en-US"/>
              <a:t>[click to animate slide]</a:t>
            </a:r>
          </a:p>
          <a:p>
            <a:endParaRPr lang="en-US"/>
          </a:p>
          <a:p>
            <a:r>
              <a:rPr lang="en-US"/>
              <a:t>When we react to what has happened to us in the </a:t>
            </a:r>
            <a:r>
              <a:rPr lang="en-US" b="1"/>
              <a:t>past</a:t>
            </a:r>
            <a:r>
              <a:rPr lang="en-US"/>
              <a:t>, we are mainly using our limbic system (or old mammalian brains).</a:t>
            </a:r>
          </a:p>
          <a:p>
            <a:endParaRPr lang="en-US"/>
          </a:p>
          <a:p>
            <a:r>
              <a:rPr lang="en-US"/>
              <a:t>[click to animate slide]</a:t>
            </a:r>
          </a:p>
          <a:p>
            <a:endParaRPr lang="en-US"/>
          </a:p>
          <a:p>
            <a:r>
              <a:rPr lang="en-US"/>
              <a:t>However, when we think about what it is we would like to happen in the </a:t>
            </a:r>
            <a:r>
              <a:rPr lang="en-US" b="1"/>
              <a:t>future</a:t>
            </a:r>
            <a:r>
              <a:rPr lang="en-US"/>
              <a:t>, we are using our neocortex, or human brain, in particular the frontal lobes. </a:t>
            </a:r>
          </a:p>
          <a:p>
            <a:endParaRPr lang="en-AU"/>
          </a:p>
        </p:txBody>
      </p:sp>
      <p:sp>
        <p:nvSpPr>
          <p:cNvPr id="4" name="Slide Number Placeholder 3"/>
          <p:cNvSpPr>
            <a:spLocks noGrp="1"/>
          </p:cNvSpPr>
          <p:nvPr>
            <p:ph type="sldNum" sz="quarter" idx="10"/>
          </p:nvPr>
        </p:nvSpPr>
        <p:spPr/>
        <p:txBody>
          <a:bodyPr/>
          <a:lstStyle/>
          <a:p>
            <a:fld id="{65B1F220-AC8F-0940-8CE6-971FDE532671}" type="slidenum">
              <a:rPr lang="en-US" smtClean="0">
                <a:solidFill>
                  <a:prstClr val="black"/>
                </a:solidFill>
              </a:rPr>
              <a:pPr/>
              <a:t>8</a:t>
            </a:fld>
            <a:endParaRPr lang="en-US">
              <a:solidFill>
                <a:prstClr val="black"/>
              </a:solidFill>
            </a:endParaRPr>
          </a:p>
        </p:txBody>
      </p:sp>
    </p:spTree>
    <p:extLst>
      <p:ext uri="{BB962C8B-B14F-4D97-AF65-F5344CB8AC3E}">
        <p14:creationId xmlns:p14="http://schemas.microsoft.com/office/powerpoint/2010/main" val="30966015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AU" b="1" baseline="0"/>
              <a:t>Key Messages from Module 2:</a:t>
            </a: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baseline="0"/>
              <a:t>Learning can happen consciously or subconsciously, depending on how information is processed.</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baseline="0"/>
              <a:t>Automatic memory works through subconscious processing – implicit and procedural</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baseline="0"/>
              <a:t>Episodic memory works through conscious processing – encoding, storage, and retrieval</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baseline="0"/>
              <a:t>Prospective memory refers to how well we can remember to do things in the future.</a:t>
            </a:r>
          </a:p>
          <a:p>
            <a:endParaRPr lang="en-AU"/>
          </a:p>
          <a:p>
            <a:endParaRPr lang="en-AU"/>
          </a:p>
          <a:p>
            <a:r>
              <a:rPr lang="en-AU"/>
              <a:t>What are the types</a:t>
            </a:r>
            <a:r>
              <a:rPr lang="en-AU" baseline="0"/>
              <a:t> of memory?</a:t>
            </a:r>
          </a:p>
          <a:p>
            <a:r>
              <a:rPr lang="en-AU" baseline="0"/>
              <a:t>[Click to animate answer] </a:t>
            </a:r>
          </a:p>
          <a:p>
            <a:endParaRPr lang="en-AU" baseline="0"/>
          </a:p>
          <a:p>
            <a:r>
              <a:rPr lang="en-AU" baseline="0"/>
              <a:t>[Click to animate slide]</a:t>
            </a:r>
          </a:p>
          <a:p>
            <a:r>
              <a:rPr lang="en-AU" baseline="0"/>
              <a:t>Which memory strategies worked for you?</a:t>
            </a:r>
          </a:p>
          <a:p>
            <a:pPr>
              <a:defRPr/>
            </a:pPr>
            <a:r>
              <a:rPr lang="en-AU" baseline="0"/>
              <a:t>(Possible answers on page </a:t>
            </a:r>
            <a:r>
              <a:rPr lang="en-AU"/>
              <a:t>6 </a:t>
            </a:r>
            <a:r>
              <a:rPr lang="en-AU" baseline="0"/>
              <a:t>of Participant Workbook)</a:t>
            </a:r>
            <a:endParaRPr lang="en-AU" baseline="0">
              <a:cs typeface="Calibri"/>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AU" baseline="0"/>
          </a:p>
        </p:txBody>
      </p:sp>
      <p:sp>
        <p:nvSpPr>
          <p:cNvPr id="4" name="Slide Number Placeholder 3"/>
          <p:cNvSpPr>
            <a:spLocks noGrp="1"/>
          </p:cNvSpPr>
          <p:nvPr>
            <p:ph type="sldNum" sz="quarter" idx="10"/>
          </p:nvPr>
        </p:nvSpPr>
        <p:spPr/>
        <p:txBody>
          <a:bodyPr/>
          <a:lstStyle/>
          <a:p>
            <a:fld id="{65B1F220-AC8F-0940-8CE6-971FDE532671}" type="slidenum">
              <a:rPr lang="en-US" smtClean="0"/>
              <a:t>9</a:t>
            </a:fld>
            <a:endParaRPr lang="en-US"/>
          </a:p>
        </p:txBody>
      </p:sp>
    </p:spTree>
    <p:extLst>
      <p:ext uri="{BB962C8B-B14F-4D97-AF65-F5344CB8AC3E}">
        <p14:creationId xmlns:p14="http://schemas.microsoft.com/office/powerpoint/2010/main" val="1336853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ntent Slide_1 Col">
    <p:spTree>
      <p:nvGrpSpPr>
        <p:cNvPr id="1" name=""/>
        <p:cNvGrpSpPr/>
        <p:nvPr/>
      </p:nvGrpSpPr>
      <p:grpSpPr>
        <a:xfrm>
          <a:off x="0" y="0"/>
          <a:ext cx="0" cy="0"/>
          <a:chOff x="0" y="0"/>
          <a:chExt cx="0" cy="0"/>
        </a:xfrm>
      </p:grpSpPr>
      <p:sp>
        <p:nvSpPr>
          <p:cNvPr id="6" name="Content Placeholder 18"/>
          <p:cNvSpPr>
            <a:spLocks noGrp="1"/>
          </p:cNvSpPr>
          <p:nvPr>
            <p:ph sz="quarter" idx="15"/>
          </p:nvPr>
        </p:nvSpPr>
        <p:spPr>
          <a:xfrm>
            <a:off x="719668" y="308207"/>
            <a:ext cx="8160643" cy="432495"/>
          </a:xfrm>
          <a:prstGeom prst="rect">
            <a:avLst/>
          </a:prstGeom>
        </p:spPr>
        <p:txBody>
          <a:bodyPr lIns="0" tIns="0" rIns="0" bIns="0" anchor="ctr"/>
          <a:lstStyle>
            <a:lvl1pPr marL="0" indent="0">
              <a:buFontTx/>
              <a:buNone/>
              <a:defRPr sz="2400" b="1" spc="0">
                <a:solidFill>
                  <a:schemeClr val="accent1"/>
                </a:solidFill>
              </a:defRPr>
            </a:lvl1pPr>
            <a:lvl2pPr marL="609585" indent="0">
              <a:buFontTx/>
              <a:buNone/>
              <a:defRPr>
                <a:solidFill>
                  <a:schemeClr val="bg1"/>
                </a:solidFill>
              </a:defRPr>
            </a:lvl2pPr>
            <a:lvl3pPr marL="1219170" indent="0">
              <a:buFontTx/>
              <a:buNone/>
              <a:defRPr>
                <a:solidFill>
                  <a:schemeClr val="bg1"/>
                </a:solidFill>
              </a:defRPr>
            </a:lvl3pPr>
            <a:lvl4pPr marL="1828754" indent="0">
              <a:buFontTx/>
              <a:buNone/>
              <a:defRPr>
                <a:solidFill>
                  <a:schemeClr val="bg1"/>
                </a:solidFill>
              </a:defRPr>
            </a:lvl4pPr>
            <a:lvl5pPr marL="2438339" indent="0">
              <a:buFontTx/>
              <a:buNone/>
              <a:defRPr>
                <a:solidFill>
                  <a:schemeClr val="bg1"/>
                </a:solidFill>
              </a:defRPr>
            </a:lvl5pPr>
          </a:lstStyle>
          <a:p>
            <a:pPr lvl="0"/>
            <a:endParaRPr lang="en-AU"/>
          </a:p>
        </p:txBody>
      </p:sp>
      <p:sp>
        <p:nvSpPr>
          <p:cNvPr id="7" name="Content Placeholder 2"/>
          <p:cNvSpPr>
            <a:spLocks noGrp="1"/>
          </p:cNvSpPr>
          <p:nvPr>
            <p:ph idx="1"/>
          </p:nvPr>
        </p:nvSpPr>
        <p:spPr>
          <a:xfrm>
            <a:off x="719667" y="1412777"/>
            <a:ext cx="10800603" cy="4512017"/>
          </a:xfrm>
          <a:prstGeom prst="rect">
            <a:avLst/>
          </a:prstGeom>
        </p:spPr>
        <p:txBody>
          <a:bodyPr lIns="0" tIns="0" rIns="0" bIns="0"/>
          <a:lstStyle>
            <a:lvl1pPr marL="0" indent="0">
              <a:spcBef>
                <a:spcPts val="800"/>
              </a:spcBef>
              <a:buNone/>
              <a:defRPr sz="2000" b="0" i="0" spc="0" baseline="0"/>
            </a:lvl1pPr>
            <a:lvl2pPr marL="959976" indent="-479988">
              <a:spcBef>
                <a:spcPts val="800"/>
              </a:spcBef>
              <a:defRPr sz="2000" spc="0"/>
            </a:lvl2pPr>
            <a:lvl3pPr marL="1439964" indent="-479988">
              <a:spcBef>
                <a:spcPts val="800"/>
              </a:spcBef>
              <a:defRPr sz="2000" spc="0"/>
            </a:lvl3pPr>
            <a:lvl4pPr marL="1919952" indent="-479988">
              <a:spcBef>
                <a:spcPts val="800"/>
              </a:spcBef>
              <a:defRPr sz="2000" spc="0"/>
            </a:lvl4pPr>
            <a:lvl5pPr marL="2399940" indent="-479988">
              <a:spcBef>
                <a:spcPts val="800"/>
              </a:spcBef>
              <a:defRPr sz="2000" spc="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8" name="Slide Number Placeholder 5"/>
          <p:cNvSpPr>
            <a:spLocks noGrp="1"/>
          </p:cNvSpPr>
          <p:nvPr>
            <p:ph type="sldNum" sz="quarter" idx="4"/>
          </p:nvPr>
        </p:nvSpPr>
        <p:spPr>
          <a:xfrm>
            <a:off x="9696400" y="6407623"/>
            <a:ext cx="1828800" cy="180000"/>
          </a:xfrm>
          <a:prstGeom prst="rect">
            <a:avLst/>
          </a:prstGeom>
        </p:spPr>
        <p:txBody>
          <a:bodyPr vert="horz" lIns="0" tIns="0" rIns="0" bIns="0" rtlCol="0" anchor="t" anchorCtr="0"/>
          <a:lstStyle>
            <a:lvl1pPr algn="r">
              <a:defRPr sz="1333" baseline="0">
                <a:solidFill>
                  <a:schemeClr val="bg1">
                    <a:lumMod val="50000"/>
                  </a:schemeClr>
                </a:solidFill>
                <a:latin typeface="Franklin Gothic Medium" panose="020B0603020102020204" pitchFamily="34" charset="0"/>
              </a:defRPr>
            </a:lvl1pPr>
          </a:lstStyle>
          <a:p>
            <a:fld id="{5EA579A0-2D03-40E0-9AF7-97C6E3FFE6EE}" type="slidenum">
              <a:rPr lang="en-AU" smtClean="0"/>
              <a:pPr/>
              <a:t>‹#›</a:t>
            </a:fld>
            <a:endParaRPr lang="en-AU"/>
          </a:p>
        </p:txBody>
      </p:sp>
    </p:spTree>
    <p:extLst>
      <p:ext uri="{BB962C8B-B14F-4D97-AF65-F5344CB8AC3E}">
        <p14:creationId xmlns:p14="http://schemas.microsoft.com/office/powerpoint/2010/main" val="1757000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Content Slide_Banner_2 Col">
    <p:spTree>
      <p:nvGrpSpPr>
        <p:cNvPr id="1" name=""/>
        <p:cNvGrpSpPr/>
        <p:nvPr/>
      </p:nvGrpSpPr>
      <p:grpSpPr>
        <a:xfrm>
          <a:off x="0" y="0"/>
          <a:ext cx="0" cy="0"/>
          <a:chOff x="0" y="0"/>
          <a:chExt cx="0" cy="0"/>
        </a:xfrm>
      </p:grpSpPr>
      <p:sp>
        <p:nvSpPr>
          <p:cNvPr id="5" name="Content Placeholder 2"/>
          <p:cNvSpPr>
            <a:spLocks noGrp="1"/>
          </p:cNvSpPr>
          <p:nvPr>
            <p:ph sz="half" idx="1"/>
          </p:nvPr>
        </p:nvSpPr>
        <p:spPr>
          <a:xfrm>
            <a:off x="719666" y="1411817"/>
            <a:ext cx="5183979" cy="4512000"/>
          </a:xfrm>
          <a:prstGeom prst="rect">
            <a:avLst/>
          </a:prstGeom>
        </p:spPr>
        <p:txBody>
          <a:bodyPr lIns="0" tIns="0" rIns="0" bIns="0"/>
          <a:lstStyle>
            <a:lvl1pPr marL="0" indent="0">
              <a:buNone/>
              <a:defRPr sz="1800" b="0" spc="0" baseline="0">
                <a:latin typeface="Arial" panose="020B0604020202020204" pitchFamily="34" charset="0"/>
              </a:defRPr>
            </a:lvl1pPr>
            <a:lvl2pPr>
              <a:defRPr sz="1800" spc="0" baseline="0">
                <a:latin typeface="Arial" panose="020B0604020202020204" pitchFamily="34" charset="0"/>
              </a:defRPr>
            </a:lvl2pPr>
            <a:lvl3pPr>
              <a:defRPr sz="1800" spc="0" baseline="0">
                <a:latin typeface="Arial" panose="020B0604020202020204" pitchFamily="34" charset="0"/>
              </a:defRPr>
            </a:lvl3pPr>
            <a:lvl4pPr>
              <a:defRPr sz="1800" spc="0" baseline="0">
                <a:latin typeface="Arial" panose="020B0604020202020204" pitchFamily="34" charset="0"/>
              </a:defRPr>
            </a:lvl4pPr>
            <a:lvl5pPr>
              <a:defRPr sz="1800" spc="0" baseline="0">
                <a:latin typeface="Arial" panose="020B0604020202020204"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Content Placeholder 3"/>
          <p:cNvSpPr>
            <a:spLocks noGrp="1"/>
          </p:cNvSpPr>
          <p:nvPr>
            <p:ph sz="half" idx="2"/>
          </p:nvPr>
        </p:nvSpPr>
        <p:spPr>
          <a:xfrm>
            <a:off x="6383584" y="1411817"/>
            <a:ext cx="5184000" cy="4512000"/>
          </a:xfrm>
          <a:prstGeom prst="rect">
            <a:avLst/>
          </a:prstGeom>
        </p:spPr>
        <p:txBody>
          <a:bodyPr/>
          <a:lstStyle>
            <a:lvl1pPr marL="0" indent="0">
              <a:buNone/>
              <a:defRPr sz="1800" b="0" spc="0"/>
            </a:lvl1pPr>
            <a:lvl2pPr>
              <a:defRPr sz="1800" spc="0"/>
            </a:lvl2pPr>
            <a:lvl3pPr>
              <a:defRPr sz="1800" spc="0"/>
            </a:lvl3pPr>
            <a:lvl4pPr>
              <a:defRPr sz="1800" spc="0"/>
            </a:lvl4pPr>
            <a:lvl5pPr>
              <a:defRPr sz="1800" spc="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8" name="Content Placeholder 18"/>
          <p:cNvSpPr>
            <a:spLocks noGrp="1"/>
          </p:cNvSpPr>
          <p:nvPr>
            <p:ph sz="quarter" idx="15"/>
          </p:nvPr>
        </p:nvSpPr>
        <p:spPr>
          <a:xfrm>
            <a:off x="719668" y="308208"/>
            <a:ext cx="8160643" cy="432495"/>
          </a:xfrm>
          <a:prstGeom prst="rect">
            <a:avLst/>
          </a:prstGeom>
        </p:spPr>
        <p:txBody>
          <a:bodyPr lIns="0" tIns="0" rIns="0" bIns="0" anchor="ctr"/>
          <a:lstStyle>
            <a:lvl1pPr marL="0" indent="0">
              <a:buFontTx/>
              <a:buNone/>
              <a:defRPr sz="2000" b="1" spc="0">
                <a:solidFill>
                  <a:schemeClr val="bg1"/>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a:t>Click to edit Master text styles</a:t>
            </a:r>
          </a:p>
        </p:txBody>
      </p:sp>
      <p:sp>
        <p:nvSpPr>
          <p:cNvPr id="9" name="Slide Number Placeholder 5"/>
          <p:cNvSpPr>
            <a:spLocks noGrp="1"/>
          </p:cNvSpPr>
          <p:nvPr>
            <p:ph type="sldNum" sz="quarter" idx="4"/>
          </p:nvPr>
        </p:nvSpPr>
        <p:spPr>
          <a:xfrm>
            <a:off x="9696400" y="6358463"/>
            <a:ext cx="1828800" cy="180000"/>
          </a:xfrm>
          <a:prstGeom prst="rect">
            <a:avLst/>
          </a:prstGeom>
        </p:spPr>
        <p:txBody>
          <a:bodyPr vert="horz" lIns="0" tIns="0" rIns="0" bIns="0" rtlCol="0" anchor="t" anchorCtr="0"/>
          <a:lstStyle>
            <a:lvl1pPr algn="r">
              <a:defRPr sz="1000" baseline="0">
                <a:solidFill>
                  <a:schemeClr val="bg1">
                    <a:lumMod val="50000"/>
                  </a:schemeClr>
                </a:solidFill>
                <a:latin typeface="Franklin Gothic Medium" panose="020B0603020102020204" pitchFamily="34" charset="0"/>
              </a:defRPr>
            </a:lvl1pPr>
          </a:lstStyle>
          <a:p>
            <a:fld id="{5EA579A0-2D03-40E0-9AF7-97C6E3FFE6EE}" type="slidenum">
              <a:rPr lang="en-AU" smtClean="0"/>
              <a:pPr/>
              <a:t>‹#›</a:t>
            </a:fld>
            <a:endParaRPr lang="en-AU"/>
          </a:p>
        </p:txBody>
      </p:sp>
    </p:spTree>
    <p:extLst>
      <p:ext uri="{BB962C8B-B14F-4D97-AF65-F5344CB8AC3E}">
        <p14:creationId xmlns:p14="http://schemas.microsoft.com/office/powerpoint/2010/main" val="10519138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Content Slide_No Banner_2 Col">
    <p:spTree>
      <p:nvGrpSpPr>
        <p:cNvPr id="1" name=""/>
        <p:cNvGrpSpPr/>
        <p:nvPr/>
      </p:nvGrpSpPr>
      <p:grpSpPr>
        <a:xfrm>
          <a:off x="0" y="0"/>
          <a:ext cx="0" cy="0"/>
          <a:chOff x="0" y="0"/>
          <a:chExt cx="0" cy="0"/>
        </a:xfrm>
      </p:grpSpPr>
      <p:sp>
        <p:nvSpPr>
          <p:cNvPr id="7" name="Slide Number Placeholder 5"/>
          <p:cNvSpPr>
            <a:spLocks noGrp="1"/>
          </p:cNvSpPr>
          <p:nvPr>
            <p:ph type="sldNum" sz="quarter" idx="4"/>
          </p:nvPr>
        </p:nvSpPr>
        <p:spPr>
          <a:xfrm>
            <a:off x="9696400" y="6358463"/>
            <a:ext cx="1828800" cy="180000"/>
          </a:xfrm>
          <a:prstGeom prst="rect">
            <a:avLst/>
          </a:prstGeom>
        </p:spPr>
        <p:txBody>
          <a:bodyPr vert="horz" lIns="0" tIns="0" rIns="0" bIns="0" rtlCol="0" anchor="t" anchorCtr="0"/>
          <a:lstStyle>
            <a:lvl1pPr algn="r">
              <a:defRPr sz="1000" baseline="0">
                <a:solidFill>
                  <a:schemeClr val="bg1">
                    <a:lumMod val="50000"/>
                  </a:schemeClr>
                </a:solidFill>
                <a:latin typeface="Franklin Gothic Medium" panose="020B0603020102020204" pitchFamily="34" charset="0"/>
              </a:defRPr>
            </a:lvl1pPr>
          </a:lstStyle>
          <a:p>
            <a:fld id="{5EA579A0-2D03-40E0-9AF7-97C6E3FFE6EE}" type="slidenum">
              <a:rPr lang="en-AU" smtClean="0"/>
              <a:pPr/>
              <a:t>‹#›</a:t>
            </a:fld>
            <a:endParaRPr lang="en-AU"/>
          </a:p>
        </p:txBody>
      </p:sp>
      <p:sp>
        <p:nvSpPr>
          <p:cNvPr id="6" name="Content Placeholder 18"/>
          <p:cNvSpPr>
            <a:spLocks noGrp="1"/>
          </p:cNvSpPr>
          <p:nvPr>
            <p:ph sz="quarter" idx="16"/>
          </p:nvPr>
        </p:nvSpPr>
        <p:spPr>
          <a:xfrm>
            <a:off x="719669" y="308208"/>
            <a:ext cx="10847916" cy="432495"/>
          </a:xfrm>
          <a:prstGeom prst="rect">
            <a:avLst/>
          </a:prstGeom>
        </p:spPr>
        <p:txBody>
          <a:bodyPr lIns="0" tIns="0" rIns="0" bIns="0" anchor="ctr"/>
          <a:lstStyle>
            <a:lvl1pPr marL="0" indent="0">
              <a:buFontTx/>
              <a:buNone/>
              <a:defRPr sz="2400" b="1" spc="0">
                <a:solidFill>
                  <a:srgbClr val="006892"/>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a:t>Click to edit Master text styles</a:t>
            </a:r>
          </a:p>
        </p:txBody>
      </p:sp>
      <p:sp>
        <p:nvSpPr>
          <p:cNvPr id="8" name="Content Placeholder 2"/>
          <p:cNvSpPr>
            <a:spLocks noGrp="1"/>
          </p:cNvSpPr>
          <p:nvPr>
            <p:ph sz="half" idx="1"/>
          </p:nvPr>
        </p:nvSpPr>
        <p:spPr>
          <a:xfrm>
            <a:off x="719666" y="1411817"/>
            <a:ext cx="5183979" cy="4512000"/>
          </a:xfrm>
          <a:prstGeom prst="rect">
            <a:avLst/>
          </a:prstGeom>
        </p:spPr>
        <p:txBody>
          <a:bodyPr lIns="0" tIns="0" rIns="0" bIns="0"/>
          <a:lstStyle>
            <a:lvl1pPr marL="0" indent="0">
              <a:buNone/>
              <a:defRPr sz="1800" b="0" spc="0" baseline="0">
                <a:latin typeface="Arial" panose="020B0604020202020204" pitchFamily="34" charset="0"/>
              </a:defRPr>
            </a:lvl1pPr>
            <a:lvl2pPr>
              <a:defRPr sz="1800" spc="0" baseline="0">
                <a:latin typeface="Arial" panose="020B0604020202020204" pitchFamily="34" charset="0"/>
              </a:defRPr>
            </a:lvl2pPr>
            <a:lvl3pPr>
              <a:defRPr sz="1800" spc="0" baseline="0">
                <a:latin typeface="Arial" panose="020B0604020202020204" pitchFamily="34" charset="0"/>
              </a:defRPr>
            </a:lvl3pPr>
            <a:lvl4pPr>
              <a:defRPr sz="1800" spc="0" baseline="0">
                <a:latin typeface="Arial" panose="020B0604020202020204" pitchFamily="34" charset="0"/>
              </a:defRPr>
            </a:lvl4pPr>
            <a:lvl5pPr>
              <a:defRPr sz="1800" spc="0" baseline="0">
                <a:latin typeface="Arial" panose="020B0604020202020204"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1" name="Content Placeholder 3"/>
          <p:cNvSpPr>
            <a:spLocks noGrp="1"/>
          </p:cNvSpPr>
          <p:nvPr>
            <p:ph sz="half" idx="2"/>
          </p:nvPr>
        </p:nvSpPr>
        <p:spPr>
          <a:xfrm>
            <a:off x="6383584" y="1414668"/>
            <a:ext cx="5184000" cy="4512000"/>
          </a:xfrm>
          <a:prstGeom prst="rect">
            <a:avLst/>
          </a:prstGeom>
        </p:spPr>
        <p:txBody>
          <a:bodyPr lIns="0" tIns="0" rIns="0" bIns="0"/>
          <a:lstStyle>
            <a:lvl1pPr marL="0" indent="0">
              <a:buNone/>
              <a:defRPr sz="1800" b="0" spc="0"/>
            </a:lvl1pPr>
            <a:lvl2pPr>
              <a:defRPr sz="1800" spc="0"/>
            </a:lvl2pPr>
            <a:lvl3pPr>
              <a:defRPr sz="1800" spc="0"/>
            </a:lvl3pPr>
            <a:lvl4pPr>
              <a:defRPr sz="1800" spc="0"/>
            </a:lvl4pPr>
            <a:lvl5pPr>
              <a:defRPr sz="1800" spc="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31932780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ontent Slide_Blue_Section">
    <p:spTree>
      <p:nvGrpSpPr>
        <p:cNvPr id="1" name=""/>
        <p:cNvGrpSpPr/>
        <p:nvPr/>
      </p:nvGrpSpPr>
      <p:grpSpPr>
        <a:xfrm>
          <a:off x="0" y="0"/>
          <a:ext cx="0" cy="0"/>
          <a:chOff x="0" y="0"/>
          <a:chExt cx="0" cy="0"/>
        </a:xfrm>
      </p:grpSpPr>
      <p:sp>
        <p:nvSpPr>
          <p:cNvPr id="8" name="Content Placeholder 18"/>
          <p:cNvSpPr>
            <a:spLocks noGrp="1"/>
          </p:cNvSpPr>
          <p:nvPr>
            <p:ph sz="quarter" idx="15"/>
          </p:nvPr>
        </p:nvSpPr>
        <p:spPr>
          <a:xfrm>
            <a:off x="719667" y="933453"/>
            <a:ext cx="10847917" cy="4511773"/>
          </a:xfrm>
          <a:prstGeom prst="rect">
            <a:avLst/>
          </a:prstGeom>
        </p:spPr>
        <p:txBody>
          <a:bodyPr anchor="ctr"/>
          <a:lstStyle>
            <a:lvl1pPr marL="0" indent="0" algn="ctr">
              <a:buFontTx/>
              <a:buNone/>
              <a:defRPr sz="4000" b="0" spc="0">
                <a:solidFill>
                  <a:schemeClr val="bg1"/>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a:t>Click to edit Master text styles</a:t>
            </a:r>
          </a:p>
        </p:txBody>
      </p:sp>
      <p:sp>
        <p:nvSpPr>
          <p:cNvPr id="7" name="Slide Number Placeholder 5"/>
          <p:cNvSpPr>
            <a:spLocks noGrp="1"/>
          </p:cNvSpPr>
          <p:nvPr>
            <p:ph type="sldNum" sz="quarter" idx="4"/>
          </p:nvPr>
        </p:nvSpPr>
        <p:spPr>
          <a:xfrm>
            <a:off x="9696400" y="6358463"/>
            <a:ext cx="1828800" cy="180000"/>
          </a:xfrm>
          <a:prstGeom prst="rect">
            <a:avLst/>
          </a:prstGeom>
        </p:spPr>
        <p:txBody>
          <a:bodyPr vert="horz" lIns="0" tIns="0" rIns="0" bIns="0" rtlCol="0" anchor="t" anchorCtr="0"/>
          <a:lstStyle>
            <a:lvl1pPr algn="r">
              <a:defRPr sz="1000" baseline="0">
                <a:solidFill>
                  <a:schemeClr val="bg1"/>
                </a:solidFill>
                <a:latin typeface="Franklin Gothic Medium" panose="020B0603020102020204" pitchFamily="34" charset="0"/>
              </a:defRPr>
            </a:lvl1pPr>
          </a:lstStyle>
          <a:p>
            <a:fld id="{5EA579A0-2D03-40E0-9AF7-97C6E3FFE6EE}" type="slidenum">
              <a:rPr lang="en-AU" smtClean="0"/>
              <a:pPr/>
              <a:t>‹#›</a:t>
            </a:fld>
            <a:endParaRPr lang="en-AU"/>
          </a:p>
        </p:txBody>
      </p:sp>
      <p:sp>
        <p:nvSpPr>
          <p:cNvPr id="6" name="Content Placeholder 18"/>
          <p:cNvSpPr>
            <a:spLocks noGrp="1"/>
          </p:cNvSpPr>
          <p:nvPr>
            <p:ph sz="quarter" idx="16"/>
          </p:nvPr>
        </p:nvSpPr>
        <p:spPr>
          <a:xfrm>
            <a:off x="6576053" y="5492058"/>
            <a:ext cx="4991531" cy="432495"/>
          </a:xfrm>
          <a:prstGeom prst="rect">
            <a:avLst/>
          </a:prstGeom>
        </p:spPr>
        <p:txBody>
          <a:bodyPr anchor="ctr"/>
          <a:lstStyle>
            <a:lvl1pPr marL="0" indent="0" algn="r">
              <a:buFontTx/>
              <a:buNone/>
              <a:defRPr sz="2400" b="0" spc="0">
                <a:solidFill>
                  <a:schemeClr val="bg1"/>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30353234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Cover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705611" y="1412776"/>
            <a:ext cx="10190923" cy="1152128"/>
          </a:xfrm>
          <a:prstGeom prst="rect">
            <a:avLst/>
          </a:prstGeom>
        </p:spPr>
        <p:txBody>
          <a:bodyPr lIns="0" tIns="0" rIns="0" bIns="0" anchor="b"/>
          <a:lstStyle>
            <a:lvl1pPr>
              <a:defRPr sz="3200">
                <a:solidFill>
                  <a:schemeClr val="tx1">
                    <a:lumMod val="65000"/>
                    <a:lumOff val="35000"/>
                  </a:schemeClr>
                </a:solidFill>
              </a:defRPr>
            </a:lvl1pPr>
          </a:lstStyle>
          <a:p>
            <a:r>
              <a:rPr lang="en-US"/>
              <a:t>Presentation Title</a:t>
            </a:r>
            <a:endParaRPr lang="en-AU"/>
          </a:p>
        </p:txBody>
      </p:sp>
      <p:sp>
        <p:nvSpPr>
          <p:cNvPr id="6" name="Slide Number Placeholder 5"/>
          <p:cNvSpPr>
            <a:spLocks noGrp="1"/>
          </p:cNvSpPr>
          <p:nvPr>
            <p:ph type="sldNum" sz="quarter" idx="12"/>
          </p:nvPr>
        </p:nvSpPr>
        <p:spPr>
          <a:xfrm>
            <a:off x="8880309" y="6232229"/>
            <a:ext cx="2844800" cy="365125"/>
          </a:xfrm>
          <a:prstGeom prst="rect">
            <a:avLst/>
          </a:prstGeom>
        </p:spPr>
        <p:txBody>
          <a:bodyPr/>
          <a:lstStyle/>
          <a:p>
            <a:fld id="{EAFF9662-E427-214F-A0F2-1EADCCA1E85B}" type="slidenum">
              <a:rPr lang="en-US" smtClean="0">
                <a:solidFill>
                  <a:prstClr val="white"/>
                </a:solidFill>
              </a:rPr>
              <a:pPr/>
              <a:t>‹#›</a:t>
            </a:fld>
            <a:endParaRPr lang="en-US">
              <a:solidFill>
                <a:prstClr val="white"/>
              </a:solidFill>
            </a:endParaRPr>
          </a:p>
        </p:txBody>
      </p:sp>
      <p:sp>
        <p:nvSpPr>
          <p:cNvPr id="13" name="Text Placeholder 12"/>
          <p:cNvSpPr>
            <a:spLocks noGrp="1"/>
          </p:cNvSpPr>
          <p:nvPr>
            <p:ph type="body" sz="quarter" idx="13" hasCustomPrompt="1"/>
          </p:nvPr>
        </p:nvSpPr>
        <p:spPr>
          <a:xfrm>
            <a:off x="705611" y="2708153"/>
            <a:ext cx="10190923" cy="432817"/>
          </a:xfrm>
          <a:prstGeom prst="rect">
            <a:avLst/>
          </a:prstGeom>
        </p:spPr>
        <p:txBody>
          <a:bodyPr lIns="0" tIns="0" rIns="0" bIns="0" anchor="b"/>
          <a:lstStyle>
            <a:lvl1pPr marL="0" indent="0">
              <a:buFontTx/>
              <a:buNone/>
              <a:defRPr sz="2400">
                <a:solidFill>
                  <a:schemeClr val="tx1">
                    <a:lumMod val="65000"/>
                    <a:lumOff val="3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Subheading </a:t>
            </a:r>
            <a:endParaRPr lang="en-AU"/>
          </a:p>
        </p:txBody>
      </p:sp>
      <p:sp>
        <p:nvSpPr>
          <p:cNvPr id="17" name="Text Placeholder 16"/>
          <p:cNvSpPr>
            <a:spLocks noGrp="1"/>
          </p:cNvSpPr>
          <p:nvPr>
            <p:ph type="body" sz="quarter" idx="14" hasCustomPrompt="1"/>
          </p:nvPr>
        </p:nvSpPr>
        <p:spPr>
          <a:xfrm>
            <a:off x="719600" y="4101076"/>
            <a:ext cx="10176933" cy="359717"/>
          </a:xfrm>
          <a:prstGeom prst="rect">
            <a:avLst/>
          </a:prstGeom>
        </p:spPr>
        <p:txBody>
          <a:bodyPr lIns="0" tIns="0" rIns="0" bIns="0" anchor="ctr"/>
          <a:lstStyle>
            <a:lvl1pPr marL="0" indent="0">
              <a:buFontTx/>
              <a:buNone/>
              <a:defRPr sz="1400" b="1" baseline="0">
                <a:solidFill>
                  <a:srgbClr val="0082AA"/>
                </a:solidFill>
              </a:defRPr>
            </a:lvl1pPr>
            <a:lvl2pPr marL="457200" indent="0">
              <a:buFontTx/>
              <a:buNone/>
              <a:defRPr sz="1800" b="1">
                <a:solidFill>
                  <a:schemeClr val="accent3"/>
                </a:solidFill>
              </a:defRPr>
            </a:lvl2pPr>
            <a:lvl3pPr marL="914400" indent="0">
              <a:buFontTx/>
              <a:buNone/>
              <a:defRPr sz="1800" b="1">
                <a:solidFill>
                  <a:schemeClr val="accent3"/>
                </a:solidFill>
              </a:defRPr>
            </a:lvl3pPr>
            <a:lvl4pPr marL="1371600" indent="0">
              <a:buFontTx/>
              <a:buNone/>
              <a:defRPr sz="1800" b="1">
                <a:solidFill>
                  <a:schemeClr val="accent3"/>
                </a:solidFill>
              </a:defRPr>
            </a:lvl4pPr>
            <a:lvl5pPr marL="1828800" indent="0">
              <a:buFontTx/>
              <a:buNone/>
              <a:defRPr sz="1800" b="1">
                <a:solidFill>
                  <a:schemeClr val="accent3"/>
                </a:solidFill>
              </a:defRPr>
            </a:lvl5pPr>
          </a:lstStyle>
          <a:p>
            <a:pPr lvl="0"/>
            <a:r>
              <a:rPr lang="en-US" err="1"/>
              <a:t>Firstname</a:t>
            </a:r>
            <a:r>
              <a:rPr lang="en-US"/>
              <a:t> </a:t>
            </a:r>
            <a:r>
              <a:rPr lang="en-US" err="1"/>
              <a:t>Lastname</a:t>
            </a:r>
            <a:r>
              <a:rPr lang="en-US"/>
              <a:t> | Role | </a:t>
            </a:r>
            <a:r>
              <a:rPr lang="en-US" err="1"/>
              <a:t>Organisation</a:t>
            </a:r>
            <a:endParaRPr lang="en-AU"/>
          </a:p>
        </p:txBody>
      </p:sp>
      <p:sp>
        <p:nvSpPr>
          <p:cNvPr id="19" name="Content Placeholder 18"/>
          <p:cNvSpPr>
            <a:spLocks noGrp="1"/>
          </p:cNvSpPr>
          <p:nvPr>
            <p:ph sz="quarter" idx="15"/>
          </p:nvPr>
        </p:nvSpPr>
        <p:spPr>
          <a:xfrm>
            <a:off x="726021" y="3429002"/>
            <a:ext cx="10176105" cy="432495"/>
          </a:xfrm>
          <a:prstGeom prst="rect">
            <a:avLst/>
          </a:prstGeom>
        </p:spPr>
        <p:txBody>
          <a:bodyPr lIns="0" tIns="0" rIns="0" bIns="0" anchor="ctr"/>
          <a:lstStyle>
            <a:lvl1pPr marL="0" indent="0">
              <a:buFontTx/>
              <a:buNone/>
              <a:defRPr sz="1800">
                <a:solidFill>
                  <a:schemeClr val="bg1"/>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4036283209"/>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Slide_Blue_No Banner_1 Col">
    <p:spTree>
      <p:nvGrpSpPr>
        <p:cNvPr id="1" name=""/>
        <p:cNvGrpSpPr/>
        <p:nvPr/>
      </p:nvGrpSpPr>
      <p:grpSpPr>
        <a:xfrm>
          <a:off x="0" y="0"/>
          <a:ext cx="0" cy="0"/>
          <a:chOff x="0" y="0"/>
          <a:chExt cx="0" cy="0"/>
        </a:xfrm>
      </p:grpSpPr>
      <p:sp>
        <p:nvSpPr>
          <p:cNvPr id="5" name="Slide Number Placeholder 5"/>
          <p:cNvSpPr>
            <a:spLocks noGrp="1"/>
          </p:cNvSpPr>
          <p:nvPr>
            <p:ph type="sldNum" sz="quarter" idx="4"/>
          </p:nvPr>
        </p:nvSpPr>
        <p:spPr>
          <a:xfrm>
            <a:off x="9696400" y="6358463"/>
            <a:ext cx="1828800" cy="180000"/>
          </a:xfrm>
          <a:prstGeom prst="rect">
            <a:avLst/>
          </a:prstGeom>
        </p:spPr>
        <p:txBody>
          <a:bodyPr vert="horz" lIns="0" tIns="0" rIns="0" bIns="0" rtlCol="0" anchor="t" anchorCtr="0"/>
          <a:lstStyle>
            <a:lvl1pPr algn="r">
              <a:defRPr sz="1333" baseline="0">
                <a:solidFill>
                  <a:schemeClr val="bg1"/>
                </a:solidFill>
                <a:latin typeface="Franklin Gothic Medium" panose="020B0603020102020204" pitchFamily="34" charset="0"/>
              </a:defRPr>
            </a:lvl1pPr>
          </a:lstStyle>
          <a:p>
            <a:fld id="{5EA579A0-2D03-40E0-9AF7-97C6E3FFE6EE}" type="slidenum">
              <a:rPr lang="en-AU" smtClean="0"/>
              <a:pPr/>
              <a:t>‹#›</a:t>
            </a:fld>
            <a:endParaRPr lang="en-AU"/>
          </a:p>
        </p:txBody>
      </p:sp>
      <p:sp>
        <p:nvSpPr>
          <p:cNvPr id="6" name="Content Placeholder 18"/>
          <p:cNvSpPr>
            <a:spLocks noGrp="1"/>
          </p:cNvSpPr>
          <p:nvPr>
            <p:ph sz="quarter" idx="16"/>
          </p:nvPr>
        </p:nvSpPr>
        <p:spPr>
          <a:xfrm>
            <a:off x="719667" y="308207"/>
            <a:ext cx="10847916" cy="432495"/>
          </a:xfrm>
          <a:prstGeom prst="rect">
            <a:avLst/>
          </a:prstGeom>
        </p:spPr>
        <p:txBody>
          <a:bodyPr lIns="0" tIns="0" rIns="0" bIns="0" anchor="ctr"/>
          <a:lstStyle>
            <a:lvl1pPr marL="0" indent="0">
              <a:buFontTx/>
              <a:buNone/>
              <a:defRPr sz="2400" b="1" spc="0">
                <a:solidFill>
                  <a:schemeClr val="bg1"/>
                </a:solidFill>
              </a:defRPr>
            </a:lvl1pPr>
            <a:lvl2pPr marL="609585" indent="0">
              <a:buFontTx/>
              <a:buNone/>
              <a:defRPr>
                <a:solidFill>
                  <a:schemeClr val="bg1"/>
                </a:solidFill>
              </a:defRPr>
            </a:lvl2pPr>
            <a:lvl3pPr marL="1219170" indent="0">
              <a:buFontTx/>
              <a:buNone/>
              <a:defRPr>
                <a:solidFill>
                  <a:schemeClr val="bg1"/>
                </a:solidFill>
              </a:defRPr>
            </a:lvl3pPr>
            <a:lvl4pPr marL="1828754" indent="0">
              <a:buFontTx/>
              <a:buNone/>
              <a:defRPr>
                <a:solidFill>
                  <a:schemeClr val="bg1"/>
                </a:solidFill>
              </a:defRPr>
            </a:lvl4pPr>
            <a:lvl5pPr marL="2438339" indent="0">
              <a:buFontTx/>
              <a:buNone/>
              <a:defRPr>
                <a:solidFill>
                  <a:schemeClr val="bg1"/>
                </a:solidFill>
              </a:defRPr>
            </a:lvl5pPr>
          </a:lstStyle>
          <a:p>
            <a:pPr lvl="0"/>
            <a:endParaRPr lang="en-AU"/>
          </a:p>
        </p:txBody>
      </p:sp>
      <p:sp>
        <p:nvSpPr>
          <p:cNvPr id="7" name="Content Placeholder 2"/>
          <p:cNvSpPr>
            <a:spLocks noGrp="1"/>
          </p:cNvSpPr>
          <p:nvPr>
            <p:ph idx="1"/>
          </p:nvPr>
        </p:nvSpPr>
        <p:spPr>
          <a:xfrm>
            <a:off x="719667" y="1412777"/>
            <a:ext cx="10800603" cy="4512017"/>
          </a:xfrm>
          <a:prstGeom prst="rect">
            <a:avLst/>
          </a:prstGeom>
        </p:spPr>
        <p:txBody>
          <a:bodyPr lIns="0" tIns="0" rIns="0" bIns="0"/>
          <a:lstStyle>
            <a:lvl1pPr marL="0" indent="0">
              <a:spcBef>
                <a:spcPts val="800"/>
              </a:spcBef>
              <a:buClr>
                <a:schemeClr val="bg1"/>
              </a:buClr>
              <a:buNone/>
              <a:defRPr sz="2000" b="0" spc="0">
                <a:solidFill>
                  <a:schemeClr val="bg1"/>
                </a:solidFill>
              </a:defRPr>
            </a:lvl1pPr>
            <a:lvl2pPr marL="959976" indent="-479988">
              <a:spcBef>
                <a:spcPts val="800"/>
              </a:spcBef>
              <a:buClr>
                <a:schemeClr val="bg1"/>
              </a:buClr>
              <a:defRPr sz="2000" spc="0">
                <a:solidFill>
                  <a:schemeClr val="bg1"/>
                </a:solidFill>
              </a:defRPr>
            </a:lvl2pPr>
            <a:lvl3pPr marL="1439964" indent="-479988">
              <a:spcBef>
                <a:spcPts val="800"/>
              </a:spcBef>
              <a:buClr>
                <a:schemeClr val="bg1"/>
              </a:buClr>
              <a:defRPr sz="2000" spc="0">
                <a:solidFill>
                  <a:schemeClr val="bg1"/>
                </a:solidFill>
              </a:defRPr>
            </a:lvl3pPr>
            <a:lvl4pPr marL="1919952" indent="-479988">
              <a:spcBef>
                <a:spcPts val="800"/>
              </a:spcBef>
              <a:buClr>
                <a:schemeClr val="bg1"/>
              </a:buClr>
              <a:defRPr sz="2000" spc="0">
                <a:solidFill>
                  <a:schemeClr val="bg1"/>
                </a:solidFill>
              </a:defRPr>
            </a:lvl4pPr>
            <a:lvl5pPr marL="2399940" indent="-479988">
              <a:spcBef>
                <a:spcPts val="800"/>
              </a:spcBef>
              <a:buClr>
                <a:schemeClr val="bg1"/>
              </a:buClr>
              <a:defRPr sz="2000" spc="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13677013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Slide_Blue_No Banner_2 Col">
    <p:spTree>
      <p:nvGrpSpPr>
        <p:cNvPr id="1" name=""/>
        <p:cNvGrpSpPr/>
        <p:nvPr/>
      </p:nvGrpSpPr>
      <p:grpSpPr>
        <a:xfrm>
          <a:off x="0" y="0"/>
          <a:ext cx="0" cy="0"/>
          <a:chOff x="0" y="0"/>
          <a:chExt cx="0" cy="0"/>
        </a:xfrm>
      </p:grpSpPr>
      <p:sp>
        <p:nvSpPr>
          <p:cNvPr id="7" name="Slide Number Placeholder 5"/>
          <p:cNvSpPr>
            <a:spLocks noGrp="1"/>
          </p:cNvSpPr>
          <p:nvPr>
            <p:ph type="sldNum" sz="quarter" idx="4"/>
          </p:nvPr>
        </p:nvSpPr>
        <p:spPr>
          <a:xfrm>
            <a:off x="9696400" y="6358463"/>
            <a:ext cx="1828800" cy="180000"/>
          </a:xfrm>
          <a:prstGeom prst="rect">
            <a:avLst/>
          </a:prstGeom>
        </p:spPr>
        <p:txBody>
          <a:bodyPr vert="horz" lIns="0" tIns="0" rIns="0" bIns="0" rtlCol="0" anchor="t" anchorCtr="0"/>
          <a:lstStyle>
            <a:lvl1pPr algn="r">
              <a:defRPr sz="1333" baseline="0">
                <a:solidFill>
                  <a:schemeClr val="bg1"/>
                </a:solidFill>
                <a:latin typeface="Franklin Gothic Medium" panose="020B0603020102020204" pitchFamily="34" charset="0"/>
              </a:defRPr>
            </a:lvl1pPr>
          </a:lstStyle>
          <a:p>
            <a:fld id="{5EA579A0-2D03-40E0-9AF7-97C6E3FFE6EE}" type="slidenum">
              <a:rPr lang="en-AU" smtClean="0"/>
              <a:pPr/>
              <a:t>‹#›</a:t>
            </a:fld>
            <a:endParaRPr lang="en-AU"/>
          </a:p>
        </p:txBody>
      </p:sp>
      <p:sp>
        <p:nvSpPr>
          <p:cNvPr id="6" name="Content Placeholder 18"/>
          <p:cNvSpPr>
            <a:spLocks noGrp="1"/>
          </p:cNvSpPr>
          <p:nvPr>
            <p:ph sz="quarter" idx="16"/>
          </p:nvPr>
        </p:nvSpPr>
        <p:spPr>
          <a:xfrm>
            <a:off x="719667" y="308207"/>
            <a:ext cx="10847916" cy="432495"/>
          </a:xfrm>
          <a:prstGeom prst="rect">
            <a:avLst/>
          </a:prstGeom>
        </p:spPr>
        <p:txBody>
          <a:bodyPr lIns="0" tIns="0" rIns="0" bIns="0" anchor="ctr"/>
          <a:lstStyle>
            <a:lvl1pPr marL="0" indent="0">
              <a:buFontTx/>
              <a:buNone/>
              <a:defRPr sz="2400" b="1" spc="0">
                <a:solidFill>
                  <a:schemeClr val="bg1"/>
                </a:solidFill>
              </a:defRPr>
            </a:lvl1pPr>
            <a:lvl2pPr marL="609585" indent="0">
              <a:buFontTx/>
              <a:buNone/>
              <a:defRPr>
                <a:solidFill>
                  <a:schemeClr val="bg1"/>
                </a:solidFill>
              </a:defRPr>
            </a:lvl2pPr>
            <a:lvl3pPr marL="1219170" indent="0">
              <a:buFontTx/>
              <a:buNone/>
              <a:defRPr>
                <a:solidFill>
                  <a:schemeClr val="bg1"/>
                </a:solidFill>
              </a:defRPr>
            </a:lvl3pPr>
            <a:lvl4pPr marL="1828754" indent="0">
              <a:buFontTx/>
              <a:buNone/>
              <a:defRPr>
                <a:solidFill>
                  <a:schemeClr val="bg1"/>
                </a:solidFill>
              </a:defRPr>
            </a:lvl4pPr>
            <a:lvl5pPr marL="2438339" indent="0">
              <a:buFontTx/>
              <a:buNone/>
              <a:defRPr>
                <a:solidFill>
                  <a:schemeClr val="bg1"/>
                </a:solidFill>
              </a:defRPr>
            </a:lvl5pPr>
          </a:lstStyle>
          <a:p>
            <a:pPr lvl="0"/>
            <a:endParaRPr lang="en-AU"/>
          </a:p>
        </p:txBody>
      </p:sp>
      <p:sp>
        <p:nvSpPr>
          <p:cNvPr id="9" name="Content Placeholder 2"/>
          <p:cNvSpPr>
            <a:spLocks noGrp="1"/>
          </p:cNvSpPr>
          <p:nvPr>
            <p:ph sz="half" idx="1"/>
          </p:nvPr>
        </p:nvSpPr>
        <p:spPr>
          <a:xfrm>
            <a:off x="719666" y="1411817"/>
            <a:ext cx="5183979" cy="4512000"/>
          </a:xfrm>
          <a:prstGeom prst="rect">
            <a:avLst/>
          </a:prstGeom>
        </p:spPr>
        <p:txBody>
          <a:bodyPr lIns="0" tIns="0" rIns="0" bIns="0"/>
          <a:lstStyle>
            <a:lvl1pPr marL="0" indent="0">
              <a:buClr>
                <a:schemeClr val="bg1"/>
              </a:buClr>
              <a:buNone/>
              <a:defRPr sz="2000" b="0" spc="0" baseline="0">
                <a:solidFill>
                  <a:schemeClr val="bg1"/>
                </a:solidFill>
                <a:latin typeface="Arial" panose="020B0604020202020204" pitchFamily="34" charset="0"/>
              </a:defRPr>
            </a:lvl1pPr>
            <a:lvl2pPr>
              <a:buClr>
                <a:schemeClr val="bg1"/>
              </a:buClr>
              <a:defRPr sz="2000" spc="0" baseline="0">
                <a:solidFill>
                  <a:schemeClr val="bg1"/>
                </a:solidFill>
                <a:latin typeface="Arial" panose="020B0604020202020204" pitchFamily="34" charset="0"/>
              </a:defRPr>
            </a:lvl2pPr>
            <a:lvl3pPr>
              <a:buClr>
                <a:schemeClr val="bg1"/>
              </a:buClr>
              <a:defRPr sz="2000" spc="0" baseline="0">
                <a:solidFill>
                  <a:schemeClr val="bg1"/>
                </a:solidFill>
                <a:latin typeface="Arial" panose="020B0604020202020204" pitchFamily="34" charset="0"/>
              </a:defRPr>
            </a:lvl3pPr>
            <a:lvl4pPr>
              <a:buClr>
                <a:schemeClr val="bg1"/>
              </a:buClr>
              <a:defRPr sz="2000" spc="0" baseline="0">
                <a:solidFill>
                  <a:schemeClr val="bg1"/>
                </a:solidFill>
                <a:latin typeface="Arial" panose="020B0604020202020204" pitchFamily="34" charset="0"/>
              </a:defRPr>
            </a:lvl4pPr>
            <a:lvl5pPr>
              <a:buClr>
                <a:schemeClr val="bg1"/>
              </a:buClr>
              <a:defRPr sz="2000" spc="0" baseline="0">
                <a:solidFill>
                  <a:schemeClr val="bg1"/>
                </a:solidFill>
                <a:latin typeface="Arial" panose="020B0604020202020204" pitchFamily="34" charset="0"/>
              </a:defRPr>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0" name="Content Placeholder 3"/>
          <p:cNvSpPr>
            <a:spLocks noGrp="1"/>
          </p:cNvSpPr>
          <p:nvPr>
            <p:ph sz="half" idx="2"/>
          </p:nvPr>
        </p:nvSpPr>
        <p:spPr>
          <a:xfrm>
            <a:off x="6383584" y="1411817"/>
            <a:ext cx="5184000" cy="4512000"/>
          </a:xfrm>
          <a:prstGeom prst="rect">
            <a:avLst/>
          </a:prstGeom>
        </p:spPr>
        <p:txBody>
          <a:bodyPr lIns="0" tIns="0" rIns="0" bIns="0"/>
          <a:lstStyle>
            <a:lvl1pPr marL="0" indent="0">
              <a:buClr>
                <a:schemeClr val="bg1"/>
              </a:buClr>
              <a:buNone/>
              <a:defRPr sz="2000" b="0" spc="0">
                <a:solidFill>
                  <a:schemeClr val="bg1"/>
                </a:solidFill>
              </a:defRPr>
            </a:lvl1pPr>
            <a:lvl2pPr>
              <a:buClr>
                <a:schemeClr val="bg1"/>
              </a:buClr>
              <a:defRPr sz="2000" spc="0">
                <a:solidFill>
                  <a:schemeClr val="bg1"/>
                </a:solidFill>
              </a:defRPr>
            </a:lvl2pPr>
            <a:lvl3pPr>
              <a:buClr>
                <a:schemeClr val="bg1"/>
              </a:buClr>
              <a:defRPr sz="2000" spc="0">
                <a:solidFill>
                  <a:schemeClr val="bg1"/>
                </a:solidFill>
              </a:defRPr>
            </a:lvl3pPr>
            <a:lvl4pPr>
              <a:buClr>
                <a:schemeClr val="bg1"/>
              </a:buClr>
              <a:defRPr sz="2000" spc="0">
                <a:solidFill>
                  <a:schemeClr val="bg1"/>
                </a:solidFill>
              </a:defRPr>
            </a:lvl4pPr>
            <a:lvl5pPr>
              <a:buClr>
                <a:schemeClr val="bg1"/>
              </a:buClr>
              <a:defRPr sz="2000" spc="0">
                <a:solidFill>
                  <a:schemeClr val="bg1"/>
                </a:solidFill>
              </a:defRPr>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5932369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Slide_Blue_Section">
    <p:spTree>
      <p:nvGrpSpPr>
        <p:cNvPr id="1" name=""/>
        <p:cNvGrpSpPr/>
        <p:nvPr/>
      </p:nvGrpSpPr>
      <p:grpSpPr>
        <a:xfrm>
          <a:off x="0" y="0"/>
          <a:ext cx="0" cy="0"/>
          <a:chOff x="0" y="0"/>
          <a:chExt cx="0" cy="0"/>
        </a:xfrm>
      </p:grpSpPr>
      <p:sp>
        <p:nvSpPr>
          <p:cNvPr id="8" name="Content Placeholder 18"/>
          <p:cNvSpPr>
            <a:spLocks noGrp="1"/>
          </p:cNvSpPr>
          <p:nvPr>
            <p:ph sz="quarter" idx="15"/>
          </p:nvPr>
        </p:nvSpPr>
        <p:spPr>
          <a:xfrm>
            <a:off x="719667" y="933452"/>
            <a:ext cx="10847917" cy="4511773"/>
          </a:xfrm>
          <a:prstGeom prst="rect">
            <a:avLst/>
          </a:prstGeom>
        </p:spPr>
        <p:txBody>
          <a:bodyPr anchor="ctr"/>
          <a:lstStyle>
            <a:lvl1pPr marL="0" indent="0" algn="ctr">
              <a:buFontTx/>
              <a:buNone/>
              <a:defRPr sz="5333" b="0" spc="0">
                <a:solidFill>
                  <a:schemeClr val="bg1"/>
                </a:solidFill>
              </a:defRPr>
            </a:lvl1pPr>
            <a:lvl2pPr marL="609585" indent="0">
              <a:buFontTx/>
              <a:buNone/>
              <a:defRPr>
                <a:solidFill>
                  <a:schemeClr val="bg1"/>
                </a:solidFill>
              </a:defRPr>
            </a:lvl2pPr>
            <a:lvl3pPr marL="1219170" indent="0">
              <a:buFontTx/>
              <a:buNone/>
              <a:defRPr>
                <a:solidFill>
                  <a:schemeClr val="bg1"/>
                </a:solidFill>
              </a:defRPr>
            </a:lvl3pPr>
            <a:lvl4pPr marL="1828754" indent="0">
              <a:buFontTx/>
              <a:buNone/>
              <a:defRPr>
                <a:solidFill>
                  <a:schemeClr val="bg1"/>
                </a:solidFill>
              </a:defRPr>
            </a:lvl4pPr>
            <a:lvl5pPr marL="2438339" indent="0">
              <a:buFontTx/>
              <a:buNone/>
              <a:defRPr>
                <a:solidFill>
                  <a:schemeClr val="bg1"/>
                </a:solidFill>
              </a:defRPr>
            </a:lvl5pPr>
          </a:lstStyle>
          <a:p>
            <a:pPr lvl="0"/>
            <a:endParaRPr lang="en-AU"/>
          </a:p>
        </p:txBody>
      </p:sp>
      <p:sp>
        <p:nvSpPr>
          <p:cNvPr id="7" name="Slide Number Placeholder 5"/>
          <p:cNvSpPr>
            <a:spLocks noGrp="1"/>
          </p:cNvSpPr>
          <p:nvPr>
            <p:ph type="sldNum" sz="quarter" idx="4"/>
          </p:nvPr>
        </p:nvSpPr>
        <p:spPr>
          <a:xfrm>
            <a:off x="9696400" y="6358463"/>
            <a:ext cx="1828800" cy="180000"/>
          </a:xfrm>
          <a:prstGeom prst="rect">
            <a:avLst/>
          </a:prstGeom>
        </p:spPr>
        <p:txBody>
          <a:bodyPr vert="horz" lIns="0" tIns="0" rIns="0" bIns="0" rtlCol="0" anchor="t" anchorCtr="0"/>
          <a:lstStyle>
            <a:lvl1pPr algn="r">
              <a:defRPr sz="1333" baseline="0">
                <a:solidFill>
                  <a:schemeClr val="bg1"/>
                </a:solidFill>
                <a:latin typeface="Franklin Gothic Medium" panose="020B0603020102020204" pitchFamily="34" charset="0"/>
              </a:defRPr>
            </a:lvl1pPr>
          </a:lstStyle>
          <a:p>
            <a:fld id="{5EA579A0-2D03-40E0-9AF7-97C6E3FFE6EE}" type="slidenum">
              <a:rPr lang="en-AU" smtClean="0"/>
              <a:pPr/>
              <a:t>‹#›</a:t>
            </a:fld>
            <a:endParaRPr lang="en-AU"/>
          </a:p>
        </p:txBody>
      </p:sp>
      <p:sp>
        <p:nvSpPr>
          <p:cNvPr id="6" name="Content Placeholder 18"/>
          <p:cNvSpPr>
            <a:spLocks noGrp="1"/>
          </p:cNvSpPr>
          <p:nvPr>
            <p:ph sz="quarter" idx="16"/>
          </p:nvPr>
        </p:nvSpPr>
        <p:spPr>
          <a:xfrm>
            <a:off x="6576053" y="5492057"/>
            <a:ext cx="4991531" cy="432495"/>
          </a:xfrm>
          <a:prstGeom prst="rect">
            <a:avLst/>
          </a:prstGeom>
        </p:spPr>
        <p:txBody>
          <a:bodyPr anchor="ctr"/>
          <a:lstStyle>
            <a:lvl1pPr marL="0" indent="0" algn="r">
              <a:buFontTx/>
              <a:buNone/>
              <a:defRPr sz="2400" b="0" spc="0">
                <a:solidFill>
                  <a:schemeClr val="bg1"/>
                </a:solidFill>
              </a:defRPr>
            </a:lvl1pPr>
            <a:lvl2pPr marL="609585" indent="0">
              <a:buFontTx/>
              <a:buNone/>
              <a:defRPr>
                <a:solidFill>
                  <a:schemeClr val="bg1"/>
                </a:solidFill>
              </a:defRPr>
            </a:lvl2pPr>
            <a:lvl3pPr marL="1219170" indent="0">
              <a:buFontTx/>
              <a:buNone/>
              <a:defRPr>
                <a:solidFill>
                  <a:schemeClr val="bg1"/>
                </a:solidFill>
              </a:defRPr>
            </a:lvl3pPr>
            <a:lvl4pPr marL="1828754" indent="0">
              <a:buFontTx/>
              <a:buNone/>
              <a:defRPr>
                <a:solidFill>
                  <a:schemeClr val="bg1"/>
                </a:solidFill>
              </a:defRPr>
            </a:lvl4pPr>
            <a:lvl5pPr marL="2438339" indent="0">
              <a:buFontTx/>
              <a:buNone/>
              <a:defRPr>
                <a:solidFill>
                  <a:schemeClr val="bg1"/>
                </a:solidFill>
              </a:defRPr>
            </a:lvl5pPr>
          </a:lstStyle>
          <a:p>
            <a:pPr lvl="0"/>
            <a:endParaRPr lang="en-AU"/>
          </a:p>
        </p:txBody>
      </p:sp>
    </p:spTree>
    <p:extLst>
      <p:ext uri="{BB962C8B-B14F-4D97-AF65-F5344CB8AC3E}">
        <p14:creationId xmlns:p14="http://schemas.microsoft.com/office/powerpoint/2010/main" val="31147340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ver Slide">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705611" y="1412776"/>
            <a:ext cx="10190923" cy="1152128"/>
          </a:xfrm>
          <a:prstGeom prst="rect">
            <a:avLst/>
          </a:prstGeom>
        </p:spPr>
        <p:txBody>
          <a:bodyPr lIns="0" tIns="0" rIns="0" bIns="0" anchor="b"/>
          <a:lstStyle>
            <a:lvl1pPr>
              <a:defRPr sz="4400">
                <a:solidFill>
                  <a:schemeClr val="bg1"/>
                </a:solidFill>
              </a:defRPr>
            </a:lvl1pPr>
          </a:lstStyle>
          <a:p>
            <a:r>
              <a:rPr lang="en-US"/>
              <a:t>Presentation Title</a:t>
            </a:r>
            <a:endParaRPr lang="en-AU"/>
          </a:p>
        </p:txBody>
      </p:sp>
      <p:sp>
        <p:nvSpPr>
          <p:cNvPr id="8" name="Text Placeholder 12"/>
          <p:cNvSpPr>
            <a:spLocks noGrp="1"/>
          </p:cNvSpPr>
          <p:nvPr>
            <p:ph type="body" sz="quarter" idx="13" hasCustomPrompt="1"/>
          </p:nvPr>
        </p:nvSpPr>
        <p:spPr>
          <a:xfrm>
            <a:off x="705611" y="2708152"/>
            <a:ext cx="10190923" cy="432817"/>
          </a:xfrm>
          <a:prstGeom prst="rect">
            <a:avLst/>
          </a:prstGeom>
        </p:spPr>
        <p:txBody>
          <a:bodyPr lIns="0" tIns="0" rIns="0" bIns="0" anchor="b"/>
          <a:lstStyle>
            <a:lvl1pPr marL="0" indent="0">
              <a:buFontTx/>
              <a:buNone/>
              <a:defRPr sz="2800">
                <a:solidFill>
                  <a:schemeClr val="bg1"/>
                </a:solidFill>
              </a:defRPr>
            </a:lvl1pPr>
            <a:lvl2pPr marL="609585" indent="0">
              <a:buFontTx/>
              <a:buNone/>
              <a:defRPr/>
            </a:lvl2pPr>
            <a:lvl3pPr marL="1219170" indent="0">
              <a:buFontTx/>
              <a:buNone/>
              <a:defRPr/>
            </a:lvl3pPr>
            <a:lvl4pPr marL="1828754" indent="0">
              <a:buFontTx/>
              <a:buNone/>
              <a:defRPr/>
            </a:lvl4pPr>
            <a:lvl5pPr marL="2438339" indent="0">
              <a:buFontTx/>
              <a:buNone/>
              <a:defRPr/>
            </a:lvl5pPr>
          </a:lstStyle>
          <a:p>
            <a:pPr lvl="0"/>
            <a:r>
              <a:rPr lang="en-US"/>
              <a:t>Subheading </a:t>
            </a:r>
            <a:endParaRPr lang="en-AU"/>
          </a:p>
        </p:txBody>
      </p:sp>
      <p:sp>
        <p:nvSpPr>
          <p:cNvPr id="9" name="Content Placeholder 18"/>
          <p:cNvSpPr>
            <a:spLocks noGrp="1"/>
          </p:cNvSpPr>
          <p:nvPr>
            <p:ph sz="quarter" idx="15" hasCustomPrompt="1"/>
          </p:nvPr>
        </p:nvSpPr>
        <p:spPr>
          <a:xfrm>
            <a:off x="726021" y="4506784"/>
            <a:ext cx="2622970" cy="432495"/>
          </a:xfrm>
          <a:prstGeom prst="rect">
            <a:avLst/>
          </a:prstGeom>
        </p:spPr>
        <p:txBody>
          <a:bodyPr lIns="0" tIns="0" rIns="0" bIns="0" anchor="ctr"/>
          <a:lstStyle>
            <a:lvl1pPr marL="0" indent="0">
              <a:buFontTx/>
              <a:buNone/>
              <a:defRPr sz="2400">
                <a:solidFill>
                  <a:schemeClr val="bg1"/>
                </a:solidFill>
              </a:defRPr>
            </a:lvl1pPr>
            <a:lvl2pPr marL="609585" indent="0">
              <a:buFontTx/>
              <a:buNone/>
              <a:defRPr>
                <a:solidFill>
                  <a:schemeClr val="bg1"/>
                </a:solidFill>
              </a:defRPr>
            </a:lvl2pPr>
            <a:lvl3pPr marL="1219170" indent="0">
              <a:buFontTx/>
              <a:buNone/>
              <a:defRPr>
                <a:solidFill>
                  <a:schemeClr val="bg1"/>
                </a:solidFill>
              </a:defRPr>
            </a:lvl3pPr>
            <a:lvl4pPr marL="1828754" indent="0">
              <a:buFontTx/>
              <a:buNone/>
              <a:defRPr>
                <a:solidFill>
                  <a:schemeClr val="bg1"/>
                </a:solidFill>
              </a:defRPr>
            </a:lvl4pPr>
            <a:lvl5pPr marL="2438339" indent="0">
              <a:buFontTx/>
              <a:buNone/>
              <a:defRPr>
                <a:solidFill>
                  <a:schemeClr val="bg1"/>
                </a:solidFill>
              </a:defRPr>
            </a:lvl5pPr>
          </a:lstStyle>
          <a:p>
            <a:pPr lvl="0"/>
            <a:r>
              <a:rPr lang="en-AU"/>
              <a:t>Name  |  Date</a:t>
            </a:r>
          </a:p>
        </p:txBody>
      </p:sp>
      <p:pic>
        <p:nvPicPr>
          <p:cNvPr id="10" name="Picture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615541" y="5849331"/>
            <a:ext cx="1825889" cy="594000"/>
          </a:xfrm>
          <a:prstGeom prst="rect">
            <a:avLst/>
          </a:prstGeom>
        </p:spPr>
      </p:pic>
      <p:pic>
        <p:nvPicPr>
          <p:cNvPr id="11" name="Picture 10"/>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451515" y="5849331"/>
            <a:ext cx="1722764" cy="664780"/>
          </a:xfrm>
          <a:prstGeom prst="rect">
            <a:avLst/>
          </a:prstGeom>
        </p:spPr>
      </p:pic>
    </p:spTree>
    <p:extLst>
      <p:ext uri="{BB962C8B-B14F-4D97-AF65-F5344CB8AC3E}">
        <p14:creationId xmlns:p14="http://schemas.microsoft.com/office/powerpoint/2010/main" val="13600960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 Slide_2 Col">
    <p:spTree>
      <p:nvGrpSpPr>
        <p:cNvPr id="1" name=""/>
        <p:cNvGrpSpPr/>
        <p:nvPr/>
      </p:nvGrpSpPr>
      <p:grpSpPr>
        <a:xfrm>
          <a:off x="0" y="0"/>
          <a:ext cx="0" cy="0"/>
          <a:chOff x="0" y="0"/>
          <a:chExt cx="0" cy="0"/>
        </a:xfrm>
      </p:grpSpPr>
      <p:sp>
        <p:nvSpPr>
          <p:cNvPr id="5" name="Content Placeholder 2"/>
          <p:cNvSpPr>
            <a:spLocks noGrp="1"/>
          </p:cNvSpPr>
          <p:nvPr>
            <p:ph sz="half" idx="1"/>
          </p:nvPr>
        </p:nvSpPr>
        <p:spPr>
          <a:xfrm>
            <a:off x="719666" y="1411817"/>
            <a:ext cx="5183979" cy="4512000"/>
          </a:xfrm>
          <a:prstGeom prst="rect">
            <a:avLst/>
          </a:prstGeom>
        </p:spPr>
        <p:txBody>
          <a:bodyPr lIns="0" tIns="0" rIns="0" bIns="0"/>
          <a:lstStyle>
            <a:lvl1pPr marL="0" indent="0">
              <a:buNone/>
              <a:defRPr sz="2000" b="0" spc="0" baseline="0">
                <a:latin typeface="Arial" panose="020B0604020202020204" pitchFamily="34" charset="0"/>
              </a:defRPr>
            </a:lvl1pPr>
            <a:lvl2pPr>
              <a:defRPr sz="2000" spc="0" baseline="0">
                <a:latin typeface="Arial" panose="020B0604020202020204" pitchFamily="34" charset="0"/>
              </a:defRPr>
            </a:lvl2pPr>
            <a:lvl3pPr>
              <a:defRPr sz="2000" spc="0" baseline="0">
                <a:latin typeface="Arial" panose="020B0604020202020204" pitchFamily="34" charset="0"/>
              </a:defRPr>
            </a:lvl3pPr>
            <a:lvl4pPr>
              <a:defRPr sz="2000" spc="0" baseline="0">
                <a:latin typeface="Arial" panose="020B0604020202020204" pitchFamily="34" charset="0"/>
              </a:defRPr>
            </a:lvl4pPr>
            <a:lvl5pPr>
              <a:defRPr sz="2000" spc="0" baseline="0">
                <a:latin typeface="Arial" panose="020B0604020202020204" pitchFamily="34" charset="0"/>
              </a:defRPr>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Content Placeholder 3"/>
          <p:cNvSpPr>
            <a:spLocks noGrp="1"/>
          </p:cNvSpPr>
          <p:nvPr>
            <p:ph sz="half" idx="2"/>
          </p:nvPr>
        </p:nvSpPr>
        <p:spPr>
          <a:xfrm>
            <a:off x="6383584" y="1411817"/>
            <a:ext cx="5184000" cy="4512000"/>
          </a:xfrm>
          <a:prstGeom prst="rect">
            <a:avLst/>
          </a:prstGeom>
        </p:spPr>
        <p:txBody>
          <a:bodyPr/>
          <a:lstStyle>
            <a:lvl1pPr marL="0" indent="0">
              <a:buNone/>
              <a:defRPr sz="2000" b="0" spc="0"/>
            </a:lvl1pPr>
            <a:lvl2pPr>
              <a:defRPr sz="2000" spc="0"/>
            </a:lvl2pPr>
            <a:lvl3pPr>
              <a:defRPr sz="2000" spc="0"/>
            </a:lvl3pPr>
            <a:lvl4pPr>
              <a:defRPr sz="2000" spc="0"/>
            </a:lvl4pPr>
            <a:lvl5pPr>
              <a:defRPr sz="2000" spc="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9" name="Slide Number Placeholder 5"/>
          <p:cNvSpPr>
            <a:spLocks noGrp="1"/>
          </p:cNvSpPr>
          <p:nvPr>
            <p:ph type="sldNum" sz="quarter" idx="4"/>
          </p:nvPr>
        </p:nvSpPr>
        <p:spPr>
          <a:xfrm>
            <a:off x="9696400" y="6358463"/>
            <a:ext cx="1828800" cy="180000"/>
          </a:xfrm>
          <a:prstGeom prst="rect">
            <a:avLst/>
          </a:prstGeom>
        </p:spPr>
        <p:txBody>
          <a:bodyPr vert="horz" lIns="0" tIns="0" rIns="0" bIns="0" rtlCol="0" anchor="t" anchorCtr="0"/>
          <a:lstStyle>
            <a:lvl1pPr algn="r">
              <a:defRPr sz="1333" baseline="0">
                <a:solidFill>
                  <a:schemeClr val="bg1">
                    <a:lumMod val="50000"/>
                  </a:schemeClr>
                </a:solidFill>
                <a:latin typeface="Franklin Gothic Medium" panose="020B0603020102020204" pitchFamily="34" charset="0"/>
              </a:defRPr>
            </a:lvl1pPr>
          </a:lstStyle>
          <a:p>
            <a:fld id="{5EA579A0-2D03-40E0-9AF7-97C6E3FFE6EE}" type="slidenum">
              <a:rPr lang="en-AU" smtClean="0"/>
              <a:pPr/>
              <a:t>‹#›</a:t>
            </a:fld>
            <a:endParaRPr lang="en-AU"/>
          </a:p>
        </p:txBody>
      </p:sp>
      <p:sp>
        <p:nvSpPr>
          <p:cNvPr id="6" name="Content Placeholder 18"/>
          <p:cNvSpPr>
            <a:spLocks noGrp="1"/>
          </p:cNvSpPr>
          <p:nvPr>
            <p:ph sz="quarter" idx="15"/>
          </p:nvPr>
        </p:nvSpPr>
        <p:spPr>
          <a:xfrm>
            <a:off x="719668" y="308207"/>
            <a:ext cx="8160643" cy="432495"/>
          </a:xfrm>
          <a:prstGeom prst="rect">
            <a:avLst/>
          </a:prstGeom>
        </p:spPr>
        <p:txBody>
          <a:bodyPr lIns="0" tIns="0" rIns="0" bIns="0" anchor="ctr"/>
          <a:lstStyle>
            <a:lvl1pPr marL="0" indent="0">
              <a:buFontTx/>
              <a:buNone/>
              <a:defRPr sz="2400" b="1" spc="0">
                <a:solidFill>
                  <a:schemeClr val="accent1"/>
                </a:solidFill>
              </a:defRPr>
            </a:lvl1pPr>
            <a:lvl2pPr marL="609585" indent="0">
              <a:buFontTx/>
              <a:buNone/>
              <a:defRPr>
                <a:solidFill>
                  <a:schemeClr val="bg1"/>
                </a:solidFill>
              </a:defRPr>
            </a:lvl2pPr>
            <a:lvl3pPr marL="1219170" indent="0">
              <a:buFontTx/>
              <a:buNone/>
              <a:defRPr>
                <a:solidFill>
                  <a:schemeClr val="bg1"/>
                </a:solidFill>
              </a:defRPr>
            </a:lvl3pPr>
            <a:lvl4pPr marL="1828754" indent="0">
              <a:buFontTx/>
              <a:buNone/>
              <a:defRPr>
                <a:solidFill>
                  <a:schemeClr val="bg1"/>
                </a:solidFill>
              </a:defRPr>
            </a:lvl4pPr>
            <a:lvl5pPr marL="2438339" indent="0">
              <a:buFontTx/>
              <a:buNone/>
              <a:defRPr>
                <a:solidFill>
                  <a:schemeClr val="bg1"/>
                </a:solidFill>
              </a:defRPr>
            </a:lvl5pPr>
          </a:lstStyle>
          <a:p>
            <a:pPr lvl="0"/>
            <a:endParaRPr lang="en-AU"/>
          </a:p>
        </p:txBody>
      </p:sp>
    </p:spTree>
    <p:extLst>
      <p:ext uri="{BB962C8B-B14F-4D97-AF65-F5344CB8AC3E}">
        <p14:creationId xmlns:p14="http://schemas.microsoft.com/office/powerpoint/2010/main" val="4399876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mage Slide_No body copy">
    <p:spTree>
      <p:nvGrpSpPr>
        <p:cNvPr id="1" name=""/>
        <p:cNvGrpSpPr/>
        <p:nvPr/>
      </p:nvGrpSpPr>
      <p:grpSpPr>
        <a:xfrm>
          <a:off x="0" y="0"/>
          <a:ext cx="0" cy="0"/>
          <a:chOff x="0" y="0"/>
          <a:chExt cx="0" cy="0"/>
        </a:xfrm>
      </p:grpSpPr>
      <p:sp>
        <p:nvSpPr>
          <p:cNvPr id="3" name="Picture Placeholder 2"/>
          <p:cNvSpPr>
            <a:spLocks noGrp="1"/>
          </p:cNvSpPr>
          <p:nvPr>
            <p:ph type="pic" sz="quarter" idx="17"/>
          </p:nvPr>
        </p:nvSpPr>
        <p:spPr>
          <a:xfrm>
            <a:off x="0" y="0"/>
            <a:ext cx="12192000" cy="6858000"/>
          </a:xfrm>
          <a:prstGeom prst="rect">
            <a:avLst/>
          </a:prstGeom>
        </p:spPr>
        <p:txBody>
          <a:bodyPr/>
          <a:lstStyle/>
          <a:p>
            <a:endParaRPr lang="en-AU"/>
          </a:p>
        </p:txBody>
      </p:sp>
      <p:sp>
        <p:nvSpPr>
          <p:cNvPr id="6" name="Content Placeholder 18"/>
          <p:cNvSpPr>
            <a:spLocks noGrp="1"/>
          </p:cNvSpPr>
          <p:nvPr>
            <p:ph sz="quarter" idx="15"/>
          </p:nvPr>
        </p:nvSpPr>
        <p:spPr>
          <a:xfrm>
            <a:off x="719668" y="308207"/>
            <a:ext cx="11047216" cy="432495"/>
          </a:xfrm>
          <a:prstGeom prst="rect">
            <a:avLst/>
          </a:prstGeom>
        </p:spPr>
        <p:txBody>
          <a:bodyPr lIns="0" tIns="0" rIns="0" bIns="0" anchor="ctr"/>
          <a:lstStyle>
            <a:lvl1pPr marL="0" indent="0">
              <a:buFontTx/>
              <a:buNone/>
              <a:defRPr sz="2400" b="1" spc="0">
                <a:solidFill>
                  <a:schemeClr val="bg1"/>
                </a:solidFill>
              </a:defRPr>
            </a:lvl1pPr>
            <a:lvl2pPr marL="609585" indent="0">
              <a:buFontTx/>
              <a:buNone/>
              <a:defRPr>
                <a:solidFill>
                  <a:schemeClr val="bg1"/>
                </a:solidFill>
              </a:defRPr>
            </a:lvl2pPr>
            <a:lvl3pPr marL="1219170" indent="0">
              <a:buFontTx/>
              <a:buNone/>
              <a:defRPr>
                <a:solidFill>
                  <a:schemeClr val="bg1"/>
                </a:solidFill>
              </a:defRPr>
            </a:lvl3pPr>
            <a:lvl4pPr marL="1828754" indent="0">
              <a:buFontTx/>
              <a:buNone/>
              <a:defRPr>
                <a:solidFill>
                  <a:schemeClr val="bg1"/>
                </a:solidFill>
              </a:defRPr>
            </a:lvl4pPr>
            <a:lvl5pPr marL="2438339" indent="0">
              <a:buFontTx/>
              <a:buNone/>
              <a:defRPr>
                <a:solidFill>
                  <a:schemeClr val="bg1"/>
                </a:solidFill>
              </a:defRPr>
            </a:lvl5pPr>
          </a:lstStyle>
          <a:p>
            <a:pPr lvl="0"/>
            <a:endParaRPr lang="en-AU"/>
          </a:p>
        </p:txBody>
      </p:sp>
      <p:sp>
        <p:nvSpPr>
          <p:cNvPr id="8" name="Slide Number Placeholder 5"/>
          <p:cNvSpPr>
            <a:spLocks noGrp="1"/>
          </p:cNvSpPr>
          <p:nvPr>
            <p:ph type="sldNum" sz="quarter" idx="4"/>
          </p:nvPr>
        </p:nvSpPr>
        <p:spPr>
          <a:xfrm>
            <a:off x="9696400" y="6412023"/>
            <a:ext cx="1828800" cy="180000"/>
          </a:xfrm>
          <a:prstGeom prst="rect">
            <a:avLst/>
          </a:prstGeom>
        </p:spPr>
        <p:txBody>
          <a:bodyPr vert="horz" lIns="0" tIns="0" rIns="0" bIns="0" rtlCol="0" anchor="t" anchorCtr="0"/>
          <a:lstStyle>
            <a:lvl1pPr algn="r">
              <a:defRPr sz="1400" baseline="0">
                <a:solidFill>
                  <a:schemeClr val="bg1"/>
                </a:solidFill>
                <a:latin typeface="Franklin Gothic Medium" panose="020B0603020102020204" pitchFamily="34" charset="0"/>
              </a:defRPr>
            </a:lvl1pPr>
          </a:lstStyle>
          <a:p>
            <a:fld id="{5EA579A0-2D03-40E0-9AF7-97C6E3FFE6EE}" type="slidenum">
              <a:rPr lang="en-AU" smtClean="0"/>
              <a:pPr/>
              <a:t>‹#›</a:t>
            </a:fld>
            <a:endParaRPr lang="en-AU"/>
          </a:p>
        </p:txBody>
      </p:sp>
    </p:spTree>
    <p:extLst>
      <p:ext uri="{BB962C8B-B14F-4D97-AF65-F5344CB8AC3E}">
        <p14:creationId xmlns:p14="http://schemas.microsoft.com/office/powerpoint/2010/main" val="29928829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mage Slide_2 Col">
    <p:spTree>
      <p:nvGrpSpPr>
        <p:cNvPr id="1" name=""/>
        <p:cNvGrpSpPr/>
        <p:nvPr/>
      </p:nvGrpSpPr>
      <p:grpSpPr>
        <a:xfrm>
          <a:off x="0" y="0"/>
          <a:ext cx="0" cy="0"/>
          <a:chOff x="0" y="0"/>
          <a:chExt cx="0" cy="0"/>
        </a:xfrm>
      </p:grpSpPr>
      <p:sp>
        <p:nvSpPr>
          <p:cNvPr id="3" name="Picture Placeholder 2"/>
          <p:cNvSpPr>
            <a:spLocks noGrp="1"/>
          </p:cNvSpPr>
          <p:nvPr>
            <p:ph type="pic" sz="quarter" idx="17"/>
          </p:nvPr>
        </p:nvSpPr>
        <p:spPr>
          <a:xfrm>
            <a:off x="0" y="0"/>
            <a:ext cx="12192000" cy="6858000"/>
          </a:xfrm>
          <a:prstGeom prst="rect">
            <a:avLst/>
          </a:prstGeom>
        </p:spPr>
        <p:txBody>
          <a:bodyPr/>
          <a:lstStyle/>
          <a:p>
            <a:endParaRPr lang="en-AU"/>
          </a:p>
        </p:txBody>
      </p:sp>
      <p:sp>
        <p:nvSpPr>
          <p:cNvPr id="6" name="Content Placeholder 18"/>
          <p:cNvSpPr>
            <a:spLocks noGrp="1"/>
          </p:cNvSpPr>
          <p:nvPr>
            <p:ph sz="quarter" idx="15"/>
          </p:nvPr>
        </p:nvSpPr>
        <p:spPr>
          <a:xfrm>
            <a:off x="719668" y="308207"/>
            <a:ext cx="11047216" cy="432495"/>
          </a:xfrm>
          <a:prstGeom prst="rect">
            <a:avLst/>
          </a:prstGeom>
        </p:spPr>
        <p:txBody>
          <a:bodyPr lIns="0" tIns="0" rIns="0" bIns="0" anchor="ctr"/>
          <a:lstStyle>
            <a:lvl1pPr marL="0" indent="0">
              <a:buFontTx/>
              <a:buNone/>
              <a:defRPr sz="2400" b="1" spc="0">
                <a:solidFill>
                  <a:schemeClr val="bg1"/>
                </a:solidFill>
              </a:defRPr>
            </a:lvl1pPr>
            <a:lvl2pPr marL="609585" indent="0">
              <a:buFontTx/>
              <a:buNone/>
              <a:defRPr>
                <a:solidFill>
                  <a:schemeClr val="bg1"/>
                </a:solidFill>
              </a:defRPr>
            </a:lvl2pPr>
            <a:lvl3pPr marL="1219170" indent="0">
              <a:buFontTx/>
              <a:buNone/>
              <a:defRPr>
                <a:solidFill>
                  <a:schemeClr val="bg1"/>
                </a:solidFill>
              </a:defRPr>
            </a:lvl3pPr>
            <a:lvl4pPr marL="1828754" indent="0">
              <a:buFontTx/>
              <a:buNone/>
              <a:defRPr>
                <a:solidFill>
                  <a:schemeClr val="bg1"/>
                </a:solidFill>
              </a:defRPr>
            </a:lvl4pPr>
            <a:lvl5pPr marL="2438339" indent="0">
              <a:buFontTx/>
              <a:buNone/>
              <a:defRPr>
                <a:solidFill>
                  <a:schemeClr val="bg1"/>
                </a:solidFill>
              </a:defRPr>
            </a:lvl5pPr>
          </a:lstStyle>
          <a:p>
            <a:pPr lvl="0"/>
            <a:endParaRPr lang="en-AU"/>
          </a:p>
        </p:txBody>
      </p:sp>
      <p:sp>
        <p:nvSpPr>
          <p:cNvPr id="8" name="Slide Number Placeholder 5"/>
          <p:cNvSpPr>
            <a:spLocks noGrp="1"/>
          </p:cNvSpPr>
          <p:nvPr>
            <p:ph type="sldNum" sz="quarter" idx="4"/>
          </p:nvPr>
        </p:nvSpPr>
        <p:spPr>
          <a:xfrm>
            <a:off x="9696400" y="6382527"/>
            <a:ext cx="1828800" cy="180000"/>
          </a:xfrm>
          <a:prstGeom prst="rect">
            <a:avLst/>
          </a:prstGeom>
        </p:spPr>
        <p:txBody>
          <a:bodyPr vert="horz" lIns="0" tIns="0" rIns="0" bIns="0" rtlCol="0" anchor="t" anchorCtr="0"/>
          <a:lstStyle>
            <a:lvl1pPr algn="r">
              <a:defRPr sz="1400" baseline="0">
                <a:solidFill>
                  <a:schemeClr val="bg1"/>
                </a:solidFill>
                <a:latin typeface="Franklin Gothic Medium" panose="020B0603020102020204" pitchFamily="34" charset="0"/>
              </a:defRPr>
            </a:lvl1pPr>
          </a:lstStyle>
          <a:p>
            <a:fld id="{5EA579A0-2D03-40E0-9AF7-97C6E3FFE6EE}" type="slidenum">
              <a:rPr lang="en-AU" smtClean="0"/>
              <a:pPr/>
              <a:t>‹#›</a:t>
            </a:fld>
            <a:endParaRPr lang="en-AU"/>
          </a:p>
        </p:txBody>
      </p:sp>
      <p:sp>
        <p:nvSpPr>
          <p:cNvPr id="7" name="Content Placeholder 2"/>
          <p:cNvSpPr>
            <a:spLocks noGrp="1"/>
          </p:cNvSpPr>
          <p:nvPr>
            <p:ph sz="half" idx="1"/>
          </p:nvPr>
        </p:nvSpPr>
        <p:spPr>
          <a:xfrm>
            <a:off x="719666" y="1411817"/>
            <a:ext cx="5183979" cy="4512000"/>
          </a:xfrm>
          <a:prstGeom prst="rect">
            <a:avLst/>
          </a:prstGeom>
        </p:spPr>
        <p:txBody>
          <a:bodyPr lIns="0" tIns="0" rIns="0" bIns="0"/>
          <a:lstStyle>
            <a:lvl1pPr marL="0" indent="0">
              <a:buNone/>
              <a:defRPr sz="1800" b="0" spc="0" baseline="0">
                <a:solidFill>
                  <a:schemeClr val="bg1"/>
                </a:solidFill>
                <a:latin typeface="Arial" panose="020B0604020202020204" pitchFamily="34" charset="0"/>
              </a:defRPr>
            </a:lvl1pPr>
            <a:lvl2pPr>
              <a:defRPr sz="1800" spc="0" baseline="0">
                <a:solidFill>
                  <a:schemeClr val="bg1"/>
                </a:solidFill>
                <a:latin typeface="Arial" panose="020B0604020202020204" pitchFamily="34" charset="0"/>
              </a:defRPr>
            </a:lvl2pPr>
            <a:lvl3pPr>
              <a:defRPr sz="1800" spc="0" baseline="0">
                <a:solidFill>
                  <a:schemeClr val="bg1"/>
                </a:solidFill>
                <a:latin typeface="Arial" panose="020B0604020202020204" pitchFamily="34" charset="0"/>
              </a:defRPr>
            </a:lvl3pPr>
            <a:lvl4pPr>
              <a:defRPr sz="1800" spc="0" baseline="0">
                <a:solidFill>
                  <a:schemeClr val="bg1"/>
                </a:solidFill>
                <a:latin typeface="Arial" panose="020B0604020202020204" pitchFamily="34" charset="0"/>
              </a:defRPr>
            </a:lvl4pPr>
            <a:lvl5pPr>
              <a:defRPr sz="1800" spc="0" baseline="0">
                <a:solidFill>
                  <a:schemeClr val="bg1"/>
                </a:solidFill>
                <a:latin typeface="Arial" panose="020B0604020202020204" pitchFamily="34" charset="0"/>
              </a:defRPr>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9" name="Content Placeholder 3"/>
          <p:cNvSpPr>
            <a:spLocks noGrp="1"/>
          </p:cNvSpPr>
          <p:nvPr>
            <p:ph sz="half" idx="2"/>
          </p:nvPr>
        </p:nvSpPr>
        <p:spPr>
          <a:xfrm>
            <a:off x="6383584" y="1411817"/>
            <a:ext cx="5184000" cy="4512000"/>
          </a:xfrm>
          <a:prstGeom prst="rect">
            <a:avLst/>
          </a:prstGeom>
        </p:spPr>
        <p:txBody>
          <a:bodyPr/>
          <a:lstStyle>
            <a:lvl1pPr marL="0" indent="0">
              <a:buNone/>
              <a:defRPr sz="1800" b="0" spc="0">
                <a:solidFill>
                  <a:schemeClr val="bg1"/>
                </a:solidFill>
              </a:defRPr>
            </a:lvl1pPr>
            <a:lvl2pPr>
              <a:defRPr sz="1800" spc="0">
                <a:solidFill>
                  <a:schemeClr val="bg1"/>
                </a:solidFill>
              </a:defRPr>
            </a:lvl2pPr>
            <a:lvl3pPr>
              <a:defRPr sz="1800" spc="0">
                <a:solidFill>
                  <a:schemeClr val="bg1"/>
                </a:solidFill>
              </a:defRPr>
            </a:lvl3pPr>
            <a:lvl4pPr>
              <a:defRPr sz="1800" spc="0">
                <a:solidFill>
                  <a:schemeClr val="bg1"/>
                </a:solidFill>
              </a:defRPr>
            </a:lvl4pPr>
            <a:lvl5pPr>
              <a:defRPr sz="1800" spc="0">
                <a:solidFill>
                  <a:schemeClr val="bg1"/>
                </a:solidFill>
              </a:defRPr>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10626301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Image Slide_3 image_No body copy">
    <p:spTree>
      <p:nvGrpSpPr>
        <p:cNvPr id="1" name=""/>
        <p:cNvGrpSpPr/>
        <p:nvPr/>
      </p:nvGrpSpPr>
      <p:grpSpPr>
        <a:xfrm>
          <a:off x="0" y="0"/>
          <a:ext cx="0" cy="0"/>
          <a:chOff x="0" y="0"/>
          <a:chExt cx="0" cy="0"/>
        </a:xfrm>
      </p:grpSpPr>
      <p:sp>
        <p:nvSpPr>
          <p:cNvPr id="3" name="Picture Placeholder 2"/>
          <p:cNvSpPr>
            <a:spLocks noGrp="1"/>
          </p:cNvSpPr>
          <p:nvPr>
            <p:ph type="pic" sz="quarter" idx="17"/>
          </p:nvPr>
        </p:nvSpPr>
        <p:spPr>
          <a:xfrm>
            <a:off x="-1" y="0"/>
            <a:ext cx="4080387" cy="6858000"/>
          </a:xfrm>
          <a:prstGeom prst="rect">
            <a:avLst/>
          </a:prstGeom>
        </p:spPr>
        <p:txBody>
          <a:bodyPr/>
          <a:lstStyle/>
          <a:p>
            <a:endParaRPr lang="en-AU"/>
          </a:p>
        </p:txBody>
      </p:sp>
      <p:sp>
        <p:nvSpPr>
          <p:cNvPr id="6" name="Content Placeholder 18"/>
          <p:cNvSpPr>
            <a:spLocks noGrp="1"/>
          </p:cNvSpPr>
          <p:nvPr>
            <p:ph sz="quarter" idx="15"/>
          </p:nvPr>
        </p:nvSpPr>
        <p:spPr>
          <a:xfrm>
            <a:off x="719668" y="308207"/>
            <a:ext cx="11047216" cy="432495"/>
          </a:xfrm>
          <a:prstGeom prst="rect">
            <a:avLst/>
          </a:prstGeom>
        </p:spPr>
        <p:txBody>
          <a:bodyPr lIns="0" tIns="0" rIns="0" bIns="0" anchor="ctr"/>
          <a:lstStyle>
            <a:lvl1pPr marL="0" indent="0">
              <a:buFontTx/>
              <a:buNone/>
              <a:defRPr sz="2400" b="1" spc="0">
                <a:solidFill>
                  <a:schemeClr val="bg1"/>
                </a:solidFill>
              </a:defRPr>
            </a:lvl1pPr>
            <a:lvl2pPr marL="609585" indent="0">
              <a:buFontTx/>
              <a:buNone/>
              <a:defRPr>
                <a:solidFill>
                  <a:schemeClr val="bg1"/>
                </a:solidFill>
              </a:defRPr>
            </a:lvl2pPr>
            <a:lvl3pPr marL="1219170" indent="0">
              <a:buFontTx/>
              <a:buNone/>
              <a:defRPr>
                <a:solidFill>
                  <a:schemeClr val="bg1"/>
                </a:solidFill>
              </a:defRPr>
            </a:lvl3pPr>
            <a:lvl4pPr marL="1828754" indent="0">
              <a:buFontTx/>
              <a:buNone/>
              <a:defRPr>
                <a:solidFill>
                  <a:schemeClr val="bg1"/>
                </a:solidFill>
              </a:defRPr>
            </a:lvl4pPr>
            <a:lvl5pPr marL="2438339" indent="0">
              <a:buFontTx/>
              <a:buNone/>
              <a:defRPr>
                <a:solidFill>
                  <a:schemeClr val="bg1"/>
                </a:solidFill>
              </a:defRPr>
            </a:lvl5pPr>
          </a:lstStyle>
          <a:p>
            <a:pPr lvl="0"/>
            <a:endParaRPr lang="en-AU"/>
          </a:p>
        </p:txBody>
      </p:sp>
      <p:sp>
        <p:nvSpPr>
          <p:cNvPr id="8" name="Slide Number Placeholder 5"/>
          <p:cNvSpPr>
            <a:spLocks noGrp="1"/>
          </p:cNvSpPr>
          <p:nvPr>
            <p:ph type="sldNum" sz="quarter" idx="4"/>
          </p:nvPr>
        </p:nvSpPr>
        <p:spPr>
          <a:xfrm>
            <a:off x="9696400" y="6412023"/>
            <a:ext cx="1828800" cy="180000"/>
          </a:xfrm>
          <a:prstGeom prst="rect">
            <a:avLst/>
          </a:prstGeom>
        </p:spPr>
        <p:txBody>
          <a:bodyPr vert="horz" lIns="0" tIns="0" rIns="0" bIns="0" rtlCol="0" anchor="t" anchorCtr="0"/>
          <a:lstStyle>
            <a:lvl1pPr algn="r">
              <a:defRPr sz="1400" baseline="0">
                <a:solidFill>
                  <a:schemeClr val="bg1"/>
                </a:solidFill>
                <a:latin typeface="Franklin Gothic Medium" panose="020B0603020102020204" pitchFamily="34" charset="0"/>
              </a:defRPr>
            </a:lvl1pPr>
          </a:lstStyle>
          <a:p>
            <a:fld id="{5EA579A0-2D03-40E0-9AF7-97C6E3FFE6EE}" type="slidenum">
              <a:rPr lang="en-AU" smtClean="0"/>
              <a:pPr/>
              <a:t>‹#›</a:t>
            </a:fld>
            <a:endParaRPr lang="en-AU"/>
          </a:p>
        </p:txBody>
      </p:sp>
      <p:sp>
        <p:nvSpPr>
          <p:cNvPr id="12" name="Picture Placeholder 2"/>
          <p:cNvSpPr>
            <a:spLocks noGrp="1"/>
          </p:cNvSpPr>
          <p:nvPr>
            <p:ph type="pic" sz="quarter" idx="19"/>
          </p:nvPr>
        </p:nvSpPr>
        <p:spPr>
          <a:xfrm>
            <a:off x="4080386" y="0"/>
            <a:ext cx="4080387" cy="6858000"/>
          </a:xfrm>
          <a:prstGeom prst="rect">
            <a:avLst/>
          </a:prstGeom>
        </p:spPr>
        <p:txBody>
          <a:bodyPr/>
          <a:lstStyle/>
          <a:p>
            <a:endParaRPr lang="en-AU"/>
          </a:p>
        </p:txBody>
      </p:sp>
      <p:sp>
        <p:nvSpPr>
          <p:cNvPr id="13" name="Picture Placeholder 2"/>
          <p:cNvSpPr>
            <a:spLocks noGrp="1"/>
          </p:cNvSpPr>
          <p:nvPr>
            <p:ph type="pic" sz="quarter" idx="20"/>
          </p:nvPr>
        </p:nvSpPr>
        <p:spPr>
          <a:xfrm>
            <a:off x="8160773" y="0"/>
            <a:ext cx="4031227" cy="6858000"/>
          </a:xfrm>
          <a:prstGeom prst="rect">
            <a:avLst/>
          </a:prstGeom>
        </p:spPr>
        <p:txBody>
          <a:bodyPr/>
          <a:lstStyle/>
          <a:p>
            <a:endParaRPr lang="en-AU"/>
          </a:p>
        </p:txBody>
      </p:sp>
      <p:sp>
        <p:nvSpPr>
          <p:cNvPr id="9" name="Content Placeholder 18"/>
          <p:cNvSpPr>
            <a:spLocks noGrp="1"/>
          </p:cNvSpPr>
          <p:nvPr>
            <p:ph sz="quarter" idx="18"/>
          </p:nvPr>
        </p:nvSpPr>
        <p:spPr>
          <a:xfrm>
            <a:off x="695325" y="6313702"/>
            <a:ext cx="1226609" cy="544298"/>
          </a:xfrm>
          <a:prstGeom prst="rect">
            <a:avLst/>
          </a:prstGeom>
          <a:solidFill>
            <a:srgbClr val="006892"/>
          </a:solidFill>
        </p:spPr>
        <p:txBody>
          <a:bodyPr lIns="0" tIns="0" rIns="0" bIns="0" anchor="ctr"/>
          <a:lstStyle>
            <a:lvl1pPr marL="0" indent="0" algn="ctr">
              <a:buFontTx/>
              <a:buNone/>
              <a:defRPr sz="1400" b="1" spc="0" baseline="0">
                <a:solidFill>
                  <a:schemeClr val="tx2"/>
                </a:solidFill>
              </a:defRPr>
            </a:lvl1pPr>
            <a:lvl2pPr marL="609585" indent="0">
              <a:buFontTx/>
              <a:buNone/>
              <a:defRPr>
                <a:solidFill>
                  <a:schemeClr val="bg1"/>
                </a:solidFill>
              </a:defRPr>
            </a:lvl2pPr>
            <a:lvl3pPr marL="1219170" indent="0">
              <a:buFontTx/>
              <a:buNone/>
              <a:defRPr>
                <a:solidFill>
                  <a:schemeClr val="bg1"/>
                </a:solidFill>
              </a:defRPr>
            </a:lvl3pPr>
            <a:lvl4pPr marL="1828754" indent="0">
              <a:buFontTx/>
              <a:buNone/>
              <a:defRPr>
                <a:solidFill>
                  <a:schemeClr val="bg1"/>
                </a:solidFill>
              </a:defRPr>
            </a:lvl4pPr>
            <a:lvl5pPr marL="2438339" indent="0">
              <a:buFontTx/>
              <a:buNone/>
              <a:defRPr>
                <a:solidFill>
                  <a:schemeClr val="bg1"/>
                </a:solidFill>
              </a:defRPr>
            </a:lvl5pPr>
          </a:lstStyle>
          <a:p>
            <a:pPr lvl="0"/>
            <a:endParaRPr lang="en-AU"/>
          </a:p>
        </p:txBody>
      </p:sp>
      <p:sp>
        <p:nvSpPr>
          <p:cNvPr id="11" name="Content Placeholder 18"/>
          <p:cNvSpPr>
            <a:spLocks noGrp="1"/>
          </p:cNvSpPr>
          <p:nvPr>
            <p:ph sz="quarter" idx="16"/>
          </p:nvPr>
        </p:nvSpPr>
        <p:spPr>
          <a:xfrm>
            <a:off x="700030" y="6313744"/>
            <a:ext cx="1221904" cy="432495"/>
          </a:xfrm>
          <a:prstGeom prst="rect">
            <a:avLst/>
          </a:prstGeom>
        </p:spPr>
        <p:txBody>
          <a:bodyPr lIns="0" tIns="0" rIns="0" bIns="0" anchor="ctr"/>
          <a:lstStyle>
            <a:lvl1pPr marL="0" indent="0" algn="ctr">
              <a:buFontTx/>
              <a:buNone/>
              <a:defRPr sz="1400" b="1" spc="0" baseline="0">
                <a:solidFill>
                  <a:schemeClr val="bg1"/>
                </a:solidFill>
              </a:defRPr>
            </a:lvl1pPr>
            <a:lvl2pPr marL="609585" indent="0">
              <a:buFontTx/>
              <a:buNone/>
              <a:defRPr>
                <a:solidFill>
                  <a:schemeClr val="bg1"/>
                </a:solidFill>
              </a:defRPr>
            </a:lvl2pPr>
            <a:lvl3pPr marL="1219170" indent="0">
              <a:buFontTx/>
              <a:buNone/>
              <a:defRPr>
                <a:solidFill>
                  <a:schemeClr val="bg1"/>
                </a:solidFill>
              </a:defRPr>
            </a:lvl3pPr>
            <a:lvl4pPr marL="1828754" indent="0">
              <a:buFontTx/>
              <a:buNone/>
              <a:defRPr>
                <a:solidFill>
                  <a:schemeClr val="bg1"/>
                </a:solidFill>
              </a:defRPr>
            </a:lvl4pPr>
            <a:lvl5pPr marL="2438339" indent="0">
              <a:buFontTx/>
              <a:buNone/>
              <a:defRPr>
                <a:solidFill>
                  <a:schemeClr val="bg1"/>
                </a:solidFill>
              </a:defRPr>
            </a:lvl5pPr>
          </a:lstStyle>
          <a:p>
            <a:pPr lvl="0"/>
            <a:endParaRPr lang="en-AU"/>
          </a:p>
        </p:txBody>
      </p:sp>
    </p:spTree>
    <p:extLst>
      <p:ext uri="{BB962C8B-B14F-4D97-AF65-F5344CB8AC3E}">
        <p14:creationId xmlns:p14="http://schemas.microsoft.com/office/powerpoint/2010/main" val="9871291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Image Slide_2 image_No body copy">
    <p:spTree>
      <p:nvGrpSpPr>
        <p:cNvPr id="1" name=""/>
        <p:cNvGrpSpPr/>
        <p:nvPr/>
      </p:nvGrpSpPr>
      <p:grpSpPr>
        <a:xfrm>
          <a:off x="0" y="0"/>
          <a:ext cx="0" cy="0"/>
          <a:chOff x="0" y="0"/>
          <a:chExt cx="0" cy="0"/>
        </a:xfrm>
      </p:grpSpPr>
      <p:sp>
        <p:nvSpPr>
          <p:cNvPr id="8" name="Slide Number Placeholder 5"/>
          <p:cNvSpPr>
            <a:spLocks noGrp="1"/>
          </p:cNvSpPr>
          <p:nvPr>
            <p:ph type="sldNum" sz="quarter" idx="4"/>
          </p:nvPr>
        </p:nvSpPr>
        <p:spPr>
          <a:xfrm>
            <a:off x="9696400" y="6412023"/>
            <a:ext cx="1828800" cy="180000"/>
          </a:xfrm>
          <a:prstGeom prst="rect">
            <a:avLst/>
          </a:prstGeom>
        </p:spPr>
        <p:txBody>
          <a:bodyPr vert="horz" lIns="0" tIns="0" rIns="0" bIns="0" rtlCol="0" anchor="t" anchorCtr="0"/>
          <a:lstStyle>
            <a:lvl1pPr algn="r">
              <a:defRPr sz="1400" baseline="0">
                <a:solidFill>
                  <a:schemeClr val="bg1"/>
                </a:solidFill>
                <a:latin typeface="Franklin Gothic Medium" panose="020B0603020102020204" pitchFamily="34" charset="0"/>
              </a:defRPr>
            </a:lvl1pPr>
          </a:lstStyle>
          <a:p>
            <a:fld id="{5EA579A0-2D03-40E0-9AF7-97C6E3FFE6EE}" type="slidenum">
              <a:rPr lang="en-AU" smtClean="0"/>
              <a:pPr/>
              <a:t>‹#›</a:t>
            </a:fld>
            <a:endParaRPr lang="en-AU"/>
          </a:p>
        </p:txBody>
      </p:sp>
      <p:sp>
        <p:nvSpPr>
          <p:cNvPr id="12" name="Picture Placeholder 2"/>
          <p:cNvSpPr>
            <a:spLocks noGrp="1"/>
          </p:cNvSpPr>
          <p:nvPr>
            <p:ph type="pic" sz="quarter" idx="19"/>
          </p:nvPr>
        </p:nvSpPr>
        <p:spPr>
          <a:xfrm>
            <a:off x="4080386" y="0"/>
            <a:ext cx="4080387" cy="6858000"/>
          </a:xfrm>
          <a:prstGeom prst="rect">
            <a:avLst/>
          </a:prstGeom>
        </p:spPr>
        <p:txBody>
          <a:bodyPr/>
          <a:lstStyle/>
          <a:p>
            <a:endParaRPr lang="en-AU"/>
          </a:p>
        </p:txBody>
      </p:sp>
      <p:sp>
        <p:nvSpPr>
          <p:cNvPr id="13" name="Picture Placeholder 2"/>
          <p:cNvSpPr>
            <a:spLocks noGrp="1"/>
          </p:cNvSpPr>
          <p:nvPr>
            <p:ph type="pic" sz="quarter" idx="20"/>
          </p:nvPr>
        </p:nvSpPr>
        <p:spPr>
          <a:xfrm>
            <a:off x="8160773" y="0"/>
            <a:ext cx="4031227" cy="6858000"/>
          </a:xfrm>
          <a:prstGeom prst="rect">
            <a:avLst/>
          </a:prstGeom>
        </p:spPr>
        <p:txBody>
          <a:bodyPr/>
          <a:lstStyle/>
          <a:p>
            <a:endParaRPr lang="en-AU"/>
          </a:p>
        </p:txBody>
      </p:sp>
      <p:sp>
        <p:nvSpPr>
          <p:cNvPr id="14" name="Content Placeholder 18"/>
          <p:cNvSpPr>
            <a:spLocks noGrp="1"/>
          </p:cNvSpPr>
          <p:nvPr>
            <p:ph sz="quarter" idx="15"/>
          </p:nvPr>
        </p:nvSpPr>
        <p:spPr>
          <a:xfrm>
            <a:off x="719668" y="308207"/>
            <a:ext cx="8160643" cy="432495"/>
          </a:xfrm>
          <a:prstGeom prst="rect">
            <a:avLst/>
          </a:prstGeom>
        </p:spPr>
        <p:txBody>
          <a:bodyPr lIns="0" tIns="0" rIns="0" bIns="0" anchor="ctr"/>
          <a:lstStyle>
            <a:lvl1pPr marL="0" indent="0">
              <a:buFontTx/>
              <a:buNone/>
              <a:defRPr sz="2400" b="1" spc="0">
                <a:solidFill>
                  <a:schemeClr val="accent1"/>
                </a:solidFill>
              </a:defRPr>
            </a:lvl1pPr>
            <a:lvl2pPr marL="609585" indent="0">
              <a:buFontTx/>
              <a:buNone/>
              <a:defRPr>
                <a:solidFill>
                  <a:schemeClr val="bg1"/>
                </a:solidFill>
              </a:defRPr>
            </a:lvl2pPr>
            <a:lvl3pPr marL="1219170" indent="0">
              <a:buFontTx/>
              <a:buNone/>
              <a:defRPr>
                <a:solidFill>
                  <a:schemeClr val="bg1"/>
                </a:solidFill>
              </a:defRPr>
            </a:lvl3pPr>
            <a:lvl4pPr marL="1828754" indent="0">
              <a:buFontTx/>
              <a:buNone/>
              <a:defRPr>
                <a:solidFill>
                  <a:schemeClr val="bg1"/>
                </a:solidFill>
              </a:defRPr>
            </a:lvl4pPr>
            <a:lvl5pPr marL="2438339" indent="0">
              <a:buFontTx/>
              <a:buNone/>
              <a:defRPr>
                <a:solidFill>
                  <a:schemeClr val="bg1"/>
                </a:solidFill>
              </a:defRPr>
            </a:lvl5pPr>
          </a:lstStyle>
          <a:p>
            <a:pPr lvl="0"/>
            <a:endParaRPr lang="en-AU"/>
          </a:p>
        </p:txBody>
      </p:sp>
      <p:sp>
        <p:nvSpPr>
          <p:cNvPr id="15" name="Content Placeholder 2"/>
          <p:cNvSpPr>
            <a:spLocks noGrp="1"/>
          </p:cNvSpPr>
          <p:nvPr>
            <p:ph idx="1"/>
          </p:nvPr>
        </p:nvSpPr>
        <p:spPr>
          <a:xfrm>
            <a:off x="719668" y="1412777"/>
            <a:ext cx="3188190" cy="4512017"/>
          </a:xfrm>
          <a:prstGeom prst="rect">
            <a:avLst/>
          </a:prstGeom>
        </p:spPr>
        <p:txBody>
          <a:bodyPr lIns="0" tIns="0" rIns="0" bIns="0"/>
          <a:lstStyle>
            <a:lvl1pPr marL="0" indent="0">
              <a:spcBef>
                <a:spcPts val="800"/>
              </a:spcBef>
              <a:buNone/>
              <a:defRPr sz="2000" b="0" i="0" spc="0" baseline="0"/>
            </a:lvl1pPr>
            <a:lvl2pPr marL="959976" indent="-479988">
              <a:spcBef>
                <a:spcPts val="800"/>
              </a:spcBef>
              <a:defRPr sz="2000" spc="0"/>
            </a:lvl2pPr>
            <a:lvl3pPr marL="1439964" indent="-479988">
              <a:spcBef>
                <a:spcPts val="800"/>
              </a:spcBef>
              <a:defRPr sz="2000" spc="0"/>
            </a:lvl3pPr>
            <a:lvl4pPr marL="1919952" indent="-479988">
              <a:spcBef>
                <a:spcPts val="800"/>
              </a:spcBef>
              <a:defRPr sz="2000" spc="0"/>
            </a:lvl4pPr>
            <a:lvl5pPr marL="2399940" indent="-479988">
              <a:spcBef>
                <a:spcPts val="800"/>
              </a:spcBef>
              <a:defRPr sz="2000" spc="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9" name="Rectangle 8"/>
          <p:cNvSpPr/>
          <p:nvPr userDrawn="1"/>
        </p:nvSpPr>
        <p:spPr>
          <a:xfrm>
            <a:off x="695325" y="6324720"/>
            <a:ext cx="1226609" cy="54429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 name="Rectangle 10"/>
          <p:cNvSpPr/>
          <p:nvPr userDrawn="1"/>
        </p:nvSpPr>
        <p:spPr>
          <a:xfrm>
            <a:off x="695326" y="6384574"/>
            <a:ext cx="1226608" cy="307777"/>
          </a:xfrm>
          <a:prstGeom prst="rect">
            <a:avLst/>
          </a:prstGeom>
        </p:spPr>
        <p:txBody>
          <a:bodyPr wrap="square">
            <a:spAutoFit/>
          </a:bodyPr>
          <a:lstStyle/>
          <a:p>
            <a:pPr marL="0" marR="0" lvl="0" indent="0" algn="ctr" defTabSz="1219170" rtl="0" eaLnBrk="1" fontAlgn="auto" latinLnBrk="0" hangingPunct="1">
              <a:lnSpc>
                <a:spcPct val="100000"/>
              </a:lnSpc>
              <a:spcBef>
                <a:spcPts val="800"/>
              </a:spcBef>
              <a:spcAft>
                <a:spcPts val="0"/>
              </a:spcAft>
              <a:buClr>
                <a:srgbClr val="0082AA"/>
              </a:buClr>
              <a:buSzTx/>
              <a:buFontTx/>
              <a:buNone/>
              <a:tabLst/>
              <a:defRPr/>
            </a:pPr>
            <a:r>
              <a:rPr kumimoji="0" lang="en-US" sz="14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Module 2</a:t>
            </a:r>
            <a:endParaRPr kumimoji="0" lang="en-AU" sz="14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7201615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Image Slide_2 image_No body copy">
    <p:spTree>
      <p:nvGrpSpPr>
        <p:cNvPr id="1" name=""/>
        <p:cNvGrpSpPr/>
        <p:nvPr/>
      </p:nvGrpSpPr>
      <p:grpSpPr>
        <a:xfrm>
          <a:off x="0" y="0"/>
          <a:ext cx="0" cy="0"/>
          <a:chOff x="0" y="0"/>
          <a:chExt cx="0" cy="0"/>
        </a:xfrm>
      </p:grpSpPr>
      <p:sp>
        <p:nvSpPr>
          <p:cNvPr id="8" name="Slide Number Placeholder 5"/>
          <p:cNvSpPr>
            <a:spLocks noGrp="1"/>
          </p:cNvSpPr>
          <p:nvPr>
            <p:ph type="sldNum" sz="quarter" idx="4"/>
          </p:nvPr>
        </p:nvSpPr>
        <p:spPr>
          <a:xfrm>
            <a:off x="9696400" y="6412023"/>
            <a:ext cx="1828800" cy="180000"/>
          </a:xfrm>
          <a:prstGeom prst="rect">
            <a:avLst/>
          </a:prstGeom>
        </p:spPr>
        <p:txBody>
          <a:bodyPr vert="horz" lIns="0" tIns="0" rIns="0" bIns="0" rtlCol="0" anchor="t" anchorCtr="0"/>
          <a:lstStyle>
            <a:lvl1pPr algn="r">
              <a:defRPr sz="1400" baseline="0">
                <a:solidFill>
                  <a:schemeClr val="bg1"/>
                </a:solidFill>
                <a:latin typeface="Franklin Gothic Medium" panose="020B0603020102020204" pitchFamily="34" charset="0"/>
              </a:defRPr>
            </a:lvl1pPr>
          </a:lstStyle>
          <a:p>
            <a:fld id="{5EA579A0-2D03-40E0-9AF7-97C6E3FFE6EE}" type="slidenum">
              <a:rPr lang="en-AU" smtClean="0"/>
              <a:pPr/>
              <a:t>‹#›</a:t>
            </a:fld>
            <a:endParaRPr lang="en-AU"/>
          </a:p>
        </p:txBody>
      </p:sp>
      <p:sp>
        <p:nvSpPr>
          <p:cNvPr id="12" name="Picture Placeholder 2"/>
          <p:cNvSpPr>
            <a:spLocks noGrp="1"/>
          </p:cNvSpPr>
          <p:nvPr>
            <p:ph type="pic" sz="quarter" idx="19"/>
          </p:nvPr>
        </p:nvSpPr>
        <p:spPr>
          <a:xfrm>
            <a:off x="4080386" y="0"/>
            <a:ext cx="8111614" cy="6858000"/>
          </a:xfrm>
          <a:prstGeom prst="rect">
            <a:avLst/>
          </a:prstGeom>
        </p:spPr>
        <p:txBody>
          <a:bodyPr/>
          <a:lstStyle/>
          <a:p>
            <a:endParaRPr lang="en-AU"/>
          </a:p>
        </p:txBody>
      </p:sp>
      <p:sp>
        <p:nvSpPr>
          <p:cNvPr id="14" name="Content Placeholder 18"/>
          <p:cNvSpPr>
            <a:spLocks noGrp="1"/>
          </p:cNvSpPr>
          <p:nvPr>
            <p:ph sz="quarter" idx="15"/>
          </p:nvPr>
        </p:nvSpPr>
        <p:spPr>
          <a:xfrm>
            <a:off x="719668" y="308207"/>
            <a:ext cx="8160643" cy="432495"/>
          </a:xfrm>
          <a:prstGeom prst="rect">
            <a:avLst/>
          </a:prstGeom>
        </p:spPr>
        <p:txBody>
          <a:bodyPr lIns="0" tIns="0" rIns="0" bIns="0" anchor="ctr"/>
          <a:lstStyle>
            <a:lvl1pPr marL="0" indent="0">
              <a:buFontTx/>
              <a:buNone/>
              <a:defRPr sz="2400" b="1" spc="0">
                <a:solidFill>
                  <a:schemeClr val="accent1"/>
                </a:solidFill>
              </a:defRPr>
            </a:lvl1pPr>
            <a:lvl2pPr marL="609585" indent="0">
              <a:buFontTx/>
              <a:buNone/>
              <a:defRPr>
                <a:solidFill>
                  <a:schemeClr val="bg1"/>
                </a:solidFill>
              </a:defRPr>
            </a:lvl2pPr>
            <a:lvl3pPr marL="1219170" indent="0">
              <a:buFontTx/>
              <a:buNone/>
              <a:defRPr>
                <a:solidFill>
                  <a:schemeClr val="bg1"/>
                </a:solidFill>
              </a:defRPr>
            </a:lvl3pPr>
            <a:lvl4pPr marL="1828754" indent="0">
              <a:buFontTx/>
              <a:buNone/>
              <a:defRPr>
                <a:solidFill>
                  <a:schemeClr val="bg1"/>
                </a:solidFill>
              </a:defRPr>
            </a:lvl4pPr>
            <a:lvl5pPr marL="2438339" indent="0">
              <a:buFontTx/>
              <a:buNone/>
              <a:defRPr>
                <a:solidFill>
                  <a:schemeClr val="bg1"/>
                </a:solidFill>
              </a:defRPr>
            </a:lvl5pPr>
          </a:lstStyle>
          <a:p>
            <a:pPr lvl="0"/>
            <a:endParaRPr lang="en-AU"/>
          </a:p>
        </p:txBody>
      </p:sp>
      <p:sp>
        <p:nvSpPr>
          <p:cNvPr id="15" name="Content Placeholder 2"/>
          <p:cNvSpPr>
            <a:spLocks noGrp="1"/>
          </p:cNvSpPr>
          <p:nvPr>
            <p:ph idx="1"/>
          </p:nvPr>
        </p:nvSpPr>
        <p:spPr>
          <a:xfrm>
            <a:off x="719668" y="1412777"/>
            <a:ext cx="3188190" cy="4512017"/>
          </a:xfrm>
          <a:prstGeom prst="rect">
            <a:avLst/>
          </a:prstGeom>
        </p:spPr>
        <p:txBody>
          <a:bodyPr lIns="0" tIns="0" rIns="0" bIns="0"/>
          <a:lstStyle>
            <a:lvl1pPr marL="0" indent="0">
              <a:spcBef>
                <a:spcPts val="800"/>
              </a:spcBef>
              <a:buNone/>
              <a:defRPr sz="2000" b="0" i="0" spc="0" baseline="0"/>
            </a:lvl1pPr>
            <a:lvl2pPr marL="959976" indent="-479988">
              <a:spcBef>
                <a:spcPts val="800"/>
              </a:spcBef>
              <a:defRPr sz="2000" spc="0"/>
            </a:lvl2pPr>
            <a:lvl3pPr marL="1439964" indent="-479988">
              <a:spcBef>
                <a:spcPts val="800"/>
              </a:spcBef>
              <a:defRPr sz="2000" spc="0"/>
            </a:lvl3pPr>
            <a:lvl4pPr marL="1919952" indent="-479988">
              <a:spcBef>
                <a:spcPts val="800"/>
              </a:spcBef>
              <a:defRPr sz="2000" spc="0"/>
            </a:lvl4pPr>
            <a:lvl5pPr marL="2399940" indent="-479988">
              <a:spcBef>
                <a:spcPts val="800"/>
              </a:spcBef>
              <a:defRPr sz="2000" spc="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9" name="Rectangle 8"/>
          <p:cNvSpPr/>
          <p:nvPr userDrawn="1"/>
        </p:nvSpPr>
        <p:spPr>
          <a:xfrm>
            <a:off x="695325" y="6324720"/>
            <a:ext cx="1226609" cy="54429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 name="Rectangle 10"/>
          <p:cNvSpPr/>
          <p:nvPr userDrawn="1"/>
        </p:nvSpPr>
        <p:spPr>
          <a:xfrm>
            <a:off x="695326" y="6384574"/>
            <a:ext cx="1226608" cy="307777"/>
          </a:xfrm>
          <a:prstGeom prst="rect">
            <a:avLst/>
          </a:prstGeom>
        </p:spPr>
        <p:txBody>
          <a:bodyPr wrap="square">
            <a:spAutoFit/>
          </a:bodyPr>
          <a:lstStyle/>
          <a:p>
            <a:pPr marL="0" marR="0" lvl="0" indent="0" algn="ctr" defTabSz="1219170" rtl="0" eaLnBrk="1" fontAlgn="auto" latinLnBrk="0" hangingPunct="1">
              <a:lnSpc>
                <a:spcPct val="100000"/>
              </a:lnSpc>
              <a:spcBef>
                <a:spcPts val="800"/>
              </a:spcBef>
              <a:spcAft>
                <a:spcPts val="0"/>
              </a:spcAft>
              <a:buClr>
                <a:srgbClr val="0082AA"/>
              </a:buClr>
              <a:buSzTx/>
              <a:buFontTx/>
              <a:buNone/>
              <a:tabLst/>
              <a:defRPr/>
            </a:pPr>
            <a:r>
              <a:rPr kumimoji="0" lang="en-US" sz="14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Module 2</a:t>
            </a:r>
            <a:endParaRPr kumimoji="0" lang="en-AU" sz="14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5413272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5_Image Slide_1 image_No body copy">
    <p:spTree>
      <p:nvGrpSpPr>
        <p:cNvPr id="1" name=""/>
        <p:cNvGrpSpPr/>
        <p:nvPr/>
      </p:nvGrpSpPr>
      <p:grpSpPr>
        <a:xfrm>
          <a:off x="0" y="0"/>
          <a:ext cx="0" cy="0"/>
          <a:chOff x="0" y="0"/>
          <a:chExt cx="0" cy="0"/>
        </a:xfrm>
      </p:grpSpPr>
      <p:sp>
        <p:nvSpPr>
          <p:cNvPr id="8" name="Slide Number Placeholder 5"/>
          <p:cNvSpPr>
            <a:spLocks noGrp="1"/>
          </p:cNvSpPr>
          <p:nvPr>
            <p:ph type="sldNum" sz="quarter" idx="4"/>
          </p:nvPr>
        </p:nvSpPr>
        <p:spPr>
          <a:xfrm>
            <a:off x="9696400" y="6412023"/>
            <a:ext cx="1828800" cy="180000"/>
          </a:xfrm>
          <a:prstGeom prst="rect">
            <a:avLst/>
          </a:prstGeom>
        </p:spPr>
        <p:txBody>
          <a:bodyPr vert="horz" lIns="0" tIns="0" rIns="0" bIns="0" rtlCol="0" anchor="t" anchorCtr="0"/>
          <a:lstStyle>
            <a:lvl1pPr algn="r">
              <a:defRPr sz="1400" baseline="0">
                <a:solidFill>
                  <a:schemeClr val="bg1"/>
                </a:solidFill>
                <a:latin typeface="Franklin Gothic Medium" panose="020B0603020102020204" pitchFamily="34" charset="0"/>
              </a:defRPr>
            </a:lvl1pPr>
          </a:lstStyle>
          <a:p>
            <a:fld id="{5EA579A0-2D03-40E0-9AF7-97C6E3FFE6EE}" type="slidenum">
              <a:rPr lang="en-AU" smtClean="0"/>
              <a:pPr/>
              <a:t>‹#›</a:t>
            </a:fld>
            <a:endParaRPr lang="en-AU"/>
          </a:p>
        </p:txBody>
      </p:sp>
      <p:sp>
        <p:nvSpPr>
          <p:cNvPr id="13" name="Picture Placeholder 2"/>
          <p:cNvSpPr>
            <a:spLocks noGrp="1"/>
          </p:cNvSpPr>
          <p:nvPr>
            <p:ph type="pic" sz="quarter" idx="20"/>
          </p:nvPr>
        </p:nvSpPr>
        <p:spPr>
          <a:xfrm>
            <a:off x="8160773" y="0"/>
            <a:ext cx="4031227" cy="6858000"/>
          </a:xfrm>
          <a:prstGeom prst="rect">
            <a:avLst/>
          </a:prstGeom>
        </p:spPr>
        <p:txBody>
          <a:bodyPr/>
          <a:lstStyle/>
          <a:p>
            <a:endParaRPr lang="en-AU"/>
          </a:p>
        </p:txBody>
      </p:sp>
      <p:sp>
        <p:nvSpPr>
          <p:cNvPr id="11" name="Content Placeholder 18"/>
          <p:cNvSpPr>
            <a:spLocks noGrp="1"/>
          </p:cNvSpPr>
          <p:nvPr>
            <p:ph sz="quarter" idx="15"/>
          </p:nvPr>
        </p:nvSpPr>
        <p:spPr>
          <a:xfrm>
            <a:off x="719668" y="308207"/>
            <a:ext cx="7230799" cy="432495"/>
          </a:xfrm>
          <a:prstGeom prst="rect">
            <a:avLst/>
          </a:prstGeom>
        </p:spPr>
        <p:txBody>
          <a:bodyPr lIns="0" tIns="0" rIns="0" bIns="0" anchor="ctr"/>
          <a:lstStyle>
            <a:lvl1pPr marL="0" indent="0">
              <a:buFontTx/>
              <a:buNone/>
              <a:defRPr sz="2400" b="1" spc="0">
                <a:solidFill>
                  <a:schemeClr val="accent1"/>
                </a:solidFill>
              </a:defRPr>
            </a:lvl1pPr>
            <a:lvl2pPr marL="609585" indent="0">
              <a:buFontTx/>
              <a:buNone/>
              <a:defRPr>
                <a:solidFill>
                  <a:schemeClr val="bg1"/>
                </a:solidFill>
              </a:defRPr>
            </a:lvl2pPr>
            <a:lvl3pPr marL="1219170" indent="0">
              <a:buFontTx/>
              <a:buNone/>
              <a:defRPr>
                <a:solidFill>
                  <a:schemeClr val="bg1"/>
                </a:solidFill>
              </a:defRPr>
            </a:lvl3pPr>
            <a:lvl4pPr marL="1828754" indent="0">
              <a:buFontTx/>
              <a:buNone/>
              <a:defRPr>
                <a:solidFill>
                  <a:schemeClr val="bg1"/>
                </a:solidFill>
              </a:defRPr>
            </a:lvl4pPr>
            <a:lvl5pPr marL="2438339" indent="0">
              <a:buFontTx/>
              <a:buNone/>
              <a:defRPr>
                <a:solidFill>
                  <a:schemeClr val="bg1"/>
                </a:solidFill>
              </a:defRPr>
            </a:lvl5pPr>
          </a:lstStyle>
          <a:p>
            <a:pPr lvl="0"/>
            <a:endParaRPr lang="en-AU"/>
          </a:p>
        </p:txBody>
      </p:sp>
      <p:sp>
        <p:nvSpPr>
          <p:cNvPr id="14" name="Content Placeholder 2"/>
          <p:cNvSpPr>
            <a:spLocks noGrp="1"/>
          </p:cNvSpPr>
          <p:nvPr>
            <p:ph idx="1"/>
          </p:nvPr>
        </p:nvSpPr>
        <p:spPr>
          <a:xfrm>
            <a:off x="719667" y="1412777"/>
            <a:ext cx="7230800" cy="4512017"/>
          </a:xfrm>
          <a:prstGeom prst="rect">
            <a:avLst/>
          </a:prstGeom>
        </p:spPr>
        <p:txBody>
          <a:bodyPr lIns="0" tIns="0" rIns="0" bIns="0"/>
          <a:lstStyle>
            <a:lvl1pPr marL="0" indent="0">
              <a:spcBef>
                <a:spcPts val="800"/>
              </a:spcBef>
              <a:buNone/>
              <a:defRPr sz="2000" b="0" i="0" spc="0" baseline="0"/>
            </a:lvl1pPr>
            <a:lvl2pPr marL="959976" indent="-479988">
              <a:spcBef>
                <a:spcPts val="800"/>
              </a:spcBef>
              <a:defRPr sz="2000" spc="0"/>
            </a:lvl2pPr>
            <a:lvl3pPr marL="1439964" indent="-479988">
              <a:spcBef>
                <a:spcPts val="800"/>
              </a:spcBef>
              <a:defRPr sz="2000" spc="0"/>
            </a:lvl3pPr>
            <a:lvl4pPr marL="1919952" indent="-479988">
              <a:spcBef>
                <a:spcPts val="800"/>
              </a:spcBef>
              <a:defRPr sz="2000" spc="0"/>
            </a:lvl4pPr>
            <a:lvl5pPr marL="2399940" indent="-479988">
              <a:spcBef>
                <a:spcPts val="800"/>
              </a:spcBef>
              <a:defRPr sz="2000" spc="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9" name="Rectangle 8"/>
          <p:cNvSpPr/>
          <p:nvPr userDrawn="1"/>
        </p:nvSpPr>
        <p:spPr>
          <a:xfrm>
            <a:off x="695325" y="6324720"/>
            <a:ext cx="1226609" cy="54429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 name="Rectangle 11"/>
          <p:cNvSpPr/>
          <p:nvPr userDrawn="1"/>
        </p:nvSpPr>
        <p:spPr>
          <a:xfrm>
            <a:off x="695326" y="6384574"/>
            <a:ext cx="1226608" cy="307777"/>
          </a:xfrm>
          <a:prstGeom prst="rect">
            <a:avLst/>
          </a:prstGeom>
        </p:spPr>
        <p:txBody>
          <a:bodyPr wrap="square">
            <a:spAutoFit/>
          </a:bodyPr>
          <a:lstStyle/>
          <a:p>
            <a:pPr marL="0" marR="0" lvl="0" indent="0" algn="ctr" defTabSz="1219170" rtl="0" eaLnBrk="1" fontAlgn="auto" latinLnBrk="0" hangingPunct="1">
              <a:lnSpc>
                <a:spcPct val="100000"/>
              </a:lnSpc>
              <a:spcBef>
                <a:spcPts val="800"/>
              </a:spcBef>
              <a:spcAft>
                <a:spcPts val="0"/>
              </a:spcAft>
              <a:buClr>
                <a:srgbClr val="0082AA"/>
              </a:buClr>
              <a:buSzTx/>
              <a:buFontTx/>
              <a:buNone/>
              <a:tabLst/>
              <a:defRPr/>
            </a:pPr>
            <a:r>
              <a:rPr kumimoji="0" lang="en-US" sz="14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Module 2</a:t>
            </a:r>
            <a:endParaRPr kumimoji="0" lang="en-AU" sz="14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7647462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Content Slide_Banner_1 Col">
    <p:spTree>
      <p:nvGrpSpPr>
        <p:cNvPr id="1" name=""/>
        <p:cNvGrpSpPr/>
        <p:nvPr/>
      </p:nvGrpSpPr>
      <p:grpSpPr>
        <a:xfrm>
          <a:off x="0" y="0"/>
          <a:ext cx="0" cy="0"/>
          <a:chOff x="0" y="0"/>
          <a:chExt cx="0" cy="0"/>
        </a:xfrm>
      </p:grpSpPr>
      <p:sp>
        <p:nvSpPr>
          <p:cNvPr id="6" name="Content Placeholder 18"/>
          <p:cNvSpPr>
            <a:spLocks noGrp="1"/>
          </p:cNvSpPr>
          <p:nvPr>
            <p:ph sz="quarter" idx="15"/>
          </p:nvPr>
        </p:nvSpPr>
        <p:spPr>
          <a:xfrm>
            <a:off x="719668" y="308208"/>
            <a:ext cx="8160643" cy="432495"/>
          </a:xfrm>
          <a:prstGeom prst="rect">
            <a:avLst/>
          </a:prstGeom>
        </p:spPr>
        <p:txBody>
          <a:bodyPr lIns="0" tIns="0" rIns="0" bIns="0" anchor="ctr"/>
          <a:lstStyle>
            <a:lvl1pPr marL="0" indent="0">
              <a:buFontTx/>
              <a:buNone/>
              <a:defRPr sz="2000" b="1" spc="0">
                <a:solidFill>
                  <a:schemeClr val="bg1"/>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a:t>Click to edit Master text styles</a:t>
            </a:r>
          </a:p>
        </p:txBody>
      </p:sp>
      <p:sp>
        <p:nvSpPr>
          <p:cNvPr id="7" name="Content Placeholder 2"/>
          <p:cNvSpPr>
            <a:spLocks noGrp="1"/>
          </p:cNvSpPr>
          <p:nvPr>
            <p:ph idx="1"/>
          </p:nvPr>
        </p:nvSpPr>
        <p:spPr>
          <a:xfrm>
            <a:off x="719667" y="1412778"/>
            <a:ext cx="10800603" cy="4512017"/>
          </a:xfrm>
          <a:prstGeom prst="rect">
            <a:avLst/>
          </a:prstGeom>
        </p:spPr>
        <p:txBody>
          <a:bodyPr lIns="0" tIns="0" rIns="0" bIns="0"/>
          <a:lstStyle>
            <a:lvl1pPr marL="0" indent="0">
              <a:spcBef>
                <a:spcPts val="600"/>
              </a:spcBef>
              <a:buNone/>
              <a:defRPr sz="1800" b="0" i="0" spc="0" baseline="0"/>
            </a:lvl1pPr>
            <a:lvl2pPr marL="720000" indent="-360000">
              <a:spcBef>
                <a:spcPts val="600"/>
              </a:spcBef>
              <a:defRPr sz="1800" spc="0"/>
            </a:lvl2pPr>
            <a:lvl3pPr marL="1080000" indent="-360000">
              <a:spcBef>
                <a:spcPts val="600"/>
              </a:spcBef>
              <a:defRPr sz="1800" spc="0"/>
            </a:lvl3pPr>
            <a:lvl4pPr marL="1440000" indent="-360000">
              <a:spcBef>
                <a:spcPts val="600"/>
              </a:spcBef>
              <a:defRPr sz="1800" spc="0"/>
            </a:lvl4pPr>
            <a:lvl5pPr marL="1800000" indent="-360000">
              <a:spcBef>
                <a:spcPts val="600"/>
              </a:spcBef>
              <a:defRPr sz="1800" spc="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8" name="Slide Number Placeholder 5"/>
          <p:cNvSpPr>
            <a:spLocks noGrp="1"/>
          </p:cNvSpPr>
          <p:nvPr>
            <p:ph type="sldNum" sz="quarter" idx="4"/>
          </p:nvPr>
        </p:nvSpPr>
        <p:spPr>
          <a:xfrm>
            <a:off x="9696400" y="6358463"/>
            <a:ext cx="1828800" cy="180000"/>
          </a:xfrm>
          <a:prstGeom prst="rect">
            <a:avLst/>
          </a:prstGeom>
        </p:spPr>
        <p:txBody>
          <a:bodyPr vert="horz" lIns="0" tIns="0" rIns="0" bIns="0" rtlCol="0" anchor="t" anchorCtr="0"/>
          <a:lstStyle>
            <a:lvl1pPr algn="r">
              <a:defRPr sz="1000" baseline="0">
                <a:solidFill>
                  <a:schemeClr val="bg1">
                    <a:lumMod val="50000"/>
                  </a:schemeClr>
                </a:solidFill>
                <a:latin typeface="Franklin Gothic Medium" panose="020B0603020102020204" pitchFamily="34" charset="0"/>
              </a:defRPr>
            </a:lvl1pPr>
          </a:lstStyle>
          <a:p>
            <a:fld id="{5EA579A0-2D03-40E0-9AF7-97C6E3FFE6EE}" type="slidenum">
              <a:rPr lang="en-AU" smtClean="0"/>
              <a:pPr/>
              <a:t>‹#›</a:t>
            </a:fld>
            <a:endParaRPr lang="en-AU"/>
          </a:p>
        </p:txBody>
      </p:sp>
    </p:spTree>
    <p:extLst>
      <p:ext uri="{BB962C8B-B14F-4D97-AF65-F5344CB8AC3E}">
        <p14:creationId xmlns:p14="http://schemas.microsoft.com/office/powerpoint/2010/main" val="38876314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slideLayout" Target="../slideLayouts/slideLayout15.xml"/><Relationship Id="rId1" Type="http://schemas.openxmlformats.org/officeDocument/2006/relationships/slideLayout" Target="../slideLayouts/slideLayout14.xml"/><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3.xml"/><Relationship Id="rId1" Type="http://schemas.openxmlformats.org/officeDocument/2006/relationships/slideLayout" Target="../slideLayouts/slideLayout17.xml"/><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Rectangle 1"/>
          <p:cNvSpPr/>
          <p:nvPr userDrawn="1"/>
        </p:nvSpPr>
        <p:spPr>
          <a:xfrm>
            <a:off x="695325" y="6324720"/>
            <a:ext cx="1226609" cy="54429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Text Placeholder 17"/>
          <p:cNvSpPr txBox="1">
            <a:spLocks/>
          </p:cNvSpPr>
          <p:nvPr userDrawn="1"/>
        </p:nvSpPr>
        <p:spPr>
          <a:xfrm>
            <a:off x="1985771" y="6393300"/>
            <a:ext cx="10190923" cy="432817"/>
          </a:xfrm>
          <a:prstGeom prst="rect">
            <a:avLst/>
          </a:prstGeom>
        </p:spPr>
        <p:txBody>
          <a:bodyPr/>
          <a:lstStyle>
            <a:lvl1pPr marL="0" indent="0" algn="l" defTabSz="1219170" rtl="0" eaLnBrk="1" latinLnBrk="0" hangingPunct="1">
              <a:spcBef>
                <a:spcPts val="800"/>
              </a:spcBef>
              <a:buClr>
                <a:schemeClr val="accent2"/>
              </a:buClr>
              <a:buFontTx/>
              <a:buNone/>
              <a:defRPr sz="1400" b="1" kern="1200" spc="0" baseline="0">
                <a:solidFill>
                  <a:srgbClr val="006892"/>
                </a:solidFill>
                <a:latin typeface="+mn-lt"/>
                <a:ea typeface="+mn-ea"/>
                <a:cs typeface="Arial" panose="020B0604020202020204" pitchFamily="34" charset="0"/>
              </a:defRPr>
            </a:lvl1pPr>
            <a:lvl2pPr marL="959976" indent="-479988" algn="l" defTabSz="1219170" rtl="0" eaLnBrk="1" latinLnBrk="0" hangingPunct="1">
              <a:spcBef>
                <a:spcPts val="800"/>
              </a:spcBef>
              <a:buClr>
                <a:schemeClr val="accent2"/>
              </a:buClr>
              <a:buFont typeface="Wingdings" panose="05000000000000000000" pitchFamily="2" charset="2"/>
              <a:buChar char="§"/>
              <a:defRPr sz="3733" kern="1200" spc="-133" baseline="0">
                <a:solidFill>
                  <a:schemeClr val="tx1"/>
                </a:solidFill>
                <a:latin typeface="Arial" panose="020B0604020202020204" pitchFamily="34" charset="0"/>
                <a:ea typeface="+mn-ea"/>
                <a:cs typeface="Arial" panose="020B0604020202020204" pitchFamily="34" charset="0"/>
              </a:defRPr>
            </a:lvl2pPr>
            <a:lvl3pPr marL="1439964" indent="-479988" algn="l" defTabSz="1219170" rtl="0" eaLnBrk="1" latinLnBrk="0" hangingPunct="1">
              <a:spcBef>
                <a:spcPts val="800"/>
              </a:spcBef>
              <a:buClr>
                <a:schemeClr val="accent2"/>
              </a:buClr>
              <a:buFont typeface="Wingdings" panose="05000000000000000000" pitchFamily="2" charset="2"/>
              <a:buChar char="§"/>
              <a:defRPr sz="3733" kern="1200" spc="-133" baseline="0">
                <a:solidFill>
                  <a:schemeClr val="tx1"/>
                </a:solidFill>
                <a:latin typeface="Arial" panose="020B0604020202020204" pitchFamily="34" charset="0"/>
                <a:ea typeface="+mn-ea"/>
                <a:cs typeface="Arial" panose="020B0604020202020204" pitchFamily="34" charset="0"/>
              </a:defRPr>
            </a:lvl3pPr>
            <a:lvl4pPr marL="1919952" indent="-479988" algn="l" defTabSz="1219170" rtl="0" eaLnBrk="1" latinLnBrk="0" hangingPunct="1">
              <a:spcBef>
                <a:spcPts val="800"/>
              </a:spcBef>
              <a:buClr>
                <a:schemeClr val="accent2"/>
              </a:buClr>
              <a:buFont typeface="Wingdings" panose="05000000000000000000" pitchFamily="2" charset="2"/>
              <a:buChar char="§"/>
              <a:defRPr sz="3733" kern="1200" spc="-133" baseline="0">
                <a:solidFill>
                  <a:schemeClr val="tx1"/>
                </a:solidFill>
                <a:latin typeface="Arial" panose="020B0604020202020204" pitchFamily="34" charset="0"/>
                <a:ea typeface="+mn-ea"/>
                <a:cs typeface="Arial" panose="020B0604020202020204" pitchFamily="34" charset="0"/>
              </a:defRPr>
            </a:lvl4pPr>
            <a:lvl5pPr marL="2399940" indent="-479988" algn="l" defTabSz="1219170" rtl="0" eaLnBrk="1" latinLnBrk="0" hangingPunct="1">
              <a:spcBef>
                <a:spcPts val="800"/>
              </a:spcBef>
              <a:buClr>
                <a:schemeClr val="accent2"/>
              </a:buClr>
              <a:buFont typeface="Wingdings" panose="05000000000000000000" pitchFamily="2" charset="2"/>
              <a:buChar char="§"/>
              <a:defRPr sz="3733" kern="1200" spc="-133" baseline="0">
                <a:solidFill>
                  <a:schemeClr val="tx1"/>
                </a:solidFill>
                <a:latin typeface="Arial" panose="020B0604020202020204" pitchFamily="34" charset="0"/>
                <a:ea typeface="+mn-ea"/>
                <a:cs typeface="Arial" panose="020B0604020202020204" pitchFamily="34" charset="0"/>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a:lstStyle>
          <a:p>
            <a:r>
              <a:rPr lang="en-AU"/>
              <a:t>Alcohol and Drug Cognitive Enhancement (ACE) Program</a:t>
            </a:r>
          </a:p>
        </p:txBody>
      </p:sp>
      <p:sp>
        <p:nvSpPr>
          <p:cNvPr id="4" name="Rectangle 3"/>
          <p:cNvSpPr/>
          <p:nvPr userDrawn="1"/>
        </p:nvSpPr>
        <p:spPr>
          <a:xfrm>
            <a:off x="695326" y="6384574"/>
            <a:ext cx="1226608" cy="307777"/>
          </a:xfrm>
          <a:prstGeom prst="rect">
            <a:avLst/>
          </a:prstGeom>
        </p:spPr>
        <p:txBody>
          <a:bodyPr wrap="square">
            <a:spAutoFit/>
          </a:bodyPr>
          <a:lstStyle/>
          <a:p>
            <a:pPr marL="0" marR="0" lvl="0" indent="0" algn="ctr" defTabSz="1219170" rtl="0" eaLnBrk="1" fontAlgn="auto" latinLnBrk="0" hangingPunct="1">
              <a:lnSpc>
                <a:spcPct val="100000"/>
              </a:lnSpc>
              <a:spcBef>
                <a:spcPts val="800"/>
              </a:spcBef>
              <a:spcAft>
                <a:spcPts val="0"/>
              </a:spcAft>
              <a:buClr>
                <a:srgbClr val="0082AA"/>
              </a:buClr>
              <a:buSzTx/>
              <a:buFontTx/>
              <a:buNone/>
              <a:tabLst/>
              <a:defRPr/>
            </a:pPr>
            <a:r>
              <a:rPr kumimoji="0" lang="en-US" sz="14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Module 12</a:t>
            </a:r>
            <a:endParaRPr kumimoji="0" lang="en-AU" sz="14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017755179"/>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7" r:id="rId9"/>
    <p:sldLayoutId id="2147483709" r:id="rId10"/>
    <p:sldLayoutId id="2147483710" r:id="rId11"/>
    <p:sldLayoutId id="2147483711" r:id="rId12"/>
    <p:sldLayoutId id="2147483712" r:id="rId13"/>
  </p:sldLayoutIdLst>
  <p:hf hdr="0" ftr="0" dt="0"/>
  <p:txStyles>
    <p:titleStyle>
      <a:lvl1pPr algn="l" defTabSz="1219170" rtl="0" eaLnBrk="1" latinLnBrk="0" hangingPunct="1">
        <a:spcBef>
          <a:spcPct val="0"/>
        </a:spcBef>
        <a:buNone/>
        <a:defRPr sz="5333" b="1" i="0" kern="1200" spc="-133" baseline="0">
          <a:solidFill>
            <a:schemeClr val="bg2"/>
          </a:solidFill>
          <a:latin typeface="Arial" panose="020B0604020202020204" pitchFamily="34" charset="0"/>
          <a:ea typeface="+mj-ea"/>
          <a:cs typeface="Arial" panose="020B0604020202020204" pitchFamily="34" charset="0"/>
        </a:defRPr>
      </a:lvl1pPr>
    </p:titleStyle>
    <p:bodyStyle>
      <a:lvl1pPr marL="479988" indent="-479988" algn="l" defTabSz="1219170" rtl="0" eaLnBrk="1" latinLnBrk="0" hangingPunct="1">
        <a:spcBef>
          <a:spcPts val="800"/>
        </a:spcBef>
        <a:buClr>
          <a:schemeClr val="accent2"/>
        </a:buClr>
        <a:buFont typeface="Wingdings" panose="05000000000000000000" pitchFamily="2" charset="2"/>
        <a:buChar char="§"/>
        <a:defRPr sz="3733" kern="1200" spc="-133" baseline="0">
          <a:solidFill>
            <a:schemeClr val="tx1"/>
          </a:solidFill>
          <a:latin typeface="Arial" panose="020B0604020202020204" pitchFamily="34" charset="0"/>
          <a:ea typeface="+mn-ea"/>
          <a:cs typeface="Arial" panose="020B0604020202020204" pitchFamily="34" charset="0"/>
        </a:defRPr>
      </a:lvl1pPr>
      <a:lvl2pPr marL="959976" indent="-479988" algn="l" defTabSz="1219170" rtl="0" eaLnBrk="1" latinLnBrk="0" hangingPunct="1">
        <a:spcBef>
          <a:spcPts val="800"/>
        </a:spcBef>
        <a:buClr>
          <a:schemeClr val="accent2"/>
        </a:buClr>
        <a:buFont typeface="Wingdings" panose="05000000000000000000" pitchFamily="2" charset="2"/>
        <a:buChar char="§"/>
        <a:defRPr sz="3733" kern="1200" spc="-133" baseline="0">
          <a:solidFill>
            <a:schemeClr val="tx1"/>
          </a:solidFill>
          <a:latin typeface="Arial" panose="020B0604020202020204" pitchFamily="34" charset="0"/>
          <a:ea typeface="+mn-ea"/>
          <a:cs typeface="Arial" panose="020B0604020202020204" pitchFamily="34" charset="0"/>
        </a:defRPr>
      </a:lvl2pPr>
      <a:lvl3pPr marL="1439964" indent="-479988" algn="l" defTabSz="1219170" rtl="0" eaLnBrk="1" latinLnBrk="0" hangingPunct="1">
        <a:spcBef>
          <a:spcPts val="800"/>
        </a:spcBef>
        <a:buClr>
          <a:schemeClr val="accent2"/>
        </a:buClr>
        <a:buFont typeface="Wingdings" panose="05000000000000000000" pitchFamily="2" charset="2"/>
        <a:buChar char="§"/>
        <a:defRPr sz="3733" kern="1200" spc="-133" baseline="0">
          <a:solidFill>
            <a:schemeClr val="tx1"/>
          </a:solidFill>
          <a:latin typeface="Arial" panose="020B0604020202020204" pitchFamily="34" charset="0"/>
          <a:ea typeface="+mn-ea"/>
          <a:cs typeface="Arial" panose="020B0604020202020204" pitchFamily="34" charset="0"/>
        </a:defRPr>
      </a:lvl3pPr>
      <a:lvl4pPr marL="1919952" indent="-479988" algn="l" defTabSz="1219170" rtl="0" eaLnBrk="1" latinLnBrk="0" hangingPunct="1">
        <a:spcBef>
          <a:spcPts val="800"/>
        </a:spcBef>
        <a:buClr>
          <a:schemeClr val="accent2"/>
        </a:buClr>
        <a:buFont typeface="Wingdings" panose="05000000000000000000" pitchFamily="2" charset="2"/>
        <a:buChar char="§"/>
        <a:defRPr sz="3733" kern="1200" spc="-133" baseline="0">
          <a:solidFill>
            <a:schemeClr val="tx1"/>
          </a:solidFill>
          <a:latin typeface="Arial" panose="020B0604020202020204" pitchFamily="34" charset="0"/>
          <a:ea typeface="+mn-ea"/>
          <a:cs typeface="Arial" panose="020B0604020202020204" pitchFamily="34" charset="0"/>
        </a:defRPr>
      </a:lvl4pPr>
      <a:lvl5pPr marL="2399940" indent="-479988" algn="l" defTabSz="1219170" rtl="0" eaLnBrk="1" latinLnBrk="0" hangingPunct="1">
        <a:spcBef>
          <a:spcPts val="800"/>
        </a:spcBef>
        <a:buClr>
          <a:schemeClr val="accent2"/>
        </a:buClr>
        <a:buFont typeface="Wingdings" panose="05000000000000000000" pitchFamily="2" charset="2"/>
        <a:buChar char="§"/>
        <a:defRPr sz="3733" kern="1200" spc="-133" baseline="0">
          <a:solidFill>
            <a:schemeClr val="tx1"/>
          </a:solidFill>
          <a:latin typeface="Arial" panose="020B0604020202020204" pitchFamily="34" charset="0"/>
          <a:ea typeface="+mn-ea"/>
          <a:cs typeface="Arial" panose="020B0604020202020204" pitchFamily="34" charset="0"/>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133">
          <p15:clr>
            <a:srgbClr val="F26B43"/>
          </p15:clr>
        </p15:guide>
        <p15:guide id="2" pos="438">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Rectangle 1"/>
          <p:cNvSpPr/>
          <p:nvPr userDrawn="1"/>
        </p:nvSpPr>
        <p:spPr>
          <a:xfrm>
            <a:off x="0" y="-27384"/>
            <a:ext cx="12240683" cy="6885384"/>
          </a:xfrm>
          <a:prstGeom prst="rect">
            <a:avLst/>
          </a:prstGeom>
          <a:solidFill>
            <a:srgbClr val="0068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3200"/>
          </a:p>
        </p:txBody>
      </p:sp>
      <p:sp>
        <p:nvSpPr>
          <p:cNvPr id="9" name="Slide Number Placeholder 5"/>
          <p:cNvSpPr>
            <a:spLocks noGrp="1"/>
          </p:cNvSpPr>
          <p:nvPr>
            <p:ph type="sldNum" sz="quarter" idx="4"/>
          </p:nvPr>
        </p:nvSpPr>
        <p:spPr>
          <a:xfrm>
            <a:off x="9696400" y="6358463"/>
            <a:ext cx="1828800" cy="180000"/>
          </a:xfrm>
          <a:prstGeom prst="rect">
            <a:avLst/>
          </a:prstGeom>
        </p:spPr>
        <p:txBody>
          <a:bodyPr vert="horz" lIns="0" tIns="0" rIns="0" bIns="0" rtlCol="0" anchor="t" anchorCtr="0"/>
          <a:lstStyle>
            <a:lvl1pPr algn="r">
              <a:defRPr sz="1333" baseline="0">
                <a:solidFill>
                  <a:schemeClr val="bg1"/>
                </a:solidFill>
                <a:latin typeface="Franklin Gothic Medium" panose="020B0603020102020204" pitchFamily="34" charset="0"/>
              </a:defRPr>
            </a:lvl1pPr>
          </a:lstStyle>
          <a:p>
            <a:fld id="{5EA579A0-2D03-40E0-9AF7-97C6E3FFE6EE}" type="slidenum">
              <a:rPr lang="en-AU" smtClean="0"/>
              <a:pPr/>
              <a:t>‹#›</a:t>
            </a:fld>
            <a:endParaRPr lang="en-AU"/>
          </a:p>
        </p:txBody>
      </p:sp>
      <p:sp>
        <p:nvSpPr>
          <p:cNvPr id="7" name="Rectangle 6"/>
          <p:cNvSpPr/>
          <p:nvPr userDrawn="1"/>
        </p:nvSpPr>
        <p:spPr>
          <a:xfrm>
            <a:off x="695325" y="6324720"/>
            <a:ext cx="1226609" cy="54429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 name="Rectangle 7"/>
          <p:cNvSpPr/>
          <p:nvPr userDrawn="1"/>
        </p:nvSpPr>
        <p:spPr>
          <a:xfrm>
            <a:off x="695326" y="6384574"/>
            <a:ext cx="1226608" cy="307777"/>
          </a:xfrm>
          <a:prstGeom prst="rect">
            <a:avLst/>
          </a:prstGeom>
        </p:spPr>
        <p:txBody>
          <a:bodyPr wrap="square">
            <a:spAutoFit/>
          </a:bodyPr>
          <a:lstStyle/>
          <a:p>
            <a:pPr marL="0" marR="0" lvl="0" indent="0" algn="ctr" defTabSz="1219170" rtl="0" eaLnBrk="1" fontAlgn="auto" latinLnBrk="0" hangingPunct="1">
              <a:lnSpc>
                <a:spcPct val="100000"/>
              </a:lnSpc>
              <a:spcBef>
                <a:spcPts val="800"/>
              </a:spcBef>
              <a:spcAft>
                <a:spcPts val="0"/>
              </a:spcAft>
              <a:buClr>
                <a:srgbClr val="0082AA"/>
              </a:buClr>
              <a:buSzTx/>
              <a:buFontTx/>
              <a:buNone/>
              <a:tabLst/>
              <a:defRPr/>
            </a:pPr>
            <a:r>
              <a:rPr kumimoji="0" lang="en-US" sz="14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Module 12</a:t>
            </a:r>
            <a:endParaRPr kumimoji="0" lang="en-AU" sz="14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6" name="Text Placeholder 17"/>
          <p:cNvSpPr txBox="1">
            <a:spLocks/>
          </p:cNvSpPr>
          <p:nvPr userDrawn="1"/>
        </p:nvSpPr>
        <p:spPr>
          <a:xfrm>
            <a:off x="1985771" y="6393300"/>
            <a:ext cx="10190923" cy="432817"/>
          </a:xfrm>
          <a:prstGeom prst="rect">
            <a:avLst/>
          </a:prstGeom>
        </p:spPr>
        <p:txBody>
          <a:bodyPr/>
          <a:lstStyle>
            <a:lvl1pPr marL="0" indent="0" algn="l" defTabSz="1219170" rtl="0" eaLnBrk="1" latinLnBrk="0" hangingPunct="1">
              <a:spcBef>
                <a:spcPts val="800"/>
              </a:spcBef>
              <a:buClr>
                <a:schemeClr val="accent2"/>
              </a:buClr>
              <a:buFontTx/>
              <a:buNone/>
              <a:defRPr sz="1400" b="1" kern="1200" spc="0" baseline="0">
                <a:solidFill>
                  <a:srgbClr val="006892"/>
                </a:solidFill>
                <a:latin typeface="+mn-lt"/>
                <a:ea typeface="+mn-ea"/>
                <a:cs typeface="Arial" panose="020B0604020202020204" pitchFamily="34" charset="0"/>
              </a:defRPr>
            </a:lvl1pPr>
            <a:lvl2pPr marL="959976" indent="-479988" algn="l" defTabSz="1219170" rtl="0" eaLnBrk="1" latinLnBrk="0" hangingPunct="1">
              <a:spcBef>
                <a:spcPts val="800"/>
              </a:spcBef>
              <a:buClr>
                <a:schemeClr val="accent2"/>
              </a:buClr>
              <a:buFont typeface="Wingdings" panose="05000000000000000000" pitchFamily="2" charset="2"/>
              <a:buChar char="§"/>
              <a:defRPr sz="3733" kern="1200" spc="-133" baseline="0">
                <a:solidFill>
                  <a:schemeClr val="tx1"/>
                </a:solidFill>
                <a:latin typeface="Arial" panose="020B0604020202020204" pitchFamily="34" charset="0"/>
                <a:ea typeface="+mn-ea"/>
                <a:cs typeface="Arial" panose="020B0604020202020204" pitchFamily="34" charset="0"/>
              </a:defRPr>
            </a:lvl2pPr>
            <a:lvl3pPr marL="1439964" indent="-479988" algn="l" defTabSz="1219170" rtl="0" eaLnBrk="1" latinLnBrk="0" hangingPunct="1">
              <a:spcBef>
                <a:spcPts val="800"/>
              </a:spcBef>
              <a:buClr>
                <a:schemeClr val="accent2"/>
              </a:buClr>
              <a:buFont typeface="Wingdings" panose="05000000000000000000" pitchFamily="2" charset="2"/>
              <a:buChar char="§"/>
              <a:defRPr sz="3733" kern="1200" spc="-133" baseline="0">
                <a:solidFill>
                  <a:schemeClr val="tx1"/>
                </a:solidFill>
                <a:latin typeface="Arial" panose="020B0604020202020204" pitchFamily="34" charset="0"/>
                <a:ea typeface="+mn-ea"/>
                <a:cs typeface="Arial" panose="020B0604020202020204" pitchFamily="34" charset="0"/>
              </a:defRPr>
            </a:lvl3pPr>
            <a:lvl4pPr marL="1919952" indent="-479988" algn="l" defTabSz="1219170" rtl="0" eaLnBrk="1" latinLnBrk="0" hangingPunct="1">
              <a:spcBef>
                <a:spcPts val="800"/>
              </a:spcBef>
              <a:buClr>
                <a:schemeClr val="accent2"/>
              </a:buClr>
              <a:buFont typeface="Wingdings" panose="05000000000000000000" pitchFamily="2" charset="2"/>
              <a:buChar char="§"/>
              <a:defRPr sz="3733" kern="1200" spc="-133" baseline="0">
                <a:solidFill>
                  <a:schemeClr val="tx1"/>
                </a:solidFill>
                <a:latin typeface="Arial" panose="020B0604020202020204" pitchFamily="34" charset="0"/>
                <a:ea typeface="+mn-ea"/>
                <a:cs typeface="Arial" panose="020B0604020202020204" pitchFamily="34" charset="0"/>
              </a:defRPr>
            </a:lvl4pPr>
            <a:lvl5pPr marL="2399940" indent="-479988" algn="l" defTabSz="1219170" rtl="0" eaLnBrk="1" latinLnBrk="0" hangingPunct="1">
              <a:spcBef>
                <a:spcPts val="800"/>
              </a:spcBef>
              <a:buClr>
                <a:schemeClr val="accent2"/>
              </a:buClr>
              <a:buFont typeface="Wingdings" panose="05000000000000000000" pitchFamily="2" charset="2"/>
              <a:buChar char="§"/>
              <a:defRPr sz="3733" kern="1200" spc="-133" baseline="0">
                <a:solidFill>
                  <a:schemeClr val="tx1"/>
                </a:solidFill>
                <a:latin typeface="Arial" panose="020B0604020202020204" pitchFamily="34" charset="0"/>
                <a:ea typeface="+mn-ea"/>
                <a:cs typeface="Arial" panose="020B0604020202020204" pitchFamily="34" charset="0"/>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a:lstStyle>
          <a:p>
            <a:r>
              <a:rPr lang="en-AU">
                <a:solidFill>
                  <a:schemeClr val="bg1"/>
                </a:solidFill>
              </a:rPr>
              <a:t>Alcohol and Drug Cognitive Enhancement (ACE) Program</a:t>
            </a:r>
          </a:p>
        </p:txBody>
      </p:sp>
    </p:spTree>
    <p:extLst>
      <p:ext uri="{BB962C8B-B14F-4D97-AF65-F5344CB8AC3E}">
        <p14:creationId xmlns:p14="http://schemas.microsoft.com/office/powerpoint/2010/main" val="2459928790"/>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Lst>
  <p:hf hdr="0" ftr="0" dt="0"/>
  <p:txStyles>
    <p:titleStyle>
      <a:lvl1pPr algn="l" defTabSz="1219170" rtl="0" eaLnBrk="1" latinLnBrk="0" hangingPunct="1">
        <a:spcBef>
          <a:spcPct val="0"/>
        </a:spcBef>
        <a:buNone/>
        <a:defRPr sz="2400" b="1" i="0" kern="1200" spc="-133" baseline="0">
          <a:solidFill>
            <a:schemeClr val="bg2"/>
          </a:solidFill>
          <a:latin typeface="Arial" panose="020B0604020202020204" pitchFamily="34" charset="0"/>
          <a:ea typeface="+mj-ea"/>
          <a:cs typeface="Arial" panose="020B0604020202020204" pitchFamily="34" charset="0"/>
        </a:defRPr>
      </a:lvl1pPr>
    </p:titleStyle>
    <p:bodyStyle>
      <a:lvl1pPr marL="0" indent="0" algn="l" defTabSz="1219170" rtl="0" eaLnBrk="1" latinLnBrk="0" hangingPunct="1">
        <a:spcBef>
          <a:spcPts val="800"/>
        </a:spcBef>
        <a:buClr>
          <a:schemeClr val="accent2"/>
        </a:buClr>
        <a:buFont typeface="Wingdings" panose="05000000000000000000" pitchFamily="2" charset="2"/>
        <a:buNone/>
        <a:defRPr sz="2400" kern="1200" spc="0" baseline="0">
          <a:solidFill>
            <a:schemeClr val="tx1"/>
          </a:solidFill>
          <a:latin typeface="Arial" panose="020B0604020202020204" pitchFamily="34" charset="0"/>
          <a:ea typeface="+mn-ea"/>
          <a:cs typeface="Arial" panose="020B0604020202020204" pitchFamily="34" charset="0"/>
        </a:defRPr>
      </a:lvl1pPr>
      <a:lvl2pPr marL="959976" indent="-479988" algn="l" defTabSz="1219170" rtl="0" eaLnBrk="1" latinLnBrk="0" hangingPunct="1">
        <a:spcBef>
          <a:spcPts val="800"/>
        </a:spcBef>
        <a:buClr>
          <a:schemeClr val="accent2"/>
        </a:buClr>
        <a:buFont typeface="Wingdings" panose="05000000000000000000" pitchFamily="2" charset="2"/>
        <a:buChar char="§"/>
        <a:defRPr sz="2400" kern="1200" spc="0" baseline="0">
          <a:solidFill>
            <a:schemeClr val="tx1"/>
          </a:solidFill>
          <a:latin typeface="Arial" panose="020B0604020202020204" pitchFamily="34" charset="0"/>
          <a:ea typeface="+mn-ea"/>
          <a:cs typeface="Arial" panose="020B0604020202020204" pitchFamily="34" charset="0"/>
        </a:defRPr>
      </a:lvl2pPr>
      <a:lvl3pPr marL="1439964" indent="-479988" algn="l" defTabSz="1219170" rtl="0" eaLnBrk="1" latinLnBrk="0" hangingPunct="1">
        <a:spcBef>
          <a:spcPts val="800"/>
        </a:spcBef>
        <a:buClr>
          <a:schemeClr val="accent2"/>
        </a:buClr>
        <a:buFont typeface="Wingdings" panose="05000000000000000000" pitchFamily="2" charset="2"/>
        <a:buChar char="§"/>
        <a:defRPr sz="2400" kern="1200" spc="0" baseline="0">
          <a:solidFill>
            <a:schemeClr val="tx1"/>
          </a:solidFill>
          <a:latin typeface="Arial" panose="020B0604020202020204" pitchFamily="34" charset="0"/>
          <a:ea typeface="+mn-ea"/>
          <a:cs typeface="Arial" panose="020B0604020202020204" pitchFamily="34" charset="0"/>
        </a:defRPr>
      </a:lvl3pPr>
      <a:lvl4pPr marL="1919952" indent="-479988" algn="l" defTabSz="1219170" rtl="0" eaLnBrk="1" latinLnBrk="0" hangingPunct="1">
        <a:spcBef>
          <a:spcPts val="800"/>
        </a:spcBef>
        <a:buClr>
          <a:schemeClr val="accent2"/>
        </a:buClr>
        <a:buFont typeface="Wingdings" panose="05000000000000000000" pitchFamily="2" charset="2"/>
        <a:buChar char="§"/>
        <a:defRPr sz="2400" kern="1200" spc="0" baseline="0">
          <a:solidFill>
            <a:schemeClr val="tx1"/>
          </a:solidFill>
          <a:latin typeface="Arial" panose="020B0604020202020204" pitchFamily="34" charset="0"/>
          <a:ea typeface="+mn-ea"/>
          <a:cs typeface="Arial" panose="020B0604020202020204" pitchFamily="34" charset="0"/>
        </a:defRPr>
      </a:lvl4pPr>
      <a:lvl5pPr marL="2399940" indent="-479988" algn="l" defTabSz="1219170" rtl="0" eaLnBrk="1" latinLnBrk="0" hangingPunct="1">
        <a:spcBef>
          <a:spcPts val="800"/>
        </a:spcBef>
        <a:buClr>
          <a:schemeClr val="accent2"/>
        </a:buClr>
        <a:buFont typeface="Wingdings" panose="05000000000000000000" pitchFamily="2" charset="2"/>
        <a:buChar char="§"/>
        <a:defRPr sz="2400" kern="1200" spc="0" baseline="0">
          <a:solidFill>
            <a:schemeClr val="tx1"/>
          </a:solidFill>
          <a:latin typeface="Arial" panose="020B0604020202020204" pitchFamily="34" charset="0"/>
          <a:ea typeface="+mn-ea"/>
          <a:cs typeface="Arial" panose="020B0604020202020204" pitchFamily="34" charset="0"/>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511" y="568"/>
            <a:ext cx="12187989" cy="6857432"/>
          </a:xfrm>
          <a:prstGeom prst="rect">
            <a:avLst/>
          </a:prstGeom>
        </p:spPr>
      </p:pic>
      <p:sp>
        <p:nvSpPr>
          <p:cNvPr id="10" name="Rectangle 9"/>
          <p:cNvSpPr/>
          <p:nvPr userDrawn="1"/>
        </p:nvSpPr>
        <p:spPr>
          <a:xfrm>
            <a:off x="0" y="5372100"/>
            <a:ext cx="12192000" cy="1485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2" name="Picture 11"/>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577286" y="5635043"/>
            <a:ext cx="3155933" cy="842499"/>
          </a:xfrm>
          <a:prstGeom prst="rect">
            <a:avLst/>
          </a:prstGeom>
        </p:spPr>
      </p:pic>
      <p:sp>
        <p:nvSpPr>
          <p:cNvPr id="13" name="Content Placeholder 18"/>
          <p:cNvSpPr txBox="1">
            <a:spLocks/>
          </p:cNvSpPr>
          <p:nvPr userDrawn="1"/>
        </p:nvSpPr>
        <p:spPr>
          <a:xfrm>
            <a:off x="7439240" y="4506783"/>
            <a:ext cx="3945040" cy="432495"/>
          </a:xfrm>
          <a:prstGeom prst="rect">
            <a:avLst/>
          </a:prstGeom>
        </p:spPr>
        <p:txBody>
          <a:bodyPr lIns="0" tIns="0" rIns="0" bIns="0" anchor="ctr"/>
          <a:lstStyle>
            <a:lvl1pPr marL="0" indent="0" algn="r" defTabSz="1219170" rtl="0" eaLnBrk="1" latinLnBrk="0" hangingPunct="1">
              <a:spcBef>
                <a:spcPct val="20000"/>
              </a:spcBef>
              <a:buFontTx/>
              <a:buNone/>
              <a:defRPr sz="2400" b="1" kern="1200">
                <a:solidFill>
                  <a:schemeClr val="bg1"/>
                </a:solidFill>
                <a:latin typeface="+mn-lt"/>
                <a:ea typeface="+mn-ea"/>
                <a:cs typeface="+mn-cs"/>
              </a:defRPr>
            </a:lvl1pPr>
            <a:lvl2pPr marL="609585" indent="0" algn="l" defTabSz="1219170" rtl="0" eaLnBrk="1" latinLnBrk="0" hangingPunct="1">
              <a:spcBef>
                <a:spcPct val="20000"/>
              </a:spcBef>
              <a:buFontTx/>
              <a:buNone/>
              <a:defRPr sz="3733" kern="1200">
                <a:solidFill>
                  <a:schemeClr val="bg1"/>
                </a:solidFill>
                <a:latin typeface="+mn-lt"/>
                <a:ea typeface="+mn-ea"/>
                <a:cs typeface="+mn-cs"/>
              </a:defRPr>
            </a:lvl2pPr>
            <a:lvl3pPr marL="1219170" indent="0" algn="l" defTabSz="1219170" rtl="0" eaLnBrk="1" latinLnBrk="0" hangingPunct="1">
              <a:spcBef>
                <a:spcPct val="20000"/>
              </a:spcBef>
              <a:buFontTx/>
              <a:buNone/>
              <a:defRPr sz="3200" kern="1200">
                <a:solidFill>
                  <a:schemeClr val="bg1"/>
                </a:solidFill>
                <a:latin typeface="+mn-lt"/>
                <a:ea typeface="+mn-ea"/>
                <a:cs typeface="+mn-cs"/>
              </a:defRPr>
            </a:lvl3pPr>
            <a:lvl4pPr marL="1828754" indent="0" algn="l" defTabSz="1219170" rtl="0" eaLnBrk="1" latinLnBrk="0" hangingPunct="1">
              <a:spcBef>
                <a:spcPct val="20000"/>
              </a:spcBef>
              <a:buFontTx/>
              <a:buNone/>
              <a:defRPr sz="2667" kern="1200">
                <a:solidFill>
                  <a:schemeClr val="bg1"/>
                </a:solidFill>
                <a:latin typeface="+mn-lt"/>
                <a:ea typeface="+mn-ea"/>
                <a:cs typeface="+mn-cs"/>
              </a:defRPr>
            </a:lvl4pPr>
            <a:lvl5pPr marL="2438339" indent="0" algn="l" defTabSz="1219170" rtl="0" eaLnBrk="1" latinLnBrk="0" hangingPunct="1">
              <a:spcBef>
                <a:spcPct val="20000"/>
              </a:spcBef>
              <a:buFontTx/>
              <a:buNone/>
              <a:defRPr sz="2667" kern="1200">
                <a:solidFill>
                  <a:schemeClr val="bg1"/>
                </a:solidFill>
                <a:latin typeface="+mn-lt"/>
                <a:ea typeface="+mn-ea"/>
                <a:cs typeface="+mn-cs"/>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a:lstStyle>
          <a:p>
            <a:r>
              <a:rPr lang="en-AU"/>
              <a:t>Drug and Alcohol Network</a:t>
            </a:r>
          </a:p>
        </p:txBody>
      </p:sp>
    </p:spTree>
    <p:extLst>
      <p:ext uri="{BB962C8B-B14F-4D97-AF65-F5344CB8AC3E}">
        <p14:creationId xmlns:p14="http://schemas.microsoft.com/office/powerpoint/2010/main" val="3278983002"/>
      </p:ext>
    </p:extLst>
  </p:cSld>
  <p:clrMap bg1="lt1" tx1="dk1" bg2="lt2" tx2="dk2" accent1="accent1" accent2="accent2" accent3="accent3" accent4="accent4" accent5="accent5" accent6="accent6" hlink="hlink" folHlink="folHlink"/>
  <p:sldLayoutIdLst>
    <p:sldLayoutId id="2147483706" r:id="rId1"/>
  </p:sldLayoutIdLst>
  <p:hf hdr="0" ftr="0" dt="0"/>
  <p:txStyles>
    <p:titleStyle>
      <a:lvl1pPr algn="l" defTabSz="1219170" rtl="0" eaLnBrk="1" latinLnBrk="0" hangingPunct="1">
        <a:spcBef>
          <a:spcPct val="0"/>
        </a:spcBef>
        <a:buNone/>
        <a:defRPr sz="5867" b="1" kern="1200" spc="-93" baseline="0">
          <a:solidFill>
            <a:schemeClr val="accent2"/>
          </a:solidFill>
          <a:latin typeface="+mj-lt"/>
          <a:ea typeface="+mj-ea"/>
          <a:cs typeface="+mj-cs"/>
        </a:defRPr>
      </a:lvl1pPr>
    </p:titleStyle>
    <p:bodyStyle>
      <a:lvl1pPr marL="457189" indent="-457189" algn="l" defTabSz="1219170" rtl="0" eaLnBrk="1" latinLnBrk="0" hangingPunct="1">
        <a:spcBef>
          <a:spcPct val="20000"/>
        </a:spcBef>
        <a:buFont typeface="Arial" panose="020B0604020202020204"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anose="020B0604020202020204"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7" Type="http://schemas.openxmlformats.org/officeDocument/2006/relationships/image" Target="../media/image19.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1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3" Type="http://schemas.openxmlformats.org/officeDocument/2006/relationships/hyperlink" Target="https://www.aci.health.nsw.gov.au/" TargetMode="External"/><Relationship Id="rId7" Type="http://schemas.openxmlformats.org/officeDocument/2006/relationships/image" Target="../media/image33.png"/><Relationship Id="rId2" Type="http://schemas.openxmlformats.org/officeDocument/2006/relationships/notesSlide" Target="../notesSlides/notesSlide22.xml"/><Relationship Id="rId1" Type="http://schemas.openxmlformats.org/officeDocument/2006/relationships/slideLayout" Target="../slideLayouts/slideLayout1.xml"/><Relationship Id="rId6" Type="http://schemas.openxmlformats.org/officeDocument/2006/relationships/image" Target="../media/image32.jpeg"/><Relationship Id="rId5" Type="http://schemas.openxmlformats.org/officeDocument/2006/relationships/image" Target="../media/image31.png"/><Relationship Id="rId4" Type="http://schemas.openxmlformats.org/officeDocument/2006/relationships/image" Target="../media/image30.jpe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t>Module 12: Revision</a:t>
            </a:r>
          </a:p>
        </p:txBody>
      </p:sp>
      <p:sp>
        <p:nvSpPr>
          <p:cNvPr id="5" name="Text Placeholder 4"/>
          <p:cNvSpPr>
            <a:spLocks noGrp="1"/>
          </p:cNvSpPr>
          <p:nvPr>
            <p:ph type="body" sz="quarter" idx="13"/>
          </p:nvPr>
        </p:nvSpPr>
        <p:spPr/>
        <p:txBody>
          <a:bodyPr/>
          <a:lstStyle/>
          <a:p>
            <a:r>
              <a:rPr lang="en-AU"/>
              <a:t>Alcohol and drug Cognitive Enhancement (ACE) Program</a:t>
            </a:r>
          </a:p>
        </p:txBody>
      </p:sp>
      <p:sp>
        <p:nvSpPr>
          <p:cNvPr id="8" name="Content Placeholder 7"/>
          <p:cNvSpPr>
            <a:spLocks noGrp="1"/>
          </p:cNvSpPr>
          <p:nvPr>
            <p:ph sz="quarter" idx="15"/>
          </p:nvPr>
        </p:nvSpPr>
        <p:spPr/>
        <p:txBody>
          <a:bodyPr/>
          <a:lstStyle/>
          <a:p>
            <a:endParaRPr lang="en-AU"/>
          </a:p>
        </p:txBody>
      </p:sp>
      <p:sp>
        <p:nvSpPr>
          <p:cNvPr id="4" name="Slide Number Placeholder 3"/>
          <p:cNvSpPr>
            <a:spLocks noGrp="1"/>
          </p:cNvSpPr>
          <p:nvPr>
            <p:ph type="sldNum" sz="quarter" idx="4294967295"/>
          </p:nvPr>
        </p:nvSpPr>
        <p:spPr>
          <a:xfrm>
            <a:off x="9347200" y="6232525"/>
            <a:ext cx="2844800" cy="365125"/>
          </a:xfrm>
          <a:prstGeom prst="rect">
            <a:avLst/>
          </a:prstGeom>
        </p:spPr>
        <p:txBody>
          <a:bodyPr/>
          <a:lstStyle/>
          <a:p>
            <a:fld id="{EAFF9662-E427-214F-A0F2-1EADCCA1E85B}" type="slidenum">
              <a:rPr lang="en-US" smtClean="0">
                <a:solidFill>
                  <a:prstClr val="white"/>
                </a:solidFill>
              </a:rPr>
              <a:pPr/>
              <a:t>1</a:t>
            </a:fld>
            <a:endParaRPr lang="en-US">
              <a:solidFill>
                <a:prstClr val="white"/>
              </a:solidFill>
            </a:endParaRPr>
          </a:p>
        </p:txBody>
      </p:sp>
    </p:spTree>
    <p:extLst>
      <p:ext uri="{BB962C8B-B14F-4D97-AF65-F5344CB8AC3E}">
        <p14:creationId xmlns:p14="http://schemas.microsoft.com/office/powerpoint/2010/main" val="8820690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719666" y="1146353"/>
            <a:ext cx="5183979" cy="4512000"/>
          </a:xfrm>
        </p:spPr>
        <p:txBody>
          <a:bodyPr/>
          <a:lstStyle/>
          <a:p>
            <a:pPr marL="342900" indent="-342900">
              <a:buFont typeface="Arial" panose="020B0604020202020204" pitchFamily="34" charset="0"/>
              <a:buChar char="•"/>
            </a:pPr>
            <a:r>
              <a:rPr lang="en-US"/>
              <a:t>Types of attention</a:t>
            </a:r>
          </a:p>
        </p:txBody>
      </p:sp>
      <p:sp>
        <p:nvSpPr>
          <p:cNvPr id="4" name="Slide Number Placeholder 3"/>
          <p:cNvSpPr>
            <a:spLocks noGrp="1"/>
          </p:cNvSpPr>
          <p:nvPr>
            <p:ph type="sldNum" sz="quarter" idx="4"/>
          </p:nvPr>
        </p:nvSpPr>
        <p:spPr/>
        <p:txBody>
          <a:bodyPr/>
          <a:lstStyle/>
          <a:p>
            <a:fld id="{EAFF9662-E427-214F-A0F2-1EADCCA1E85B}" type="slidenum">
              <a:rPr lang="en-US" smtClean="0"/>
              <a:pPr/>
              <a:t>10</a:t>
            </a:fld>
            <a:endParaRPr lang="en-US"/>
          </a:p>
        </p:txBody>
      </p:sp>
      <p:sp>
        <p:nvSpPr>
          <p:cNvPr id="18" name="Content Placeholder 17"/>
          <p:cNvSpPr>
            <a:spLocks noGrp="1"/>
          </p:cNvSpPr>
          <p:nvPr>
            <p:ph sz="quarter" idx="15"/>
          </p:nvPr>
        </p:nvSpPr>
        <p:spPr/>
        <p:txBody>
          <a:bodyPr/>
          <a:lstStyle/>
          <a:p>
            <a:r>
              <a:rPr lang="en-US"/>
              <a:t>Attention</a:t>
            </a:r>
            <a:endParaRPr lang="en-AU"/>
          </a:p>
        </p:txBody>
      </p:sp>
      <p:pic>
        <p:nvPicPr>
          <p:cNvPr id="7" name="Picture 6"/>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19667" y="1683912"/>
            <a:ext cx="2459107" cy="2127368"/>
          </a:xfrm>
          <a:prstGeom prst="rect">
            <a:avLst/>
          </a:prstGeom>
        </p:spPr>
      </p:pic>
      <p:pic>
        <p:nvPicPr>
          <p:cNvPr id="8" name="Content Placeholder 6"/>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818475" y="3979109"/>
            <a:ext cx="2375047" cy="2136826"/>
          </a:xfrm>
          <a:prstGeom prst="rect">
            <a:avLst/>
          </a:prstGeom>
        </p:spPr>
      </p:pic>
      <p:pic>
        <p:nvPicPr>
          <p:cNvPr id="9" name="Picture 8"/>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3386603" y="1695856"/>
            <a:ext cx="2528916" cy="2127368"/>
          </a:xfrm>
          <a:prstGeom prst="rect">
            <a:avLst/>
          </a:prstGeom>
        </p:spPr>
      </p:pic>
      <p:pic>
        <p:nvPicPr>
          <p:cNvPr id="10" name="Content Placeholder 9"/>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3386603" y="3980186"/>
            <a:ext cx="2524442" cy="2135750"/>
          </a:xfrm>
          <a:prstGeom prst="rect">
            <a:avLst/>
          </a:prstGeom>
        </p:spPr>
      </p:pic>
      <p:sp>
        <p:nvSpPr>
          <p:cNvPr id="2" name="TextBox 1"/>
          <p:cNvSpPr txBox="1"/>
          <p:nvPr/>
        </p:nvSpPr>
        <p:spPr>
          <a:xfrm>
            <a:off x="818475" y="1695856"/>
            <a:ext cx="1839310" cy="503215"/>
          </a:xfrm>
          <a:prstGeom prst="rect">
            <a:avLst/>
          </a:prstGeom>
          <a:noFill/>
        </p:spPr>
        <p:txBody>
          <a:bodyPr wrap="square" rtlCol="0">
            <a:spAutoFit/>
          </a:bodyPr>
          <a:lstStyle/>
          <a:p>
            <a:r>
              <a:rPr lang="en-AU" sz="2670" b="1">
                <a:solidFill>
                  <a:schemeClr val="bg1"/>
                </a:solidFill>
              </a:rPr>
              <a:t>Focused</a:t>
            </a:r>
          </a:p>
        </p:txBody>
      </p:sp>
      <p:sp>
        <p:nvSpPr>
          <p:cNvPr id="11" name="TextBox 10"/>
          <p:cNvSpPr txBox="1"/>
          <p:nvPr/>
        </p:nvSpPr>
        <p:spPr>
          <a:xfrm>
            <a:off x="816288" y="3980186"/>
            <a:ext cx="1839310" cy="503215"/>
          </a:xfrm>
          <a:prstGeom prst="rect">
            <a:avLst/>
          </a:prstGeom>
          <a:noFill/>
        </p:spPr>
        <p:txBody>
          <a:bodyPr wrap="square" rtlCol="0">
            <a:spAutoFit/>
          </a:bodyPr>
          <a:lstStyle/>
          <a:p>
            <a:r>
              <a:rPr lang="en-AU" sz="2670" b="1">
                <a:solidFill>
                  <a:schemeClr val="bg1"/>
                </a:solidFill>
              </a:rPr>
              <a:t>Sustained</a:t>
            </a:r>
          </a:p>
        </p:txBody>
      </p:sp>
      <p:sp>
        <p:nvSpPr>
          <p:cNvPr id="12" name="TextBox 11"/>
          <p:cNvSpPr txBox="1"/>
          <p:nvPr/>
        </p:nvSpPr>
        <p:spPr>
          <a:xfrm>
            <a:off x="3380403" y="3326043"/>
            <a:ext cx="2707815" cy="503215"/>
          </a:xfrm>
          <a:prstGeom prst="rect">
            <a:avLst/>
          </a:prstGeom>
          <a:noFill/>
        </p:spPr>
        <p:txBody>
          <a:bodyPr wrap="square" rtlCol="0">
            <a:spAutoFit/>
          </a:bodyPr>
          <a:lstStyle/>
          <a:p>
            <a:r>
              <a:rPr lang="en-AU" sz="2670" b="1">
                <a:solidFill>
                  <a:schemeClr val="bg1"/>
                </a:solidFill>
              </a:rPr>
              <a:t>Attention Span</a:t>
            </a:r>
          </a:p>
        </p:txBody>
      </p:sp>
      <p:sp>
        <p:nvSpPr>
          <p:cNvPr id="13" name="TextBox 12"/>
          <p:cNvSpPr txBox="1"/>
          <p:nvPr/>
        </p:nvSpPr>
        <p:spPr>
          <a:xfrm>
            <a:off x="3396832" y="5618755"/>
            <a:ext cx="1839310" cy="503215"/>
          </a:xfrm>
          <a:prstGeom prst="rect">
            <a:avLst/>
          </a:prstGeom>
          <a:noFill/>
        </p:spPr>
        <p:txBody>
          <a:bodyPr wrap="square" rtlCol="0">
            <a:spAutoFit/>
          </a:bodyPr>
          <a:lstStyle/>
          <a:p>
            <a:r>
              <a:rPr lang="en-AU" sz="2670" b="1">
                <a:solidFill>
                  <a:schemeClr val="bg1"/>
                </a:solidFill>
              </a:rPr>
              <a:t>Divided</a:t>
            </a:r>
          </a:p>
        </p:txBody>
      </p:sp>
      <p:sp>
        <p:nvSpPr>
          <p:cNvPr id="14" name="Content Placeholder 2"/>
          <p:cNvSpPr txBox="1">
            <a:spLocks/>
          </p:cNvSpPr>
          <p:nvPr/>
        </p:nvSpPr>
        <p:spPr>
          <a:xfrm>
            <a:off x="6444159" y="1146353"/>
            <a:ext cx="5062850" cy="4512017"/>
          </a:xfrm>
          <a:prstGeom prst="rect">
            <a:avLst/>
          </a:prstGeom>
        </p:spPr>
        <p:txBody>
          <a:bodyPr lIns="0" tIns="0" rIns="0" bIns="0"/>
          <a:lstStyle>
            <a:lvl1pPr marL="0" indent="0" algn="l" defTabSz="914400" rtl="0" eaLnBrk="1" latinLnBrk="0" hangingPunct="1">
              <a:spcBef>
                <a:spcPts val="600"/>
              </a:spcBef>
              <a:buClr>
                <a:schemeClr val="accent2"/>
              </a:buClr>
              <a:buFont typeface="Wingdings" panose="05000000000000000000" pitchFamily="2" charset="2"/>
              <a:buNone/>
              <a:defRPr sz="1800" b="0" i="0" kern="1200" spc="0" baseline="0">
                <a:solidFill>
                  <a:schemeClr val="tx1"/>
                </a:solidFill>
                <a:latin typeface="Arial" panose="020B0604020202020204" pitchFamily="34" charset="0"/>
                <a:ea typeface="+mn-ea"/>
                <a:cs typeface="Arial" panose="020B0604020202020204" pitchFamily="34" charset="0"/>
              </a:defRPr>
            </a:lvl1pPr>
            <a:lvl2pPr marL="720000" indent="-360000" algn="l" defTabSz="914400" rtl="0" eaLnBrk="1" latinLnBrk="0" hangingPunct="1">
              <a:spcBef>
                <a:spcPts val="600"/>
              </a:spcBef>
              <a:buClr>
                <a:schemeClr val="accent2"/>
              </a:buClr>
              <a:buFont typeface="Wingdings" panose="05000000000000000000" pitchFamily="2" charset="2"/>
              <a:buChar char="§"/>
              <a:defRPr sz="1800" kern="1200" spc="0" baseline="0">
                <a:solidFill>
                  <a:schemeClr val="tx1"/>
                </a:solidFill>
                <a:latin typeface="Arial" panose="020B0604020202020204" pitchFamily="34" charset="0"/>
                <a:ea typeface="+mn-ea"/>
                <a:cs typeface="Arial" panose="020B0604020202020204" pitchFamily="34" charset="0"/>
              </a:defRPr>
            </a:lvl2pPr>
            <a:lvl3pPr marL="1080000" indent="-360000" algn="l" defTabSz="914400" rtl="0" eaLnBrk="1" latinLnBrk="0" hangingPunct="1">
              <a:spcBef>
                <a:spcPts val="600"/>
              </a:spcBef>
              <a:buClr>
                <a:schemeClr val="accent2"/>
              </a:buClr>
              <a:buFont typeface="Wingdings" panose="05000000000000000000" pitchFamily="2" charset="2"/>
              <a:buChar char="§"/>
              <a:defRPr sz="1800" kern="1200" spc="0" baseline="0">
                <a:solidFill>
                  <a:schemeClr val="tx1"/>
                </a:solidFill>
                <a:latin typeface="Arial" panose="020B0604020202020204" pitchFamily="34" charset="0"/>
                <a:ea typeface="+mn-ea"/>
                <a:cs typeface="Arial" panose="020B0604020202020204" pitchFamily="34" charset="0"/>
              </a:defRPr>
            </a:lvl3pPr>
            <a:lvl4pPr marL="1440000" indent="-360000" algn="l" defTabSz="914400" rtl="0" eaLnBrk="1" latinLnBrk="0" hangingPunct="1">
              <a:spcBef>
                <a:spcPts val="600"/>
              </a:spcBef>
              <a:buClr>
                <a:schemeClr val="accent2"/>
              </a:buClr>
              <a:buFont typeface="Wingdings" panose="05000000000000000000" pitchFamily="2" charset="2"/>
              <a:buChar char="§"/>
              <a:defRPr sz="1800" kern="1200" spc="0" baseline="0">
                <a:solidFill>
                  <a:schemeClr val="tx1"/>
                </a:solidFill>
                <a:latin typeface="Arial" panose="020B0604020202020204" pitchFamily="34" charset="0"/>
                <a:ea typeface="+mn-ea"/>
                <a:cs typeface="Arial" panose="020B0604020202020204" pitchFamily="34" charset="0"/>
              </a:defRPr>
            </a:lvl4pPr>
            <a:lvl5pPr marL="1800000" indent="-360000" algn="l" defTabSz="914400" rtl="0" eaLnBrk="1" latinLnBrk="0" hangingPunct="1">
              <a:spcBef>
                <a:spcPts val="600"/>
              </a:spcBef>
              <a:buClr>
                <a:schemeClr val="accent2"/>
              </a:buClr>
              <a:buFont typeface="Wingdings" panose="05000000000000000000" pitchFamily="2" charset="2"/>
              <a:buChar char="§"/>
              <a:defRPr sz="1800" kern="1200" spc="0" baseline="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42900" indent="-342900">
              <a:buFont typeface="Arial" panose="020B0604020202020204" pitchFamily="34" charset="0"/>
              <a:buChar char="•"/>
            </a:pPr>
            <a:r>
              <a:rPr lang="en-US" sz="2000"/>
              <a:t>Attention strategies that worked for you?</a:t>
            </a:r>
          </a:p>
          <a:p>
            <a:pPr marL="342900" indent="-342900">
              <a:buFont typeface="Arial" panose="020B0604020202020204" pitchFamily="34" charset="0"/>
              <a:buChar char="•"/>
            </a:pPr>
            <a:endParaRPr lang="en-US" sz="2000"/>
          </a:p>
          <a:p>
            <a:pPr marL="342900" indent="-342900">
              <a:buFont typeface="Arial" panose="020B0604020202020204" pitchFamily="34" charset="0"/>
              <a:buChar char="•"/>
            </a:pPr>
            <a:endParaRPr lang="en-US" sz="2000"/>
          </a:p>
          <a:p>
            <a:pPr marL="342900" indent="-342900">
              <a:buFont typeface="Arial" panose="020B0604020202020204" pitchFamily="34" charset="0"/>
              <a:buChar char="•"/>
            </a:pPr>
            <a:r>
              <a:rPr lang="en-US" sz="2000"/>
              <a:t>Why do we pay for it?</a:t>
            </a:r>
          </a:p>
        </p:txBody>
      </p:sp>
      <p:pic>
        <p:nvPicPr>
          <p:cNvPr id="16" name="Picture 15">
            <a:extLst>
              <a:ext uri="{FF2B5EF4-FFF2-40B4-BE49-F238E27FC236}">
                <a16:creationId xmlns:a16="http://schemas.microsoft.com/office/drawing/2014/main" id="{5C7B7E9B-BB1E-4EAC-A6E0-49AC2F64E91C}"/>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196561" y="2890685"/>
            <a:ext cx="5328639" cy="3003366"/>
          </a:xfrm>
          <a:prstGeom prst="rect">
            <a:avLst/>
          </a:prstGeom>
        </p:spPr>
      </p:pic>
    </p:spTree>
    <p:extLst>
      <p:ext uri="{BB962C8B-B14F-4D97-AF65-F5344CB8AC3E}">
        <p14:creationId xmlns:p14="http://schemas.microsoft.com/office/powerpoint/2010/main" val="2432290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4">
                                            <p:txEl>
                                              <p:pRg st="3" end="3"/>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1" grpId="0"/>
      <p:bldP spid="12" grpId="0"/>
      <p:bldP spid="13" grpId="0"/>
      <p:bldP spid="14"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p:txBody>
          <a:bodyPr/>
          <a:lstStyle/>
          <a:p>
            <a:pPr marL="342900" indent="-342900">
              <a:buFont typeface="Arial" panose="020B0604020202020204" pitchFamily="34" charset="0"/>
              <a:buChar char="•"/>
            </a:pPr>
            <a:r>
              <a:rPr lang="en-US"/>
              <a:t>Function of the frontal lobe?</a:t>
            </a:r>
          </a:p>
          <a:p>
            <a:pPr lvl="1"/>
            <a:r>
              <a:rPr lang="en-US"/>
              <a:t>To see into the future</a:t>
            </a:r>
          </a:p>
          <a:p>
            <a:pPr lvl="1"/>
            <a:r>
              <a:rPr lang="en-US"/>
              <a:t>Align our behavior with our future goals</a:t>
            </a:r>
          </a:p>
          <a:p>
            <a:pPr marL="342900" indent="-342900">
              <a:buFont typeface="Arial" panose="020B0604020202020204" pitchFamily="34" charset="0"/>
              <a:buChar char="•"/>
            </a:pPr>
            <a:endParaRPr lang="en-US"/>
          </a:p>
          <a:p>
            <a:pPr marL="342900" indent="-342900">
              <a:buFont typeface="Arial" panose="020B0604020202020204" pitchFamily="34" charset="0"/>
              <a:buChar char="•"/>
            </a:pPr>
            <a:r>
              <a:rPr lang="en-US"/>
              <a:t>Goal setting</a:t>
            </a:r>
          </a:p>
          <a:p>
            <a:pPr lvl="1"/>
            <a:r>
              <a:rPr lang="en-US"/>
              <a:t>Immediate</a:t>
            </a:r>
          </a:p>
          <a:p>
            <a:pPr lvl="1"/>
            <a:r>
              <a:rPr lang="en-US"/>
              <a:t>Medium term</a:t>
            </a:r>
          </a:p>
          <a:p>
            <a:pPr lvl="1"/>
            <a:r>
              <a:rPr lang="en-US"/>
              <a:t>Long term</a:t>
            </a:r>
          </a:p>
          <a:p>
            <a:pPr marL="342900" indent="-342900">
              <a:buFont typeface="Arial" panose="020B0604020202020204" pitchFamily="34" charset="0"/>
              <a:buChar char="•"/>
            </a:pPr>
            <a:endParaRPr lang="en-US"/>
          </a:p>
          <a:p>
            <a:pPr marL="342900" indent="-342900">
              <a:buFont typeface="Arial" panose="020B0604020202020204" pitchFamily="34" charset="0"/>
              <a:buChar char="•"/>
            </a:pPr>
            <a:r>
              <a:rPr lang="en-US"/>
              <a:t>Your GAP: Goal and Plan</a:t>
            </a:r>
          </a:p>
        </p:txBody>
      </p:sp>
      <p:sp>
        <p:nvSpPr>
          <p:cNvPr id="4" name="Slide Number Placeholder 3"/>
          <p:cNvSpPr>
            <a:spLocks noGrp="1"/>
          </p:cNvSpPr>
          <p:nvPr>
            <p:ph type="sldNum" sz="quarter" idx="4"/>
          </p:nvPr>
        </p:nvSpPr>
        <p:spPr/>
        <p:txBody>
          <a:bodyPr/>
          <a:lstStyle/>
          <a:p>
            <a:fld id="{EAFF9662-E427-214F-A0F2-1EADCCA1E85B}" type="slidenum">
              <a:rPr lang="en-US" smtClean="0"/>
              <a:pPr/>
              <a:t>11</a:t>
            </a:fld>
            <a:endParaRPr lang="en-US"/>
          </a:p>
        </p:txBody>
      </p:sp>
      <p:sp>
        <p:nvSpPr>
          <p:cNvPr id="14" name="Content Placeholder 13"/>
          <p:cNvSpPr>
            <a:spLocks noGrp="1"/>
          </p:cNvSpPr>
          <p:nvPr>
            <p:ph sz="quarter" idx="15"/>
          </p:nvPr>
        </p:nvSpPr>
        <p:spPr/>
        <p:txBody>
          <a:bodyPr/>
          <a:lstStyle/>
          <a:p>
            <a:r>
              <a:rPr lang="en-US"/>
              <a:t>Goals and plans</a:t>
            </a:r>
            <a:endParaRPr lang="en-AU"/>
          </a:p>
        </p:txBody>
      </p:sp>
      <p:pic>
        <p:nvPicPr>
          <p:cNvPr id="7" name="Picture 6"/>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081865" y="328746"/>
            <a:ext cx="3937285" cy="2785730"/>
          </a:xfrm>
          <a:prstGeom prst="rect">
            <a:avLst/>
          </a:prstGeom>
        </p:spPr>
      </p:pic>
      <p:grpSp>
        <p:nvGrpSpPr>
          <p:cNvPr id="8" name="Group 7"/>
          <p:cNvGrpSpPr>
            <a:grpSpLocks noChangeAspect="1"/>
          </p:cNvGrpSpPr>
          <p:nvPr/>
        </p:nvGrpSpPr>
        <p:grpSpPr>
          <a:xfrm>
            <a:off x="6741472" y="3444210"/>
            <a:ext cx="4277678" cy="2495312"/>
            <a:chOff x="1676400" y="850900"/>
            <a:chExt cx="8839200" cy="5156200"/>
          </a:xfrm>
        </p:grpSpPr>
        <p:pic>
          <p:nvPicPr>
            <p:cNvPr id="9" name="Picture 8"/>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676400" y="850900"/>
              <a:ext cx="8839200" cy="5156200"/>
            </a:xfrm>
            <a:prstGeom prst="rect">
              <a:avLst/>
            </a:prstGeom>
          </p:spPr>
        </p:pic>
        <p:sp>
          <p:nvSpPr>
            <p:cNvPr id="10" name="TextBox 9"/>
            <p:cNvSpPr txBox="1"/>
            <p:nvPr/>
          </p:nvSpPr>
          <p:spPr>
            <a:xfrm>
              <a:off x="2177415" y="905828"/>
              <a:ext cx="1765935" cy="800219"/>
            </a:xfrm>
            <a:prstGeom prst="rect">
              <a:avLst/>
            </a:prstGeom>
            <a:noFill/>
          </p:spPr>
          <p:txBody>
            <a:bodyPr wrap="square" rtlCol="0">
              <a:spAutoFit/>
            </a:bodyPr>
            <a:lstStyle/>
            <a:p>
              <a:r>
                <a:rPr lang="en-US" sz="3300"/>
                <a:t>G</a:t>
              </a:r>
              <a:r>
                <a:rPr lang="en-US" sz="1350"/>
                <a:t>OAL</a:t>
              </a:r>
            </a:p>
          </p:txBody>
        </p:sp>
        <p:sp>
          <p:nvSpPr>
            <p:cNvPr id="11" name="TextBox 10"/>
            <p:cNvSpPr txBox="1"/>
            <p:nvPr/>
          </p:nvSpPr>
          <p:spPr>
            <a:xfrm>
              <a:off x="5484495" y="909639"/>
              <a:ext cx="1853565" cy="800219"/>
            </a:xfrm>
            <a:prstGeom prst="rect">
              <a:avLst/>
            </a:prstGeom>
            <a:noFill/>
          </p:spPr>
          <p:txBody>
            <a:bodyPr wrap="square" rtlCol="0">
              <a:spAutoFit/>
            </a:bodyPr>
            <a:lstStyle/>
            <a:p>
              <a:r>
                <a:rPr lang="en-US" sz="3300"/>
                <a:t>A</a:t>
              </a:r>
              <a:r>
                <a:rPr lang="en-US" sz="1350"/>
                <a:t>ND</a:t>
              </a:r>
            </a:p>
          </p:txBody>
        </p:sp>
        <p:sp>
          <p:nvSpPr>
            <p:cNvPr id="12" name="TextBox 11"/>
            <p:cNvSpPr txBox="1"/>
            <p:nvPr/>
          </p:nvSpPr>
          <p:spPr>
            <a:xfrm>
              <a:off x="8482964" y="913448"/>
              <a:ext cx="1815465" cy="800219"/>
            </a:xfrm>
            <a:prstGeom prst="rect">
              <a:avLst/>
            </a:prstGeom>
            <a:noFill/>
          </p:spPr>
          <p:txBody>
            <a:bodyPr wrap="square" rtlCol="0">
              <a:spAutoFit/>
            </a:bodyPr>
            <a:lstStyle/>
            <a:p>
              <a:r>
                <a:rPr lang="en-US" sz="3300"/>
                <a:t>P</a:t>
              </a:r>
              <a:r>
                <a:rPr lang="en-US" sz="1350"/>
                <a:t>LAN</a:t>
              </a:r>
            </a:p>
          </p:txBody>
        </p:sp>
      </p:grpSp>
    </p:spTree>
    <p:extLst>
      <p:ext uri="{BB962C8B-B14F-4D97-AF65-F5344CB8AC3E}">
        <p14:creationId xmlns:p14="http://schemas.microsoft.com/office/powerpoint/2010/main" val="1894405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p:txBody>
          <a:bodyPr/>
          <a:lstStyle/>
          <a:p>
            <a:pPr marL="342900" indent="-342900">
              <a:buFont typeface="Arial" panose="020B0604020202020204" pitchFamily="34" charset="0"/>
              <a:buChar char="•"/>
            </a:pPr>
            <a:r>
              <a:rPr lang="en-AU"/>
              <a:t>What is a time horizon?</a:t>
            </a:r>
          </a:p>
          <a:p>
            <a:pPr lvl="1"/>
            <a:r>
              <a:rPr lang="en-AU"/>
              <a:t>Represents how far you can see into the future</a:t>
            </a:r>
          </a:p>
          <a:p>
            <a:pPr lvl="1"/>
            <a:r>
              <a:rPr lang="en-AU"/>
              <a:t>As frontal lobe functioning decreases, so too do our time horizons</a:t>
            </a:r>
          </a:p>
          <a:p>
            <a:pPr marL="342900" indent="-342900">
              <a:buFont typeface="Arial" panose="020B0604020202020204" pitchFamily="34" charset="0"/>
              <a:buChar char="•"/>
            </a:pPr>
            <a:endParaRPr lang="en-AU"/>
          </a:p>
          <a:p>
            <a:pPr marL="342900" indent="-342900">
              <a:buFont typeface="Arial" panose="020B0604020202020204" pitchFamily="34" charset="0"/>
              <a:buChar char="•"/>
            </a:pPr>
            <a:r>
              <a:rPr lang="en-AU"/>
              <a:t>How do you stretch your time horizon?</a:t>
            </a:r>
          </a:p>
          <a:p>
            <a:pPr lvl="1"/>
            <a:r>
              <a:rPr lang="en-AU"/>
              <a:t>Make a plan</a:t>
            </a:r>
          </a:p>
          <a:p>
            <a:pPr lvl="1"/>
            <a:r>
              <a:rPr lang="en-AU"/>
              <a:t>Include the short and long terms costs and benefits</a:t>
            </a:r>
          </a:p>
        </p:txBody>
      </p:sp>
      <p:pic>
        <p:nvPicPr>
          <p:cNvPr id="5" name="Content Placeholder 1"/>
          <p:cNvPicPr>
            <a:picLocks noGrp="1" noChangeAspect="1"/>
          </p:cNvPicPr>
          <p:nvPr>
            <p:ph sz="half" idx="2"/>
          </p:nvPr>
        </p:nvPicPr>
        <p:blipFill>
          <a:blip r:embed="rId3" cstate="screen">
            <a:extLst>
              <a:ext uri="{28A0092B-C50C-407E-A947-70E740481C1C}">
                <a14:useLocalDpi xmlns:a14="http://schemas.microsoft.com/office/drawing/2010/main"/>
              </a:ext>
            </a:extLst>
          </a:blip>
          <a:stretch>
            <a:fillRect/>
          </a:stretch>
        </p:blipFill>
        <p:spPr>
          <a:xfrm>
            <a:off x="6724129" y="1411288"/>
            <a:ext cx="4503192" cy="4513262"/>
          </a:xfrm>
        </p:spPr>
      </p:pic>
      <p:sp>
        <p:nvSpPr>
          <p:cNvPr id="4" name="Content Placeholder 3"/>
          <p:cNvSpPr>
            <a:spLocks noGrp="1"/>
          </p:cNvSpPr>
          <p:nvPr>
            <p:ph sz="quarter" idx="15"/>
          </p:nvPr>
        </p:nvSpPr>
        <p:spPr>
          <a:prstGeom prst="rect">
            <a:avLst/>
          </a:prstGeom>
        </p:spPr>
        <p:txBody>
          <a:bodyPr/>
          <a:lstStyle/>
          <a:p>
            <a:r>
              <a:rPr lang="en-AU"/>
              <a:t>Time horizons</a:t>
            </a:r>
          </a:p>
        </p:txBody>
      </p:sp>
    </p:spTree>
    <p:extLst>
      <p:ext uri="{BB962C8B-B14F-4D97-AF65-F5344CB8AC3E}">
        <p14:creationId xmlns:p14="http://schemas.microsoft.com/office/powerpoint/2010/main" val="4053650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sz="quarter" idx="15"/>
          </p:nvPr>
        </p:nvSpPr>
        <p:spPr/>
        <p:txBody>
          <a:bodyPr/>
          <a:lstStyle/>
          <a:p>
            <a:r>
              <a:rPr lang="en-US"/>
              <a:t>Your Executive team</a:t>
            </a:r>
            <a:endParaRPr lang="en-AU"/>
          </a:p>
        </p:txBody>
      </p:sp>
      <p:sp>
        <p:nvSpPr>
          <p:cNvPr id="4" name="Slide Number Placeholder 3"/>
          <p:cNvSpPr>
            <a:spLocks noGrp="1"/>
          </p:cNvSpPr>
          <p:nvPr>
            <p:ph type="sldNum" sz="quarter" idx="4"/>
          </p:nvPr>
        </p:nvSpPr>
        <p:spPr/>
        <p:txBody>
          <a:bodyPr/>
          <a:lstStyle/>
          <a:p>
            <a:fld id="{EAFF9662-E427-214F-A0F2-1EADCCA1E85B}" type="slidenum">
              <a:rPr lang="en-US" smtClean="0"/>
              <a:pPr/>
              <a:t>13</a:t>
            </a:fld>
            <a:endParaRPr lang="en-US"/>
          </a:p>
        </p:txBody>
      </p:sp>
      <p:pic>
        <p:nvPicPr>
          <p:cNvPr id="9" name="Picture 8">
            <a:extLst>
              <a:ext uri="{FF2B5EF4-FFF2-40B4-BE49-F238E27FC236}">
                <a16:creationId xmlns:a16="http://schemas.microsoft.com/office/drawing/2014/main" id="{2E871869-A4F6-4B9F-9F91-C15DF008D4D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304421" y="740702"/>
            <a:ext cx="5592991" cy="5446593"/>
          </a:xfrm>
          <a:prstGeom prst="rect">
            <a:avLst/>
          </a:prstGeom>
        </p:spPr>
      </p:pic>
    </p:spTree>
    <p:extLst>
      <p:ext uri="{BB962C8B-B14F-4D97-AF65-F5344CB8AC3E}">
        <p14:creationId xmlns:p14="http://schemas.microsoft.com/office/powerpoint/2010/main" val="20633725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quarter" idx="15"/>
          </p:nvPr>
        </p:nvSpPr>
        <p:spPr/>
        <p:txBody>
          <a:bodyPr/>
          <a:lstStyle/>
          <a:p>
            <a:r>
              <a:rPr lang="en-US"/>
              <a:t>Self-reflector</a:t>
            </a:r>
            <a:endParaRPr lang="en-AU"/>
          </a:p>
        </p:txBody>
      </p:sp>
      <p:sp>
        <p:nvSpPr>
          <p:cNvPr id="3" name="Content Placeholder 2"/>
          <p:cNvSpPr>
            <a:spLocks noGrp="1"/>
          </p:cNvSpPr>
          <p:nvPr>
            <p:ph idx="1"/>
          </p:nvPr>
        </p:nvSpPr>
        <p:spPr/>
        <p:txBody>
          <a:bodyPr/>
          <a:lstStyle/>
          <a:p>
            <a:pPr marL="342900" indent="-342900">
              <a:buFont typeface="Arial" panose="020B0604020202020204" pitchFamily="34" charset="0"/>
              <a:buChar char="•"/>
            </a:pPr>
            <a:r>
              <a:rPr lang="en-US"/>
              <a:t>Function</a:t>
            </a:r>
          </a:p>
          <a:p>
            <a:pPr marL="1302876" lvl="1" indent="-342900"/>
            <a:r>
              <a:rPr lang="en-AU"/>
              <a:t>It helps us to check and adjust our behaviour</a:t>
            </a:r>
          </a:p>
          <a:p>
            <a:pPr marL="342900" indent="-342900">
              <a:buFont typeface="Arial" panose="020B0604020202020204" pitchFamily="34" charset="0"/>
              <a:buChar char="•"/>
            </a:pPr>
            <a:endParaRPr lang="en-US"/>
          </a:p>
          <a:p>
            <a:pPr marL="342900" indent="-342900">
              <a:buFont typeface="Arial" panose="020B0604020202020204" pitchFamily="34" charset="0"/>
              <a:buChar char="•"/>
            </a:pPr>
            <a:r>
              <a:rPr lang="en-US"/>
              <a:t>Time Pressure Management</a:t>
            </a:r>
          </a:p>
          <a:p>
            <a:pPr lvl="2"/>
            <a:r>
              <a:rPr lang="en-AU"/>
              <a:t>‘Let me give myself enough time to do the task’</a:t>
            </a:r>
          </a:p>
          <a:p>
            <a:pPr marL="342900" indent="-342900">
              <a:buFont typeface="Arial" panose="020B0604020202020204" pitchFamily="34" charset="0"/>
              <a:buChar char="•"/>
            </a:pPr>
            <a:endParaRPr lang="en-US"/>
          </a:p>
          <a:p>
            <a:pPr marL="342900" indent="-342900">
              <a:buFont typeface="Arial" panose="020B0604020202020204" pitchFamily="34" charset="0"/>
              <a:buChar char="•"/>
            </a:pPr>
            <a:r>
              <a:rPr lang="en-US"/>
              <a:t>Task Orientation</a:t>
            </a:r>
          </a:p>
          <a:p>
            <a:pPr lvl="2"/>
            <a:r>
              <a:rPr lang="en-US"/>
              <a:t>What am I doing NOW, what was I doing BEFORE THIS, what do I do NEXT?</a:t>
            </a:r>
          </a:p>
        </p:txBody>
      </p:sp>
      <p:sp>
        <p:nvSpPr>
          <p:cNvPr id="4" name="Slide Number Placeholder 3"/>
          <p:cNvSpPr>
            <a:spLocks noGrp="1"/>
          </p:cNvSpPr>
          <p:nvPr>
            <p:ph type="sldNum" sz="quarter" idx="4"/>
          </p:nvPr>
        </p:nvSpPr>
        <p:spPr/>
        <p:txBody>
          <a:bodyPr/>
          <a:lstStyle/>
          <a:p>
            <a:fld id="{EAFF9662-E427-214F-A0F2-1EADCCA1E85B}" type="slidenum">
              <a:rPr lang="en-US" smtClean="0"/>
              <a:pPr/>
              <a:t>14</a:t>
            </a:fld>
            <a:endParaRPr lang="en-US"/>
          </a:p>
        </p:txBody>
      </p:sp>
      <p:pic>
        <p:nvPicPr>
          <p:cNvPr id="5" name="Picture 4">
            <a:extLst>
              <a:ext uri="{FF2B5EF4-FFF2-40B4-BE49-F238E27FC236}">
                <a16:creationId xmlns:a16="http://schemas.microsoft.com/office/drawing/2014/main" id="{F0E76BC2-E75B-4FE9-BC53-342DE076C08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611233" y="1391688"/>
            <a:ext cx="1913967" cy="2150766"/>
          </a:xfrm>
          <a:prstGeom prst="rect">
            <a:avLst/>
          </a:prstGeom>
        </p:spPr>
      </p:pic>
    </p:spTree>
    <p:extLst>
      <p:ext uri="{BB962C8B-B14F-4D97-AF65-F5344CB8AC3E}">
        <p14:creationId xmlns:p14="http://schemas.microsoft.com/office/powerpoint/2010/main" val="3000446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0"/>
          <p:cNvSpPr>
            <a:spLocks noGrp="1"/>
          </p:cNvSpPr>
          <p:nvPr>
            <p:ph sz="quarter" idx="15"/>
          </p:nvPr>
        </p:nvSpPr>
        <p:spPr/>
        <p:txBody>
          <a:bodyPr/>
          <a:lstStyle/>
          <a:p>
            <a:r>
              <a:rPr lang="en-US"/>
              <a:t>Inhibitor</a:t>
            </a:r>
            <a:endParaRPr lang="en-AU"/>
          </a:p>
        </p:txBody>
      </p:sp>
      <p:sp>
        <p:nvSpPr>
          <p:cNvPr id="3" name="Content Placeholder 2"/>
          <p:cNvSpPr>
            <a:spLocks noGrp="1"/>
          </p:cNvSpPr>
          <p:nvPr>
            <p:ph idx="1"/>
          </p:nvPr>
        </p:nvSpPr>
        <p:spPr/>
        <p:txBody>
          <a:bodyPr/>
          <a:lstStyle/>
          <a:p>
            <a:pPr marL="342900" indent="-342900">
              <a:buFont typeface="Arial" panose="020B0604020202020204" pitchFamily="34" charset="0"/>
              <a:buChar char="•"/>
            </a:pPr>
            <a:r>
              <a:rPr lang="en-US"/>
              <a:t>Function</a:t>
            </a:r>
          </a:p>
          <a:p>
            <a:pPr marL="1302876" lvl="1" indent="-342900"/>
            <a:r>
              <a:rPr lang="en-AU"/>
              <a:t>Helps us to put the brakes on unhelpful behaviour</a:t>
            </a:r>
          </a:p>
          <a:p>
            <a:pPr marL="342900" indent="-342900">
              <a:buFont typeface="Arial" panose="020B0604020202020204" pitchFamily="34" charset="0"/>
              <a:buChar char="•"/>
            </a:pPr>
            <a:endParaRPr lang="en-US"/>
          </a:p>
          <a:p>
            <a:pPr marL="342900" indent="-342900">
              <a:buFont typeface="Arial" panose="020B0604020202020204" pitchFamily="34" charset="0"/>
              <a:buChar char="•"/>
            </a:pPr>
            <a:r>
              <a:rPr lang="en-US"/>
              <a:t>Temptation Tempering Tactics</a:t>
            </a:r>
          </a:p>
          <a:p>
            <a:pPr lvl="2"/>
            <a:r>
              <a:rPr lang="en-US"/>
              <a:t>(From the marshmallow experiment)</a:t>
            </a:r>
          </a:p>
          <a:p>
            <a:pPr lvl="1">
              <a:buFont typeface="Arial" panose="020B0604020202020204" pitchFamily="34" charset="0"/>
              <a:buChar char="•"/>
            </a:pPr>
            <a:endParaRPr lang="en-US"/>
          </a:p>
          <a:p>
            <a:pPr marL="342900" indent="-342900">
              <a:buFont typeface="Arial" panose="020B0604020202020204" pitchFamily="34" charset="0"/>
              <a:buChar char="•"/>
            </a:pPr>
            <a:r>
              <a:rPr lang="en-US"/>
              <a:t>Stop and Think Technique</a:t>
            </a:r>
          </a:p>
          <a:p>
            <a:pPr lvl="2"/>
            <a:r>
              <a:rPr lang="en-US"/>
              <a:t>What are the likely consequences?</a:t>
            </a:r>
          </a:p>
          <a:p>
            <a:pPr lvl="2"/>
            <a:r>
              <a:rPr lang="en-US"/>
              <a:t>How will this affect me and others?</a:t>
            </a:r>
          </a:p>
          <a:p>
            <a:pPr lvl="2"/>
            <a:r>
              <a:rPr lang="en-US"/>
              <a:t>How will this affect my goals?</a:t>
            </a:r>
          </a:p>
        </p:txBody>
      </p:sp>
      <p:sp>
        <p:nvSpPr>
          <p:cNvPr id="4" name="Slide Number Placeholder 3"/>
          <p:cNvSpPr>
            <a:spLocks noGrp="1"/>
          </p:cNvSpPr>
          <p:nvPr>
            <p:ph type="sldNum" sz="quarter" idx="4"/>
          </p:nvPr>
        </p:nvSpPr>
        <p:spPr/>
        <p:txBody>
          <a:bodyPr/>
          <a:lstStyle/>
          <a:p>
            <a:fld id="{EAFF9662-E427-214F-A0F2-1EADCCA1E85B}" type="slidenum">
              <a:rPr lang="en-US" smtClean="0"/>
              <a:pPr/>
              <a:t>15</a:t>
            </a:fld>
            <a:endParaRPr lang="en-US"/>
          </a:p>
        </p:txBody>
      </p:sp>
      <p:pic>
        <p:nvPicPr>
          <p:cNvPr id="7" name="Picture 6">
            <a:extLst>
              <a:ext uri="{FF2B5EF4-FFF2-40B4-BE49-F238E27FC236}">
                <a16:creationId xmlns:a16="http://schemas.microsoft.com/office/drawing/2014/main" id="{093848C0-A3B8-4DB7-B0AD-1F9C8ABCD4C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696400" y="1551252"/>
            <a:ext cx="1821912" cy="1883050"/>
          </a:xfrm>
          <a:prstGeom prst="rect">
            <a:avLst/>
          </a:prstGeom>
        </p:spPr>
      </p:pic>
    </p:spTree>
    <p:extLst>
      <p:ext uri="{BB962C8B-B14F-4D97-AF65-F5344CB8AC3E}">
        <p14:creationId xmlns:p14="http://schemas.microsoft.com/office/powerpoint/2010/main" val="1938041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quarter" idx="15"/>
          </p:nvPr>
        </p:nvSpPr>
        <p:spPr/>
        <p:txBody>
          <a:bodyPr/>
          <a:lstStyle/>
          <a:p>
            <a:r>
              <a:rPr lang="en-AU"/>
              <a:t>Visualiser</a:t>
            </a:r>
          </a:p>
        </p:txBody>
      </p:sp>
      <p:sp>
        <p:nvSpPr>
          <p:cNvPr id="3" name="Content Placeholder 2"/>
          <p:cNvSpPr>
            <a:spLocks noGrp="1"/>
          </p:cNvSpPr>
          <p:nvPr>
            <p:ph idx="1"/>
          </p:nvPr>
        </p:nvSpPr>
        <p:spPr/>
        <p:txBody>
          <a:bodyPr/>
          <a:lstStyle/>
          <a:p>
            <a:pPr marL="342900" indent="-342900">
              <a:buFont typeface="Arial" panose="020B0604020202020204" pitchFamily="34" charset="0"/>
              <a:buChar char="•"/>
            </a:pPr>
            <a:r>
              <a:rPr lang="en-AU"/>
              <a:t>Functions</a:t>
            </a:r>
            <a:endParaRPr lang="en-US"/>
          </a:p>
          <a:p>
            <a:pPr marL="1302876" lvl="1" indent="-342900"/>
            <a:r>
              <a:rPr lang="en-AU"/>
              <a:t>Helps us imagine a different future</a:t>
            </a:r>
          </a:p>
          <a:p>
            <a:pPr marL="1302876" lvl="1" indent="-342900"/>
            <a:r>
              <a:rPr lang="en-AU"/>
              <a:t>Visualisation of your goals</a:t>
            </a:r>
          </a:p>
          <a:p>
            <a:pPr marL="1302876" lvl="1" indent="-342900"/>
            <a:r>
              <a:rPr lang="en-AU"/>
              <a:t>Mentally rehearse the behaviour you intend</a:t>
            </a:r>
          </a:p>
        </p:txBody>
      </p:sp>
      <p:sp>
        <p:nvSpPr>
          <p:cNvPr id="4" name="Slide Number Placeholder 3"/>
          <p:cNvSpPr>
            <a:spLocks noGrp="1"/>
          </p:cNvSpPr>
          <p:nvPr>
            <p:ph type="sldNum" sz="quarter" idx="4"/>
          </p:nvPr>
        </p:nvSpPr>
        <p:spPr/>
        <p:txBody>
          <a:bodyPr/>
          <a:lstStyle/>
          <a:p>
            <a:fld id="{EAFF9662-E427-214F-A0F2-1EADCCA1E85B}" type="slidenum">
              <a:rPr lang="en-AU" smtClean="0"/>
              <a:pPr/>
              <a:t>16</a:t>
            </a:fld>
            <a:endParaRPr lang="en-AU"/>
          </a:p>
        </p:txBody>
      </p:sp>
      <p:pic>
        <p:nvPicPr>
          <p:cNvPr id="8" name="Picture 7"/>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696400" y="1424690"/>
            <a:ext cx="1821912" cy="2136175"/>
          </a:xfrm>
          <a:prstGeom prst="rect">
            <a:avLst/>
          </a:prstGeom>
        </p:spPr>
      </p:pic>
    </p:spTree>
    <p:extLst>
      <p:ext uri="{BB962C8B-B14F-4D97-AF65-F5344CB8AC3E}">
        <p14:creationId xmlns:p14="http://schemas.microsoft.com/office/powerpoint/2010/main" val="757417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quarter" idx="15"/>
          </p:nvPr>
        </p:nvSpPr>
        <p:spPr/>
        <p:txBody>
          <a:bodyPr/>
          <a:lstStyle/>
          <a:p>
            <a:r>
              <a:rPr lang="en-US"/>
              <a:t>Self-talker</a:t>
            </a:r>
            <a:endParaRPr lang="en-AU"/>
          </a:p>
        </p:txBody>
      </p:sp>
      <p:sp>
        <p:nvSpPr>
          <p:cNvPr id="3" name="Content Placeholder 2"/>
          <p:cNvSpPr>
            <a:spLocks noGrp="1"/>
          </p:cNvSpPr>
          <p:nvPr>
            <p:ph idx="1"/>
          </p:nvPr>
        </p:nvSpPr>
        <p:spPr/>
        <p:txBody>
          <a:bodyPr/>
          <a:lstStyle/>
          <a:p>
            <a:pPr marL="342900" indent="-342900">
              <a:buFont typeface="Arial" panose="020B0604020202020204" pitchFamily="34" charset="0"/>
              <a:buChar char="•"/>
            </a:pPr>
            <a:r>
              <a:rPr lang="en-US"/>
              <a:t>Functions</a:t>
            </a:r>
          </a:p>
          <a:p>
            <a:pPr marL="1302876" lvl="1" indent="-342900"/>
            <a:r>
              <a:rPr lang="en-AU"/>
              <a:t>Helps us to stay committed to our goals and plans</a:t>
            </a:r>
          </a:p>
          <a:p>
            <a:pPr marL="1302876" lvl="1" indent="-342900"/>
            <a:r>
              <a:rPr lang="en-AU"/>
              <a:t>“Talk yourself out of it!”</a:t>
            </a:r>
          </a:p>
          <a:p>
            <a:pPr marL="342900" indent="-342900">
              <a:buFont typeface="Arial" panose="020B0604020202020204" pitchFamily="34" charset="0"/>
              <a:buChar char="•"/>
            </a:pPr>
            <a:endParaRPr lang="en-US"/>
          </a:p>
          <a:p>
            <a:pPr marL="342900" indent="-342900">
              <a:buFont typeface="Arial" panose="020B0604020202020204" pitchFamily="34" charset="0"/>
              <a:buChar char="•"/>
            </a:pPr>
            <a:r>
              <a:rPr lang="en-US"/>
              <a:t>Positive self-statements</a:t>
            </a:r>
          </a:p>
          <a:p>
            <a:pPr marL="1302876" lvl="1" indent="-342900"/>
            <a:r>
              <a:rPr lang="en-AU"/>
              <a:t>What are some examples?</a:t>
            </a:r>
          </a:p>
          <a:p>
            <a:pPr marL="342900" indent="-342900">
              <a:buFont typeface="Arial" panose="020B0604020202020204" pitchFamily="34" charset="0"/>
              <a:buChar char="•"/>
            </a:pPr>
            <a:endParaRPr lang="en-US"/>
          </a:p>
          <a:p>
            <a:pPr marL="342900" indent="-342900">
              <a:buFont typeface="Arial" panose="020B0604020202020204" pitchFamily="34" charset="0"/>
              <a:buChar char="•"/>
            </a:pPr>
            <a:r>
              <a:rPr lang="en-US"/>
              <a:t>If-Then Plans</a:t>
            </a:r>
          </a:p>
          <a:p>
            <a:pPr marL="1302876" lvl="1" indent="-342900"/>
            <a:r>
              <a:rPr lang="en-AU"/>
              <a:t>What are some examples?</a:t>
            </a:r>
          </a:p>
          <a:p>
            <a:endParaRPr lang="en-US"/>
          </a:p>
        </p:txBody>
      </p:sp>
      <p:sp>
        <p:nvSpPr>
          <p:cNvPr id="4" name="Slide Number Placeholder 3"/>
          <p:cNvSpPr>
            <a:spLocks noGrp="1"/>
          </p:cNvSpPr>
          <p:nvPr>
            <p:ph type="sldNum" sz="quarter" idx="4"/>
          </p:nvPr>
        </p:nvSpPr>
        <p:spPr/>
        <p:txBody>
          <a:bodyPr/>
          <a:lstStyle/>
          <a:p>
            <a:fld id="{EAFF9662-E427-214F-A0F2-1EADCCA1E85B}" type="slidenum">
              <a:rPr lang="en-US" smtClean="0"/>
              <a:pPr/>
              <a:t>17</a:t>
            </a:fld>
            <a:endParaRPr lang="en-US"/>
          </a:p>
        </p:txBody>
      </p:sp>
      <p:pic>
        <p:nvPicPr>
          <p:cNvPr id="7" name="Picture 6"/>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313360" y="1519901"/>
            <a:ext cx="2211840" cy="1945753"/>
          </a:xfrm>
          <a:prstGeom prst="rect">
            <a:avLst/>
          </a:prstGeom>
        </p:spPr>
      </p:pic>
    </p:spTree>
    <p:extLst>
      <p:ext uri="{BB962C8B-B14F-4D97-AF65-F5344CB8AC3E}">
        <p14:creationId xmlns:p14="http://schemas.microsoft.com/office/powerpoint/2010/main" val="1134726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quarter" idx="15"/>
          </p:nvPr>
        </p:nvSpPr>
        <p:spPr/>
        <p:txBody>
          <a:bodyPr/>
          <a:lstStyle/>
          <a:p>
            <a:r>
              <a:rPr lang="en-AU"/>
              <a:t>Emotion regulator</a:t>
            </a:r>
          </a:p>
        </p:txBody>
      </p:sp>
      <p:sp>
        <p:nvSpPr>
          <p:cNvPr id="3" name="Content Placeholder 2"/>
          <p:cNvSpPr>
            <a:spLocks noGrp="1"/>
          </p:cNvSpPr>
          <p:nvPr>
            <p:ph idx="1"/>
          </p:nvPr>
        </p:nvSpPr>
        <p:spPr>
          <a:xfrm>
            <a:off x="719667" y="1412777"/>
            <a:ext cx="7524681" cy="4512017"/>
          </a:xfrm>
        </p:spPr>
        <p:txBody>
          <a:bodyPr/>
          <a:lstStyle/>
          <a:p>
            <a:pPr marL="342900" indent="-342900">
              <a:buFont typeface="Arial" panose="020B0604020202020204" pitchFamily="34" charset="0"/>
              <a:buChar char="•"/>
            </a:pPr>
            <a:r>
              <a:rPr lang="en-AU"/>
              <a:t>Function</a:t>
            </a:r>
            <a:endParaRPr lang="en-US"/>
          </a:p>
          <a:p>
            <a:pPr marL="1302876" lvl="1" indent="-342900"/>
            <a:r>
              <a:rPr lang="en-AU"/>
              <a:t>Helps prevent us from being overwhelmed, and use our emotions to move us closer to our goals</a:t>
            </a:r>
          </a:p>
          <a:p>
            <a:pPr marL="342900" indent="-342900">
              <a:buFont typeface="Arial" panose="020B0604020202020204" pitchFamily="34" charset="0"/>
              <a:buChar char="•"/>
            </a:pPr>
            <a:endParaRPr lang="en-AU"/>
          </a:p>
          <a:p>
            <a:pPr marL="342900" indent="-342900">
              <a:buFont typeface="Arial" panose="020B0604020202020204" pitchFamily="34" charset="0"/>
              <a:buChar char="•"/>
            </a:pPr>
            <a:r>
              <a:rPr lang="en-AU"/>
              <a:t>Primary emotions</a:t>
            </a:r>
            <a:endParaRPr lang="en-US"/>
          </a:p>
          <a:p>
            <a:pPr marL="1417176" lvl="1" indent="-457200"/>
            <a:r>
              <a:rPr lang="en-AU"/>
              <a:t>Fear, Happiness, Anger, Disgust, Surprise, Sadness</a:t>
            </a:r>
          </a:p>
          <a:p>
            <a:pPr marL="342900" indent="-342900">
              <a:buFont typeface="Arial" panose="020B0604020202020204" pitchFamily="34" charset="0"/>
              <a:buChar char="•"/>
            </a:pPr>
            <a:endParaRPr lang="en-AU"/>
          </a:p>
          <a:p>
            <a:pPr marL="342900" indent="-342900">
              <a:buFont typeface="Arial" panose="020B0604020202020204" pitchFamily="34" charset="0"/>
              <a:buChar char="•"/>
            </a:pPr>
            <a:r>
              <a:rPr lang="en-AU"/>
              <a:t>POP Technique</a:t>
            </a:r>
          </a:p>
          <a:p>
            <a:pPr marL="1302876" lvl="1" indent="-342900"/>
            <a:r>
              <a:rPr lang="en-AU"/>
              <a:t>Prioritise – Organise – Plan</a:t>
            </a:r>
          </a:p>
          <a:p>
            <a:pPr marL="342900" indent="-342900">
              <a:buFont typeface="Arial" panose="020B0604020202020204" pitchFamily="34" charset="0"/>
              <a:buChar char="•"/>
            </a:pPr>
            <a:endParaRPr lang="en-AU"/>
          </a:p>
          <a:p>
            <a:pPr marL="342900" indent="-342900">
              <a:buFont typeface="Arial" panose="020B0604020202020204" pitchFamily="34" charset="0"/>
              <a:buChar char="•"/>
            </a:pPr>
            <a:r>
              <a:rPr lang="en-AU"/>
              <a:t>Make your emotions work for you</a:t>
            </a:r>
          </a:p>
        </p:txBody>
      </p:sp>
      <p:sp>
        <p:nvSpPr>
          <p:cNvPr id="4" name="Slide Number Placeholder 3"/>
          <p:cNvSpPr>
            <a:spLocks noGrp="1"/>
          </p:cNvSpPr>
          <p:nvPr>
            <p:ph type="sldNum" sz="quarter" idx="4"/>
          </p:nvPr>
        </p:nvSpPr>
        <p:spPr/>
        <p:txBody>
          <a:bodyPr/>
          <a:lstStyle/>
          <a:p>
            <a:fld id="{EAFF9662-E427-214F-A0F2-1EADCCA1E85B}" type="slidenum">
              <a:rPr lang="en-AU" smtClean="0"/>
              <a:pPr/>
              <a:t>18</a:t>
            </a:fld>
            <a:endParaRPr lang="en-AU"/>
          </a:p>
        </p:txBody>
      </p:sp>
      <p:pic>
        <p:nvPicPr>
          <p:cNvPr id="8" name="Picture 7"/>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539804" y="1386647"/>
            <a:ext cx="1586938" cy="2160000"/>
          </a:xfrm>
          <a:prstGeom prst="rect">
            <a:avLst/>
          </a:prstGeom>
        </p:spPr>
      </p:pic>
    </p:spTree>
    <p:extLst>
      <p:ext uri="{BB962C8B-B14F-4D97-AF65-F5344CB8AC3E}">
        <p14:creationId xmlns:p14="http://schemas.microsoft.com/office/powerpoint/2010/main" val="4038370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quarter" idx="15"/>
          </p:nvPr>
        </p:nvSpPr>
        <p:spPr/>
        <p:txBody>
          <a:bodyPr/>
          <a:lstStyle/>
          <a:p>
            <a:r>
              <a:rPr lang="en-US"/>
              <a:t>Player</a:t>
            </a:r>
            <a:endParaRPr lang="en-AU"/>
          </a:p>
        </p:txBody>
      </p:sp>
      <p:sp>
        <p:nvSpPr>
          <p:cNvPr id="3" name="Content Placeholder 2"/>
          <p:cNvSpPr>
            <a:spLocks noGrp="1"/>
          </p:cNvSpPr>
          <p:nvPr>
            <p:ph idx="1"/>
          </p:nvPr>
        </p:nvSpPr>
        <p:spPr/>
        <p:txBody>
          <a:bodyPr/>
          <a:lstStyle/>
          <a:p>
            <a:pPr marL="342900" indent="-342900">
              <a:buFont typeface="Arial" panose="020B0604020202020204" pitchFamily="34" charset="0"/>
              <a:buChar char="•"/>
            </a:pPr>
            <a:r>
              <a:rPr lang="en-US"/>
              <a:t>Function</a:t>
            </a:r>
          </a:p>
          <a:p>
            <a:pPr marL="1302876" lvl="1" indent="-342900"/>
            <a:r>
              <a:rPr lang="en-AU"/>
              <a:t>Helps us to survive and thrive</a:t>
            </a:r>
            <a:endParaRPr lang="en-US"/>
          </a:p>
          <a:p>
            <a:pPr marL="342900" indent="-342900">
              <a:buFont typeface="Wingdings" panose="05000000000000000000" pitchFamily="2" charset="2"/>
              <a:buChar char="§"/>
            </a:pPr>
            <a:endParaRPr lang="en-US"/>
          </a:p>
          <a:p>
            <a:pPr marL="342900" indent="-342900">
              <a:buFont typeface="Arial" panose="020B0604020202020204" pitchFamily="34" charset="0"/>
              <a:buChar char="•"/>
            </a:pPr>
            <a:r>
              <a:rPr lang="en-US"/>
              <a:t>Problem Solving Approaches</a:t>
            </a:r>
          </a:p>
          <a:p>
            <a:pPr lvl="2">
              <a:buFont typeface="+mj-lt"/>
              <a:buAutoNum type="arabicPeriod"/>
            </a:pPr>
            <a:r>
              <a:rPr lang="en-US"/>
              <a:t>Define</a:t>
            </a:r>
          </a:p>
          <a:p>
            <a:pPr lvl="2">
              <a:buFont typeface="+mj-lt"/>
              <a:buAutoNum type="arabicPeriod"/>
            </a:pPr>
            <a:r>
              <a:rPr lang="en-US"/>
              <a:t>Options or solutions</a:t>
            </a:r>
          </a:p>
          <a:p>
            <a:pPr lvl="2">
              <a:buFont typeface="+mj-lt"/>
              <a:buAutoNum type="arabicPeriod"/>
            </a:pPr>
            <a:r>
              <a:rPr lang="en-US"/>
              <a:t>Pros and Cons</a:t>
            </a:r>
          </a:p>
          <a:p>
            <a:pPr lvl="2">
              <a:buFont typeface="+mj-lt"/>
              <a:buAutoNum type="arabicPeriod"/>
            </a:pPr>
            <a:r>
              <a:rPr lang="en-US"/>
              <a:t>Choose one and DO IT!</a:t>
            </a:r>
          </a:p>
          <a:p>
            <a:pPr lvl="2">
              <a:buFont typeface="+mj-lt"/>
              <a:buAutoNum type="arabicPeriod"/>
            </a:pPr>
            <a:r>
              <a:rPr lang="en-US"/>
              <a:t>Check</a:t>
            </a:r>
          </a:p>
          <a:p>
            <a:pPr lvl="2">
              <a:buFont typeface="+mj-lt"/>
              <a:buAutoNum type="arabicPeriod"/>
            </a:pPr>
            <a:r>
              <a:rPr lang="en-US"/>
              <a:t>Switch (if needed)</a:t>
            </a:r>
          </a:p>
        </p:txBody>
      </p:sp>
      <p:sp>
        <p:nvSpPr>
          <p:cNvPr id="4" name="Slide Number Placeholder 3"/>
          <p:cNvSpPr>
            <a:spLocks noGrp="1"/>
          </p:cNvSpPr>
          <p:nvPr>
            <p:ph type="sldNum" sz="quarter" idx="4"/>
          </p:nvPr>
        </p:nvSpPr>
        <p:spPr/>
        <p:txBody>
          <a:bodyPr/>
          <a:lstStyle/>
          <a:p>
            <a:fld id="{EAFF9662-E427-214F-A0F2-1EADCCA1E85B}" type="slidenum">
              <a:rPr lang="en-US" smtClean="0"/>
              <a:pPr/>
              <a:t>19</a:t>
            </a:fld>
            <a:endParaRPr lang="en-US"/>
          </a:p>
        </p:txBody>
      </p:sp>
      <p:pic>
        <p:nvPicPr>
          <p:cNvPr id="7" name="Picture 6"/>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880311" y="1412777"/>
            <a:ext cx="2648987" cy="1654887"/>
          </a:xfrm>
          <a:prstGeom prst="rect">
            <a:avLst/>
          </a:prstGeom>
        </p:spPr>
      </p:pic>
    </p:spTree>
    <p:extLst>
      <p:ext uri="{BB962C8B-B14F-4D97-AF65-F5344CB8AC3E}">
        <p14:creationId xmlns:p14="http://schemas.microsoft.com/office/powerpoint/2010/main" val="1691502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15"/>
          </p:nvPr>
        </p:nvSpPr>
        <p:spPr/>
        <p:txBody>
          <a:bodyPr/>
          <a:lstStyle/>
          <a:p>
            <a:r>
              <a:rPr lang="en-US"/>
              <a:t>Revision</a:t>
            </a:r>
            <a:endParaRPr lang="en-AU"/>
          </a:p>
        </p:txBody>
      </p:sp>
      <p:sp>
        <p:nvSpPr>
          <p:cNvPr id="3" name="Content Placeholder 2"/>
          <p:cNvSpPr>
            <a:spLocks noGrp="1"/>
          </p:cNvSpPr>
          <p:nvPr>
            <p:ph idx="1"/>
          </p:nvPr>
        </p:nvSpPr>
        <p:spPr>
          <a:xfrm>
            <a:off x="719668" y="1412777"/>
            <a:ext cx="7298060" cy="4512017"/>
          </a:xfrm>
        </p:spPr>
        <p:txBody>
          <a:bodyPr/>
          <a:lstStyle/>
          <a:p>
            <a:pPr marL="342900" indent="-342900">
              <a:buFont typeface="Arial" panose="020B0604020202020204" pitchFamily="34" charset="0"/>
              <a:buChar char="•"/>
            </a:pPr>
            <a:r>
              <a:rPr lang="en-US"/>
              <a:t>Why is play so important?</a:t>
            </a:r>
          </a:p>
          <a:p>
            <a:pPr marL="342900" indent="-342900">
              <a:buFont typeface="Arial" panose="020B0604020202020204" pitchFamily="34" charset="0"/>
              <a:buChar char="•"/>
            </a:pPr>
            <a:endParaRPr lang="en-US"/>
          </a:p>
          <a:p>
            <a:pPr marL="342900" indent="-342900">
              <a:buFont typeface="Arial" panose="020B0604020202020204" pitchFamily="34" charset="0"/>
              <a:buChar char="•"/>
            </a:pPr>
            <a:r>
              <a:rPr lang="en-US"/>
              <a:t>What is something you can say to yourself to help you come up with ideas to solve a problem?</a:t>
            </a:r>
          </a:p>
          <a:p>
            <a:pPr marL="342900" indent="-342900">
              <a:buFont typeface="Arial" panose="020B0604020202020204" pitchFamily="34" charset="0"/>
              <a:buChar char="•"/>
            </a:pPr>
            <a:endParaRPr lang="en-US"/>
          </a:p>
          <a:p>
            <a:pPr marL="342900" indent="-342900">
              <a:buFont typeface="Arial" panose="020B0604020202020204" pitchFamily="34" charset="0"/>
              <a:buChar char="•"/>
            </a:pPr>
            <a:r>
              <a:rPr lang="en-US"/>
              <a:t>What is a good thing to do if your solution is not working?</a:t>
            </a:r>
          </a:p>
        </p:txBody>
      </p:sp>
      <p:sp>
        <p:nvSpPr>
          <p:cNvPr id="4" name="Slide Number Placeholder 3"/>
          <p:cNvSpPr>
            <a:spLocks noGrp="1"/>
          </p:cNvSpPr>
          <p:nvPr>
            <p:ph type="sldNum" sz="quarter" idx="4"/>
          </p:nvPr>
        </p:nvSpPr>
        <p:spPr/>
        <p:txBody>
          <a:bodyPr/>
          <a:lstStyle/>
          <a:p>
            <a:fld id="{EAFF9662-E427-214F-A0F2-1EADCCA1E85B}" type="slidenum">
              <a:rPr lang="en-US" smtClean="0"/>
              <a:pPr/>
              <a:t>2</a:t>
            </a:fld>
            <a:endParaRPr lang="en-US"/>
          </a:p>
        </p:txBody>
      </p:sp>
    </p:spTree>
    <p:extLst>
      <p:ext uri="{BB962C8B-B14F-4D97-AF65-F5344CB8AC3E}">
        <p14:creationId xmlns:p14="http://schemas.microsoft.com/office/powerpoint/2010/main" val="10712108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icture Placeholder 2"/>
          <p:cNvSpPr>
            <a:spLocks noGrp="1"/>
          </p:cNvSpPr>
          <p:nvPr>
            <p:ph type="pic" sz="quarter" idx="17"/>
          </p:nvPr>
        </p:nvSpPr>
        <p:spPr/>
      </p:sp>
      <p:sp>
        <p:nvSpPr>
          <p:cNvPr id="10" name="Content Placeholder 9"/>
          <p:cNvSpPr>
            <a:spLocks noGrp="1"/>
          </p:cNvSpPr>
          <p:nvPr>
            <p:ph sz="quarter" idx="15"/>
          </p:nvPr>
        </p:nvSpPr>
        <p:spPr/>
        <p:txBody>
          <a:bodyPr/>
          <a:lstStyle/>
          <a:p>
            <a:r>
              <a:rPr lang="en-US"/>
              <a:t>Your Executive Team</a:t>
            </a:r>
            <a:endParaRPr lang="en-AU"/>
          </a:p>
        </p:txBody>
      </p:sp>
      <p:sp>
        <p:nvSpPr>
          <p:cNvPr id="2" name="Slide Number Placeholder 1"/>
          <p:cNvSpPr>
            <a:spLocks noGrp="1"/>
          </p:cNvSpPr>
          <p:nvPr>
            <p:ph type="sldNum" sz="quarter" idx="4"/>
          </p:nvPr>
        </p:nvSpPr>
        <p:spPr/>
        <p:txBody>
          <a:bodyPr/>
          <a:lstStyle/>
          <a:p>
            <a:fld id="{EAFF9662-E427-214F-A0F2-1EADCCA1E85B}" type="slidenum">
              <a:rPr lang="en-US" smtClean="0"/>
              <a:pPr/>
              <a:t>20</a:t>
            </a:fld>
            <a:endParaRPr lang="en-US"/>
          </a:p>
        </p:txBody>
      </p:sp>
      <p:pic>
        <p:nvPicPr>
          <p:cNvPr id="4" name="Picture 3">
            <a:extLst>
              <a:ext uri="{FF2B5EF4-FFF2-40B4-BE49-F238E27FC236}">
                <a16:creationId xmlns:a16="http://schemas.microsoft.com/office/drawing/2014/main" id="{72E626ED-494C-4D43-95FD-8169B8AE153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25208" y="-140677"/>
            <a:ext cx="12417208" cy="6998677"/>
          </a:xfrm>
          <a:prstGeom prst="rect">
            <a:avLst/>
          </a:prstGeom>
        </p:spPr>
      </p:pic>
      <p:sp>
        <p:nvSpPr>
          <p:cNvPr id="6" name="Slide Number Placeholder 5">
            <a:extLst>
              <a:ext uri="{FF2B5EF4-FFF2-40B4-BE49-F238E27FC236}">
                <a16:creationId xmlns:a16="http://schemas.microsoft.com/office/drawing/2014/main" id="{9F3DD40F-D766-4C45-A9E2-D6475700B74C}"/>
              </a:ext>
            </a:extLst>
          </p:cNvPr>
          <p:cNvSpPr txBox="1">
            <a:spLocks/>
          </p:cNvSpPr>
          <p:nvPr/>
        </p:nvSpPr>
        <p:spPr>
          <a:xfrm>
            <a:off x="9696400" y="6358463"/>
            <a:ext cx="1828800" cy="180000"/>
          </a:xfrm>
          <a:prstGeom prst="rect">
            <a:avLst/>
          </a:prstGeom>
        </p:spPr>
        <p:txBody>
          <a:bodyPr vert="horz" lIns="0" tIns="0" rIns="0" bIns="0" rtlCol="0" anchor="t" anchorCtr="0"/>
          <a:lstStyle>
            <a:defPPr>
              <a:defRPr lang="en-US"/>
            </a:defPPr>
            <a:lvl1pPr marL="0" algn="r" defTabSz="457200" rtl="0" eaLnBrk="1" latinLnBrk="0" hangingPunct="1">
              <a:defRPr sz="1333" kern="1200" baseline="0">
                <a:solidFill>
                  <a:schemeClr val="bg1"/>
                </a:solidFill>
                <a:latin typeface="Franklin Gothic Medium" panose="020B0603020102020204"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5EA579A0-2D03-40E0-9AF7-97C6E3FFE6EE}" type="slidenum">
              <a:rPr lang="en-AU" smtClean="0"/>
              <a:pPr/>
              <a:t>20</a:t>
            </a:fld>
            <a:endParaRPr lang="en-AU"/>
          </a:p>
        </p:txBody>
      </p:sp>
      <p:sp>
        <p:nvSpPr>
          <p:cNvPr id="7" name="Rectangle 6">
            <a:extLst>
              <a:ext uri="{FF2B5EF4-FFF2-40B4-BE49-F238E27FC236}">
                <a16:creationId xmlns:a16="http://schemas.microsoft.com/office/drawing/2014/main" id="{A6E0F846-8F8F-4D8C-9F6F-ED831596AE77}"/>
              </a:ext>
            </a:extLst>
          </p:cNvPr>
          <p:cNvSpPr/>
          <p:nvPr/>
        </p:nvSpPr>
        <p:spPr>
          <a:xfrm>
            <a:off x="695325" y="6324720"/>
            <a:ext cx="1226609" cy="544298"/>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 name="Rectangle 7">
            <a:extLst>
              <a:ext uri="{FF2B5EF4-FFF2-40B4-BE49-F238E27FC236}">
                <a16:creationId xmlns:a16="http://schemas.microsoft.com/office/drawing/2014/main" id="{7F4DB96C-CEB0-4C3F-9295-623E9FF19166}"/>
              </a:ext>
            </a:extLst>
          </p:cNvPr>
          <p:cNvSpPr/>
          <p:nvPr/>
        </p:nvSpPr>
        <p:spPr>
          <a:xfrm>
            <a:off x="695326" y="6384574"/>
            <a:ext cx="1226608" cy="307777"/>
          </a:xfrm>
          <a:prstGeom prst="rect">
            <a:avLst/>
          </a:prstGeom>
        </p:spPr>
        <p:txBody>
          <a:bodyPr wrap="square">
            <a:spAutoFit/>
          </a:bodyPr>
          <a:lstStyle/>
          <a:p>
            <a:pPr marL="0" marR="0" lvl="0" indent="0" algn="ctr" defTabSz="1219170" rtl="0" eaLnBrk="1" fontAlgn="auto" latinLnBrk="0" hangingPunct="1">
              <a:lnSpc>
                <a:spcPct val="100000"/>
              </a:lnSpc>
              <a:spcBef>
                <a:spcPts val="800"/>
              </a:spcBef>
              <a:spcAft>
                <a:spcPts val="0"/>
              </a:spcAft>
              <a:buClr>
                <a:srgbClr val="0082AA"/>
              </a:buClr>
              <a:buSzTx/>
              <a:buFontTx/>
              <a:buNone/>
              <a:tabLst/>
              <a:defRPr/>
            </a:pPr>
            <a:r>
              <a:rPr kumimoji="0" lang="en-US" sz="14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Module 12</a:t>
            </a:r>
            <a:endParaRPr kumimoji="0" lang="en-AU" sz="14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9" name="Text Placeholder 17">
            <a:extLst>
              <a:ext uri="{FF2B5EF4-FFF2-40B4-BE49-F238E27FC236}">
                <a16:creationId xmlns:a16="http://schemas.microsoft.com/office/drawing/2014/main" id="{D57A0605-EB57-4EC9-B5C6-CF86E69BA4F9}"/>
              </a:ext>
            </a:extLst>
          </p:cNvPr>
          <p:cNvSpPr txBox="1">
            <a:spLocks/>
          </p:cNvSpPr>
          <p:nvPr/>
        </p:nvSpPr>
        <p:spPr>
          <a:xfrm>
            <a:off x="1985771" y="6393300"/>
            <a:ext cx="10190923" cy="432817"/>
          </a:xfrm>
          <a:prstGeom prst="rect">
            <a:avLst/>
          </a:prstGeom>
        </p:spPr>
        <p:txBody>
          <a:bodyPr/>
          <a:lstStyle>
            <a:lvl1pPr marL="0" indent="0" algn="l" defTabSz="1219170" rtl="0" eaLnBrk="1" latinLnBrk="0" hangingPunct="1">
              <a:spcBef>
                <a:spcPts val="800"/>
              </a:spcBef>
              <a:buClr>
                <a:schemeClr val="accent2"/>
              </a:buClr>
              <a:buFontTx/>
              <a:buNone/>
              <a:defRPr sz="1400" b="1" kern="1200" spc="0" baseline="0">
                <a:solidFill>
                  <a:srgbClr val="006892"/>
                </a:solidFill>
                <a:latin typeface="+mn-lt"/>
                <a:ea typeface="+mn-ea"/>
                <a:cs typeface="Arial" panose="020B0604020202020204" pitchFamily="34" charset="0"/>
              </a:defRPr>
            </a:lvl1pPr>
            <a:lvl2pPr marL="959976" indent="-479988" algn="l" defTabSz="1219170" rtl="0" eaLnBrk="1" latinLnBrk="0" hangingPunct="1">
              <a:spcBef>
                <a:spcPts val="800"/>
              </a:spcBef>
              <a:buClr>
                <a:schemeClr val="accent2"/>
              </a:buClr>
              <a:buFont typeface="Wingdings" panose="05000000000000000000" pitchFamily="2" charset="2"/>
              <a:buChar char="§"/>
              <a:defRPr sz="3733" kern="1200" spc="-133" baseline="0">
                <a:solidFill>
                  <a:schemeClr val="tx1"/>
                </a:solidFill>
                <a:latin typeface="Arial" panose="020B0604020202020204" pitchFamily="34" charset="0"/>
                <a:ea typeface="+mn-ea"/>
                <a:cs typeface="Arial" panose="020B0604020202020204" pitchFamily="34" charset="0"/>
              </a:defRPr>
            </a:lvl2pPr>
            <a:lvl3pPr marL="1439964" indent="-479988" algn="l" defTabSz="1219170" rtl="0" eaLnBrk="1" latinLnBrk="0" hangingPunct="1">
              <a:spcBef>
                <a:spcPts val="800"/>
              </a:spcBef>
              <a:buClr>
                <a:schemeClr val="accent2"/>
              </a:buClr>
              <a:buFont typeface="Wingdings" panose="05000000000000000000" pitchFamily="2" charset="2"/>
              <a:buChar char="§"/>
              <a:defRPr sz="3733" kern="1200" spc="-133" baseline="0">
                <a:solidFill>
                  <a:schemeClr val="tx1"/>
                </a:solidFill>
                <a:latin typeface="Arial" panose="020B0604020202020204" pitchFamily="34" charset="0"/>
                <a:ea typeface="+mn-ea"/>
                <a:cs typeface="Arial" panose="020B0604020202020204" pitchFamily="34" charset="0"/>
              </a:defRPr>
            </a:lvl3pPr>
            <a:lvl4pPr marL="1919952" indent="-479988" algn="l" defTabSz="1219170" rtl="0" eaLnBrk="1" latinLnBrk="0" hangingPunct="1">
              <a:spcBef>
                <a:spcPts val="800"/>
              </a:spcBef>
              <a:buClr>
                <a:schemeClr val="accent2"/>
              </a:buClr>
              <a:buFont typeface="Wingdings" panose="05000000000000000000" pitchFamily="2" charset="2"/>
              <a:buChar char="§"/>
              <a:defRPr sz="3733" kern="1200" spc="-133" baseline="0">
                <a:solidFill>
                  <a:schemeClr val="tx1"/>
                </a:solidFill>
                <a:latin typeface="Arial" panose="020B0604020202020204" pitchFamily="34" charset="0"/>
                <a:ea typeface="+mn-ea"/>
                <a:cs typeface="Arial" panose="020B0604020202020204" pitchFamily="34" charset="0"/>
              </a:defRPr>
            </a:lvl4pPr>
            <a:lvl5pPr marL="2399940" indent="-479988" algn="l" defTabSz="1219170" rtl="0" eaLnBrk="1" latinLnBrk="0" hangingPunct="1">
              <a:spcBef>
                <a:spcPts val="800"/>
              </a:spcBef>
              <a:buClr>
                <a:schemeClr val="accent2"/>
              </a:buClr>
              <a:buFont typeface="Wingdings" panose="05000000000000000000" pitchFamily="2" charset="2"/>
              <a:buChar char="§"/>
              <a:defRPr sz="3733" kern="1200" spc="-133" baseline="0">
                <a:solidFill>
                  <a:schemeClr val="tx1"/>
                </a:solidFill>
                <a:latin typeface="Arial" panose="020B0604020202020204" pitchFamily="34" charset="0"/>
                <a:ea typeface="+mn-ea"/>
                <a:cs typeface="Arial" panose="020B0604020202020204" pitchFamily="34" charset="0"/>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a:lstStyle>
          <a:p>
            <a:r>
              <a:rPr lang="en-AU">
                <a:solidFill>
                  <a:schemeClr val="bg1"/>
                </a:solidFill>
              </a:rPr>
              <a:t>Alcohol and Drug Cognitive Enhancement (ACE) Program</a:t>
            </a:r>
          </a:p>
        </p:txBody>
      </p:sp>
    </p:spTree>
    <p:extLst>
      <p:ext uri="{BB962C8B-B14F-4D97-AF65-F5344CB8AC3E}">
        <p14:creationId xmlns:p14="http://schemas.microsoft.com/office/powerpoint/2010/main" val="14065502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15"/>
          </p:nvPr>
        </p:nvSpPr>
        <p:spPr/>
        <p:txBody>
          <a:bodyPr/>
          <a:lstStyle/>
          <a:p>
            <a:r>
              <a:rPr lang="en-AU"/>
              <a:t>The End</a:t>
            </a:r>
          </a:p>
          <a:p>
            <a:endParaRPr lang="en-AU"/>
          </a:p>
          <a:p>
            <a:r>
              <a:rPr lang="en-AU"/>
              <a:t>Well Done!</a:t>
            </a:r>
          </a:p>
        </p:txBody>
      </p:sp>
      <p:sp>
        <p:nvSpPr>
          <p:cNvPr id="4" name="Content Placeholder 2"/>
          <p:cNvSpPr>
            <a:spLocks noGrp="1"/>
          </p:cNvSpPr>
          <p:nvPr>
            <p:ph sz="quarter" idx="16"/>
          </p:nvPr>
        </p:nvSpPr>
        <p:spPr>
          <a:prstGeom prst="rect">
            <a:avLst/>
          </a:prstGeom>
        </p:spPr>
        <p:txBody>
          <a:bodyPr anchor="ctr"/>
          <a:lstStyle>
            <a:lvl1pPr marL="0" indent="0" algn="r" defTabSz="1219170" rtl="0" eaLnBrk="1" latinLnBrk="0" hangingPunct="1">
              <a:spcBef>
                <a:spcPts val="800"/>
              </a:spcBef>
              <a:buClr>
                <a:schemeClr val="accent2"/>
              </a:buClr>
              <a:buFontTx/>
              <a:buNone/>
              <a:defRPr sz="2400" b="0" kern="1200" spc="0" baseline="0">
                <a:solidFill>
                  <a:schemeClr val="bg1"/>
                </a:solidFill>
                <a:latin typeface="Arial" panose="020B0604020202020204" pitchFamily="34" charset="0"/>
                <a:ea typeface="+mn-ea"/>
                <a:cs typeface="Arial" panose="020B0604020202020204" pitchFamily="34" charset="0"/>
              </a:defRPr>
            </a:lvl1pPr>
            <a:lvl2pPr marL="609585" indent="0" algn="l" defTabSz="1219170" rtl="0" eaLnBrk="1" latinLnBrk="0" hangingPunct="1">
              <a:spcBef>
                <a:spcPts val="800"/>
              </a:spcBef>
              <a:buClr>
                <a:schemeClr val="accent2"/>
              </a:buClr>
              <a:buFontTx/>
              <a:buNone/>
              <a:defRPr sz="2400" kern="1200" spc="0" baseline="0">
                <a:solidFill>
                  <a:schemeClr val="bg1"/>
                </a:solidFill>
                <a:latin typeface="Arial" panose="020B0604020202020204" pitchFamily="34" charset="0"/>
                <a:ea typeface="+mn-ea"/>
                <a:cs typeface="Arial" panose="020B0604020202020204" pitchFamily="34" charset="0"/>
              </a:defRPr>
            </a:lvl2pPr>
            <a:lvl3pPr marL="1219170" indent="0" algn="l" defTabSz="1219170" rtl="0" eaLnBrk="1" latinLnBrk="0" hangingPunct="1">
              <a:spcBef>
                <a:spcPts val="800"/>
              </a:spcBef>
              <a:buClr>
                <a:schemeClr val="accent2"/>
              </a:buClr>
              <a:buFontTx/>
              <a:buNone/>
              <a:defRPr sz="2400" kern="1200" spc="0" baseline="0">
                <a:solidFill>
                  <a:schemeClr val="bg1"/>
                </a:solidFill>
                <a:latin typeface="Arial" panose="020B0604020202020204" pitchFamily="34" charset="0"/>
                <a:ea typeface="+mn-ea"/>
                <a:cs typeface="Arial" panose="020B0604020202020204" pitchFamily="34" charset="0"/>
              </a:defRPr>
            </a:lvl3pPr>
            <a:lvl4pPr marL="1828754" indent="0" algn="l" defTabSz="1219170" rtl="0" eaLnBrk="1" latinLnBrk="0" hangingPunct="1">
              <a:spcBef>
                <a:spcPts val="800"/>
              </a:spcBef>
              <a:buClr>
                <a:schemeClr val="accent2"/>
              </a:buClr>
              <a:buFontTx/>
              <a:buNone/>
              <a:defRPr sz="2400" kern="1200" spc="0" baseline="0">
                <a:solidFill>
                  <a:schemeClr val="bg1"/>
                </a:solidFill>
                <a:latin typeface="Arial" panose="020B0604020202020204" pitchFamily="34" charset="0"/>
                <a:ea typeface="+mn-ea"/>
                <a:cs typeface="Arial" panose="020B0604020202020204" pitchFamily="34" charset="0"/>
              </a:defRPr>
            </a:lvl4pPr>
            <a:lvl5pPr marL="2438339" indent="0" algn="l" defTabSz="1219170" rtl="0" eaLnBrk="1" latinLnBrk="0" hangingPunct="1">
              <a:spcBef>
                <a:spcPts val="800"/>
              </a:spcBef>
              <a:buClr>
                <a:schemeClr val="accent2"/>
              </a:buClr>
              <a:buFontTx/>
              <a:buNone/>
              <a:defRPr sz="2400" kern="1200" spc="0" baseline="0">
                <a:solidFill>
                  <a:schemeClr val="bg1"/>
                </a:solidFill>
                <a:latin typeface="Arial" panose="020B0604020202020204" pitchFamily="34" charset="0"/>
                <a:ea typeface="+mn-ea"/>
                <a:cs typeface="Arial" panose="020B0604020202020204" pitchFamily="34" charset="0"/>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a:lstStyle>
          <a:p>
            <a:endParaRPr lang="en-US" sz="1200"/>
          </a:p>
          <a:p>
            <a:r>
              <a:rPr lang="en-US" sz="1200"/>
              <a:t>July 2020</a:t>
            </a:r>
            <a:endParaRPr lang="en-AU" sz="1200"/>
          </a:p>
        </p:txBody>
      </p:sp>
    </p:spTree>
    <p:extLst>
      <p:ext uri="{BB962C8B-B14F-4D97-AF65-F5344CB8AC3E}">
        <p14:creationId xmlns:p14="http://schemas.microsoft.com/office/powerpoint/2010/main" val="20014037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p:cNvSpPr>
            <a:spLocks noGrp="1"/>
          </p:cNvSpPr>
          <p:nvPr>
            <p:ph sz="quarter" idx="15"/>
          </p:nvPr>
        </p:nvSpPr>
        <p:spPr/>
        <p:txBody>
          <a:bodyPr/>
          <a:lstStyle/>
          <a:p>
            <a:r>
              <a:rPr lang="en-AU"/>
              <a:t>Copyright</a:t>
            </a:r>
          </a:p>
        </p:txBody>
      </p:sp>
      <p:sp>
        <p:nvSpPr>
          <p:cNvPr id="6" name="Content Placeholder 5"/>
          <p:cNvSpPr>
            <a:spLocks noGrp="1"/>
          </p:cNvSpPr>
          <p:nvPr>
            <p:ph idx="1"/>
          </p:nvPr>
        </p:nvSpPr>
        <p:spPr/>
        <p:txBody>
          <a:bodyPr/>
          <a:lstStyle/>
          <a:p>
            <a:r>
              <a:rPr lang="en-AU" dirty="0"/>
              <a:t>This presentation is for use as part of the Alcohol and Drug Cognitive Enhancement (ACE) Program. No part may be copied or used for any other purpose without permission from the NSW Agency for Clinical Innovation. Contact via </a:t>
            </a:r>
            <a:r>
              <a:rPr lang="en-AU" dirty="0">
                <a:hlinkClick r:id="rId3"/>
              </a:rPr>
              <a:t>https://www.aci.health.nsw.gov.au/</a:t>
            </a:r>
            <a:r>
              <a:rPr lang="en-AU" dirty="0"/>
              <a:t> </a:t>
            </a:r>
          </a:p>
          <a:p>
            <a:endParaRPr lang="en-AU" dirty="0"/>
          </a:p>
          <a:p>
            <a:r>
              <a:rPr lang="en-AU" dirty="0"/>
              <a:t>The examples may be amended to suit local conditions. </a:t>
            </a:r>
          </a:p>
          <a:p>
            <a:endParaRPr lang="en-AU" dirty="0"/>
          </a:p>
          <a:p>
            <a:endParaRPr lang="en-AU" dirty="0"/>
          </a:p>
          <a:p>
            <a:r>
              <a:rPr lang="en-AU" sz="2400" b="1">
                <a:solidFill>
                  <a:schemeClr val="accent1"/>
                </a:solidFill>
              </a:rPr>
              <a:t>Image credits</a:t>
            </a:r>
          </a:p>
          <a:p>
            <a:endParaRPr lang="en-AU"/>
          </a:p>
          <a:p>
            <a:r>
              <a:rPr lang="en-AU" dirty="0"/>
              <a:t>Shutterstock.com</a:t>
            </a:r>
          </a:p>
          <a:p>
            <a:endParaRPr lang="en-AU" dirty="0"/>
          </a:p>
        </p:txBody>
      </p:sp>
      <p:pic>
        <p:nvPicPr>
          <p:cNvPr id="4" name="Picture 3">
            <a:extLst>
              <a:ext uri="{FF2B5EF4-FFF2-40B4-BE49-F238E27FC236}">
                <a16:creationId xmlns:a16="http://schemas.microsoft.com/office/drawing/2014/main" id="{72E626ED-494C-4D43-95FD-8169B8AE1539}"/>
              </a:ext>
            </a:extLst>
          </p:cNvPr>
          <p:cNvPicPr/>
          <p:nvPr/>
        </p:nvPicPr>
        <p:blipFill>
          <a:blip r:embed="rId4" cstate="screen">
            <a:extLst>
              <a:ext uri="{28A0092B-C50C-407E-A947-70E740481C1C}">
                <a14:useLocalDpi xmlns:a14="http://schemas.microsoft.com/office/drawing/2010/main"/>
              </a:ext>
            </a:extLst>
          </a:blip>
          <a:stretch>
            <a:fillRect/>
          </a:stretch>
        </p:blipFill>
        <p:spPr>
          <a:xfrm>
            <a:off x="4200661" y="5302880"/>
            <a:ext cx="1087755" cy="612775"/>
          </a:xfrm>
          <a:prstGeom prst="rect">
            <a:avLst/>
          </a:prstGeom>
        </p:spPr>
      </p:pic>
      <p:pic>
        <p:nvPicPr>
          <p:cNvPr id="5" name="Picture 4"/>
          <p:cNvPicPr/>
          <p:nvPr/>
        </p:nvPicPr>
        <p:blipFill>
          <a:blip r:embed="rId5" cstate="screen">
            <a:extLst>
              <a:ext uri="{28A0092B-C50C-407E-A947-70E740481C1C}">
                <a14:useLocalDpi xmlns:a14="http://schemas.microsoft.com/office/drawing/2010/main"/>
              </a:ext>
            </a:extLst>
          </a:blip>
          <a:stretch>
            <a:fillRect/>
          </a:stretch>
        </p:blipFill>
        <p:spPr>
          <a:xfrm>
            <a:off x="719668" y="5303515"/>
            <a:ext cx="1087755" cy="611505"/>
          </a:xfrm>
          <a:prstGeom prst="rect">
            <a:avLst/>
          </a:prstGeom>
        </p:spPr>
      </p:pic>
      <p:pic>
        <p:nvPicPr>
          <p:cNvPr id="7" name="Picture 6">
            <a:extLst>
              <a:ext uri="{FF2B5EF4-FFF2-40B4-BE49-F238E27FC236}">
                <a16:creationId xmlns:a16="http://schemas.microsoft.com/office/drawing/2014/main" id="{5C7B7E9B-BB1E-4EAC-A6E0-49AC2F64E91C}"/>
              </a:ext>
            </a:extLst>
          </p:cNvPr>
          <p:cNvPicPr/>
          <p:nvPr/>
        </p:nvPicPr>
        <p:blipFill>
          <a:blip r:embed="rId6" cstate="screen">
            <a:extLst>
              <a:ext uri="{28A0092B-C50C-407E-A947-70E740481C1C}">
                <a14:useLocalDpi xmlns:a14="http://schemas.microsoft.com/office/drawing/2010/main"/>
              </a:ext>
            </a:extLst>
          </a:blip>
          <a:stretch>
            <a:fillRect/>
          </a:stretch>
        </p:blipFill>
        <p:spPr>
          <a:xfrm>
            <a:off x="2002584" y="5302880"/>
            <a:ext cx="1087755" cy="612775"/>
          </a:xfrm>
          <a:prstGeom prst="rect">
            <a:avLst/>
          </a:prstGeom>
        </p:spPr>
      </p:pic>
      <p:pic>
        <p:nvPicPr>
          <p:cNvPr id="8" name="Content Placeholder 1"/>
          <p:cNvPicPr/>
          <p:nvPr/>
        </p:nvPicPr>
        <p:blipFill>
          <a:blip r:embed="rId7" cstate="screen">
            <a:extLst>
              <a:ext uri="{28A0092B-C50C-407E-A947-70E740481C1C}">
                <a14:useLocalDpi xmlns:a14="http://schemas.microsoft.com/office/drawing/2010/main"/>
              </a:ext>
            </a:extLst>
          </a:blip>
          <a:stretch>
            <a:fillRect/>
          </a:stretch>
        </p:blipFill>
        <p:spPr>
          <a:xfrm>
            <a:off x="3285500" y="5249267"/>
            <a:ext cx="720000" cy="720000"/>
          </a:xfrm>
          <a:prstGeom prst="rect">
            <a:avLst/>
          </a:prstGeom>
        </p:spPr>
      </p:pic>
      <p:sp>
        <p:nvSpPr>
          <p:cNvPr id="2" name="TextBox 1">
            <a:extLst>
              <a:ext uri="{FF2B5EF4-FFF2-40B4-BE49-F238E27FC236}">
                <a16:creationId xmlns:a16="http://schemas.microsoft.com/office/drawing/2014/main" id="{3E8B7780-7B57-EA92-6954-7A3D3E332ADB}"/>
              </a:ext>
            </a:extLst>
          </p:cNvPr>
          <p:cNvSpPr txBox="1"/>
          <p:nvPr/>
        </p:nvSpPr>
        <p:spPr>
          <a:xfrm>
            <a:off x="612559" y="3429000"/>
            <a:ext cx="5246703" cy="400110"/>
          </a:xfrm>
          <a:prstGeom prst="rect">
            <a:avLst/>
          </a:prstGeom>
          <a:noFill/>
        </p:spPr>
        <p:txBody>
          <a:bodyPr wrap="square" rtlCol="0">
            <a:spAutoFit/>
          </a:bodyPr>
          <a:lstStyle/>
          <a:p>
            <a:r>
              <a:rPr lang="en-AU" sz="1000" dirty="0"/>
              <a:t>Published Mar 2018. Next Review 2028. © State of NSW (Agency for Clinical Innovation) and Advanced Neuropsychological Treatment Services</a:t>
            </a:r>
          </a:p>
        </p:txBody>
      </p:sp>
    </p:spTree>
    <p:extLst>
      <p:ext uri="{BB962C8B-B14F-4D97-AF65-F5344CB8AC3E}">
        <p14:creationId xmlns:p14="http://schemas.microsoft.com/office/powerpoint/2010/main" val="14031473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lumMod val="85000"/>
            <a:alpha val="80000"/>
          </a:schemeClr>
        </a:solidFill>
        <a:effectLst/>
      </p:bgPr>
    </p:bg>
    <p:spTree>
      <p:nvGrpSpPr>
        <p:cNvPr id="1" name=""/>
        <p:cNvGrpSpPr/>
        <p:nvPr/>
      </p:nvGrpSpPr>
      <p:grpSpPr>
        <a:xfrm>
          <a:off x="0" y="0"/>
          <a:ext cx="0" cy="0"/>
          <a:chOff x="0" y="0"/>
          <a:chExt cx="0" cy="0"/>
        </a:xfrm>
      </p:grpSpPr>
      <p:graphicFrame>
        <p:nvGraphicFramePr>
          <p:cNvPr id="18" name="Table 17"/>
          <p:cNvGraphicFramePr>
            <a:graphicFrameLocks noGrp="1"/>
          </p:cNvGraphicFramePr>
          <p:nvPr>
            <p:extLst>
              <p:ext uri="{D42A27DB-BD31-4B8C-83A1-F6EECF244321}">
                <p14:modId xmlns:p14="http://schemas.microsoft.com/office/powerpoint/2010/main" val="1814913263"/>
              </p:ext>
            </p:extLst>
          </p:nvPr>
        </p:nvGraphicFramePr>
        <p:xfrm>
          <a:off x="702295" y="1465831"/>
          <a:ext cx="10800000" cy="3213600"/>
        </p:xfrm>
        <a:graphic>
          <a:graphicData uri="http://schemas.openxmlformats.org/drawingml/2006/table">
            <a:tbl>
              <a:tblPr firstRow="1">
                <a:tableStyleId>{5C22544A-7EE6-4342-B048-85BDC9FD1C3A}</a:tableStyleId>
              </a:tblPr>
              <a:tblGrid>
                <a:gridCol w="6228000">
                  <a:extLst>
                    <a:ext uri="{9D8B030D-6E8A-4147-A177-3AD203B41FA5}">
                      <a16:colId xmlns:a16="http://schemas.microsoft.com/office/drawing/2014/main" val="20001"/>
                    </a:ext>
                  </a:extLst>
                </a:gridCol>
                <a:gridCol w="1386000">
                  <a:extLst>
                    <a:ext uri="{9D8B030D-6E8A-4147-A177-3AD203B41FA5}">
                      <a16:colId xmlns:a16="http://schemas.microsoft.com/office/drawing/2014/main" val="20002"/>
                    </a:ext>
                  </a:extLst>
                </a:gridCol>
                <a:gridCol w="1386000">
                  <a:extLst>
                    <a:ext uri="{9D8B030D-6E8A-4147-A177-3AD203B41FA5}">
                      <a16:colId xmlns:a16="http://schemas.microsoft.com/office/drawing/2014/main" val="20003"/>
                    </a:ext>
                  </a:extLst>
                </a:gridCol>
                <a:gridCol w="1800000">
                  <a:extLst>
                    <a:ext uri="{9D8B030D-6E8A-4147-A177-3AD203B41FA5}">
                      <a16:colId xmlns:a16="http://schemas.microsoft.com/office/drawing/2014/main" val="20004"/>
                    </a:ext>
                  </a:extLst>
                </a:gridCol>
              </a:tblGrid>
              <a:tr h="370840">
                <a:tc>
                  <a:txBody>
                    <a:bodyPr/>
                    <a:lstStyle/>
                    <a:p>
                      <a:r>
                        <a:rPr lang="en-AU" sz="2000"/>
                        <a:t>Description</a:t>
                      </a:r>
                    </a:p>
                  </a:txBody>
                  <a:tcPr marL="72000" marR="72000" marT="108000" marB="108000">
                    <a:lnL w="12700" cap="flat" cmpd="sng" algn="ctr">
                      <a:solidFill>
                        <a:schemeClr val="accent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r>
                        <a:rPr lang="en-AU" sz="2000"/>
                        <a:t>Actual outcome</a:t>
                      </a:r>
                    </a:p>
                  </a:txBody>
                  <a:tcPr marL="72000" marR="72000" marT="108000" marB="108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r>
                        <a:rPr lang="en-AU" sz="2000"/>
                        <a:t>Predicted outcome</a:t>
                      </a:r>
                    </a:p>
                  </a:txBody>
                  <a:tcPr marL="72000" marR="72000" marT="108000" marB="108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r>
                        <a:rPr lang="en-AU" sz="2000"/>
                        <a:t>Actual minus Predicted</a:t>
                      </a:r>
                    </a:p>
                  </a:txBody>
                  <a:tcPr marL="72000" marR="72000" marT="108000" marB="108000">
                    <a:lnL w="12700" cap="flat" cmpd="sng" algn="ctr">
                      <a:solidFill>
                        <a:schemeClr val="bg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0000"/>
                  </a:ext>
                </a:extLst>
              </a:tr>
              <a:tr h="370840">
                <a:tc>
                  <a:txBody>
                    <a:bodyPr/>
                    <a:lstStyle/>
                    <a:p>
                      <a:r>
                        <a:rPr lang="en-US" sz="2000" spc="-20" baseline="0"/>
                        <a:t>Went through steps 1-4 of the Problem-Solving Guide</a:t>
                      </a:r>
                    </a:p>
                  </a:txBody>
                  <a:tcPr marL="72000" marR="72000" marT="108000" marB="10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AU" sz="2000"/>
                        <a:t>3</a:t>
                      </a:r>
                    </a:p>
                  </a:txBody>
                  <a:tcPr marL="72000" marR="72000" marT="108000" marB="10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pPr algn="ctr"/>
                      <a:r>
                        <a:rPr lang="en-AU" sz="2000"/>
                        <a:t>3</a:t>
                      </a:r>
                    </a:p>
                  </a:txBody>
                  <a:tcPr marL="72000" marR="72000" marT="108000" marB="10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rowSpan="4">
                  <a:txBody>
                    <a:bodyPr/>
                    <a:lstStyle/>
                    <a:p>
                      <a:pPr algn="ctr"/>
                      <a:r>
                        <a:rPr lang="en-AU" sz="2000" b="0"/>
                        <a:t>1</a:t>
                      </a:r>
                    </a:p>
                  </a:txBody>
                  <a:tcPr marL="72000" marR="72000" marT="108000" marB="10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370840">
                <a:tc>
                  <a:txBody>
                    <a:bodyPr/>
                    <a:lstStyle/>
                    <a:p>
                      <a:r>
                        <a:rPr lang="en-US" sz="2000" spc="-20" baseline="0"/>
                        <a:t>Went through steps 1-3 of the Problem-Solving Guide</a:t>
                      </a:r>
                    </a:p>
                  </a:txBody>
                  <a:tcPr marL="72000" marR="72000" marT="108000" marB="10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AU" sz="2000"/>
                        <a:t>2</a:t>
                      </a:r>
                    </a:p>
                  </a:txBody>
                  <a:tcPr marL="72000" marR="72000" marT="108000" marB="10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pPr algn="ctr"/>
                      <a:r>
                        <a:rPr lang="en-AU" sz="2000"/>
                        <a:t>2</a:t>
                      </a:r>
                    </a:p>
                  </a:txBody>
                  <a:tcPr marL="72000" marR="72000" marT="108000" marB="10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vMerge="1">
                  <a:txBody>
                    <a:bodyPr/>
                    <a:lstStyle/>
                    <a:p>
                      <a:pPr algn="ctr"/>
                      <a:endParaRPr lang="en-AU"/>
                    </a:p>
                  </a:txBody>
                  <a:tcPr marL="72000" marR="72000" marT="108000" marB="108000" anchor="ctr"/>
                </a:tc>
                <a:extLst>
                  <a:ext uri="{0D108BD9-81ED-4DB2-BD59-A6C34878D82A}">
                    <a16:rowId xmlns:a16="http://schemas.microsoft.com/office/drawing/2014/main" val="10002"/>
                  </a:ext>
                </a:extLst>
              </a:tr>
              <a:tr h="370840">
                <a:tc>
                  <a:txBody>
                    <a:bodyPr/>
                    <a:lstStyle/>
                    <a:p>
                      <a:r>
                        <a:rPr lang="en-US" sz="2000" spc="-20" baseline="0"/>
                        <a:t>Went through steps 1-2 of the Problem-Solving Guide</a:t>
                      </a:r>
                    </a:p>
                  </a:txBody>
                  <a:tcPr marL="72000" marR="72000" marT="108000" marB="10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AU" sz="2000"/>
                        <a:t>1</a:t>
                      </a:r>
                    </a:p>
                  </a:txBody>
                  <a:tcPr marL="72000" marR="72000" marT="108000" marB="10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pPr algn="ctr"/>
                      <a:r>
                        <a:rPr lang="en-AU" sz="2000"/>
                        <a:t>1</a:t>
                      </a:r>
                    </a:p>
                  </a:txBody>
                  <a:tcPr marL="72000" marR="72000" marT="108000" marB="10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vMerge="1">
                  <a:txBody>
                    <a:bodyPr/>
                    <a:lstStyle/>
                    <a:p>
                      <a:pPr algn="ctr"/>
                      <a:endParaRPr lang="en-AU"/>
                    </a:p>
                  </a:txBody>
                  <a:tcPr marL="72000" marR="72000" marT="108000" marB="108000" anchor="ctr"/>
                </a:tc>
                <a:extLst>
                  <a:ext uri="{0D108BD9-81ED-4DB2-BD59-A6C34878D82A}">
                    <a16:rowId xmlns:a16="http://schemas.microsoft.com/office/drawing/2014/main" val="10003"/>
                  </a:ext>
                </a:extLst>
              </a:tr>
              <a:tr h="370840">
                <a:tc>
                  <a:txBody>
                    <a:bodyPr/>
                    <a:lstStyle/>
                    <a:p>
                      <a:r>
                        <a:rPr lang="en-US" sz="2000" spc="-20" baseline="0"/>
                        <a:t>Did nothing or went through step 1 of the Problem-Solving Guide only</a:t>
                      </a:r>
                    </a:p>
                  </a:txBody>
                  <a:tcPr marL="72000" marR="72000" marT="108000" marB="10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AU" sz="2000"/>
                        <a:t>0</a:t>
                      </a:r>
                    </a:p>
                  </a:txBody>
                  <a:tcPr marL="72000" marR="72000" marT="108000" marB="10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pPr algn="ctr"/>
                      <a:r>
                        <a:rPr lang="en-AU" sz="2000"/>
                        <a:t>0</a:t>
                      </a:r>
                    </a:p>
                  </a:txBody>
                  <a:tcPr marL="72000" marR="72000" marT="108000" marB="10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vMerge="1">
                  <a:txBody>
                    <a:bodyPr/>
                    <a:lstStyle/>
                    <a:p>
                      <a:pPr algn="ctr"/>
                      <a:endParaRPr lang="en-AU"/>
                    </a:p>
                  </a:txBody>
                  <a:tcPr marL="72000" marR="72000" marT="108000" marB="108000" anchor="ctr"/>
                </a:tc>
                <a:extLst>
                  <a:ext uri="{0D108BD9-81ED-4DB2-BD59-A6C34878D82A}">
                    <a16:rowId xmlns:a16="http://schemas.microsoft.com/office/drawing/2014/main" val="10004"/>
                  </a:ext>
                </a:extLst>
              </a:tr>
            </a:tbl>
          </a:graphicData>
        </a:graphic>
      </p:graphicFrame>
      <p:sp>
        <p:nvSpPr>
          <p:cNvPr id="2" name="Content Placeholder 1"/>
          <p:cNvSpPr>
            <a:spLocks noGrp="1"/>
          </p:cNvSpPr>
          <p:nvPr>
            <p:ph sz="quarter" idx="15"/>
          </p:nvPr>
        </p:nvSpPr>
        <p:spPr/>
        <p:txBody>
          <a:bodyPr/>
          <a:lstStyle/>
          <a:p>
            <a:r>
              <a:rPr lang="en-US"/>
              <a:t>Brainwork outcome 1</a:t>
            </a:r>
            <a:endParaRPr lang="en-AU"/>
          </a:p>
        </p:txBody>
      </p:sp>
      <p:sp>
        <p:nvSpPr>
          <p:cNvPr id="12" name="Content Placeholder 11"/>
          <p:cNvSpPr>
            <a:spLocks noGrp="1"/>
          </p:cNvSpPr>
          <p:nvPr>
            <p:ph idx="1"/>
          </p:nvPr>
        </p:nvSpPr>
        <p:spPr>
          <a:xfrm>
            <a:off x="724597" y="5244174"/>
            <a:ext cx="10800603" cy="1138995"/>
          </a:xfrm>
        </p:spPr>
        <p:txBody>
          <a:bodyPr/>
          <a:lstStyle/>
          <a:p>
            <a:pPr marL="342900" indent="-342900">
              <a:spcBef>
                <a:spcPts val="0"/>
              </a:spcBef>
              <a:buFont typeface="Arial" panose="020B0604020202020204" pitchFamily="34" charset="0"/>
              <a:buChar char="•"/>
            </a:pPr>
            <a:r>
              <a:rPr lang="en-US"/>
              <a:t>The closer to zero, the more accurate your predictions</a:t>
            </a:r>
          </a:p>
          <a:p>
            <a:pPr marL="342900" indent="-342900">
              <a:spcBef>
                <a:spcPts val="0"/>
              </a:spcBef>
              <a:buFont typeface="Arial" panose="020B0604020202020204" pitchFamily="34" charset="0"/>
              <a:buChar char="•"/>
            </a:pPr>
            <a:r>
              <a:rPr lang="en-US"/>
              <a:t>Negative number: You overestimated your performance</a:t>
            </a:r>
          </a:p>
          <a:p>
            <a:pPr marL="342900" indent="-342900">
              <a:spcBef>
                <a:spcPts val="0"/>
              </a:spcBef>
              <a:buFont typeface="Arial" panose="020B0604020202020204" pitchFamily="34" charset="0"/>
              <a:buChar char="•"/>
            </a:pPr>
            <a:r>
              <a:rPr lang="en-US"/>
              <a:t>Positive number: You underestimated your performance</a:t>
            </a:r>
          </a:p>
        </p:txBody>
      </p:sp>
      <p:sp>
        <p:nvSpPr>
          <p:cNvPr id="4" name="Slide Number Placeholder 3"/>
          <p:cNvSpPr>
            <a:spLocks noGrp="1"/>
          </p:cNvSpPr>
          <p:nvPr>
            <p:ph type="sldNum" sz="quarter" idx="4"/>
          </p:nvPr>
        </p:nvSpPr>
        <p:spPr/>
        <p:txBody>
          <a:bodyPr/>
          <a:lstStyle/>
          <a:p>
            <a:fld id="{EAFF9662-E427-214F-A0F2-1EADCCA1E85B}" type="slidenum">
              <a:rPr lang="en-US" smtClean="0"/>
              <a:pPr/>
              <a:t>3</a:t>
            </a:fld>
            <a:endParaRPr lang="en-US"/>
          </a:p>
        </p:txBody>
      </p:sp>
      <p:sp>
        <p:nvSpPr>
          <p:cNvPr id="6" name="TextBox 5"/>
          <p:cNvSpPr txBox="1"/>
          <p:nvPr/>
        </p:nvSpPr>
        <p:spPr>
          <a:xfrm>
            <a:off x="587508" y="993699"/>
            <a:ext cx="5264981" cy="400110"/>
          </a:xfrm>
          <a:prstGeom prst="rect">
            <a:avLst/>
          </a:prstGeom>
          <a:noFill/>
        </p:spPr>
        <p:txBody>
          <a:bodyPr wrap="square" rtlCol="0">
            <a:spAutoFit/>
          </a:bodyPr>
          <a:lstStyle/>
          <a:p>
            <a:r>
              <a:rPr lang="en-US" sz="2000" b="1"/>
              <a:t>Solve that problem / Make that decision</a:t>
            </a:r>
          </a:p>
        </p:txBody>
      </p:sp>
      <p:sp>
        <p:nvSpPr>
          <p:cNvPr id="17" name="TextBox 16">
            <a:extLst>
              <a:ext uri="{FF2B5EF4-FFF2-40B4-BE49-F238E27FC236}">
                <a16:creationId xmlns:a16="http://schemas.microsoft.com/office/drawing/2014/main" id="{02E5DABC-63DF-7B4A-81AF-08FAE091A3E8}"/>
              </a:ext>
            </a:extLst>
          </p:cNvPr>
          <p:cNvSpPr txBox="1"/>
          <p:nvPr/>
        </p:nvSpPr>
        <p:spPr>
          <a:xfrm>
            <a:off x="8131628" y="2624476"/>
            <a:ext cx="354421" cy="1477328"/>
          </a:xfrm>
          <a:prstGeom prst="rect">
            <a:avLst/>
          </a:prstGeom>
          <a:solidFill>
            <a:schemeClr val="bg1"/>
          </a:solidFill>
          <a:ln w="34925">
            <a:solidFill>
              <a:schemeClr val="accent1"/>
            </a:solidFill>
          </a:ln>
        </p:spPr>
        <p:txBody>
          <a:bodyPr wrap="square" rtlCol="0">
            <a:spAutoFit/>
          </a:bodyPr>
          <a:lstStyle/>
          <a:p>
            <a:pPr algn="ctr"/>
            <a:r>
              <a:rPr lang="en-US"/>
              <a:t>MINUS</a:t>
            </a:r>
          </a:p>
        </p:txBody>
      </p:sp>
      <p:sp>
        <p:nvSpPr>
          <p:cNvPr id="11" name="TextBox 10">
            <a:extLst>
              <a:ext uri="{FF2B5EF4-FFF2-40B4-BE49-F238E27FC236}">
                <a16:creationId xmlns:a16="http://schemas.microsoft.com/office/drawing/2014/main" id="{A9E03B15-15F3-4A3C-A5B8-CD9F4D1C9E80}"/>
              </a:ext>
            </a:extLst>
          </p:cNvPr>
          <p:cNvSpPr txBox="1"/>
          <p:nvPr/>
        </p:nvSpPr>
        <p:spPr>
          <a:xfrm>
            <a:off x="10557165" y="542506"/>
            <a:ext cx="1257675" cy="523220"/>
          </a:xfrm>
          <a:prstGeom prst="rect">
            <a:avLst/>
          </a:prstGeom>
          <a:noFill/>
        </p:spPr>
        <p:txBody>
          <a:bodyPr wrap="square" rtlCol="0">
            <a:spAutoFit/>
          </a:bodyPr>
          <a:lstStyle/>
          <a:p>
            <a:r>
              <a:rPr lang="en-AU" sz="1400" b="1">
                <a:solidFill>
                  <a:schemeClr val="accent1"/>
                </a:solidFill>
              </a:rPr>
              <a:t>Page 39 in workbook </a:t>
            </a:r>
          </a:p>
        </p:txBody>
      </p:sp>
      <p:pic>
        <p:nvPicPr>
          <p:cNvPr id="14" name="Picture 13">
            <a:extLst>
              <a:ext uri="{FF2B5EF4-FFF2-40B4-BE49-F238E27FC236}">
                <a16:creationId xmlns:a16="http://schemas.microsoft.com/office/drawing/2014/main" id="{7F33548A-C807-4D2B-8B32-58568AF0BA4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836101" y="414675"/>
            <a:ext cx="721064" cy="723576"/>
          </a:xfrm>
          <a:prstGeom prst="rect">
            <a:avLst/>
          </a:prstGeom>
        </p:spPr>
      </p:pic>
      <p:sp>
        <p:nvSpPr>
          <p:cNvPr id="15" name="Oval 14"/>
          <p:cNvSpPr/>
          <p:nvPr/>
        </p:nvSpPr>
        <p:spPr>
          <a:xfrm>
            <a:off x="8821603" y="4077675"/>
            <a:ext cx="360000" cy="360000"/>
          </a:xfrm>
          <a:prstGeom prst="ellipse">
            <a:avLst/>
          </a:prstGeom>
          <a:noFill/>
          <a:ln w="28575" cmpd="sng">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Oval 15"/>
          <p:cNvSpPr/>
          <p:nvPr/>
        </p:nvSpPr>
        <p:spPr>
          <a:xfrm>
            <a:off x="7450979" y="3425820"/>
            <a:ext cx="360000" cy="360000"/>
          </a:xfrm>
          <a:prstGeom prst="ellipse">
            <a:avLst/>
          </a:prstGeom>
          <a:noFill/>
          <a:ln w="28575" cmpd="sng">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Oval 18"/>
          <p:cNvSpPr/>
          <p:nvPr/>
        </p:nvSpPr>
        <p:spPr>
          <a:xfrm>
            <a:off x="10432363" y="3311596"/>
            <a:ext cx="360000" cy="360000"/>
          </a:xfrm>
          <a:prstGeom prst="ellipse">
            <a:avLst/>
          </a:prstGeom>
          <a:noFill/>
          <a:ln w="28575" cmpd="sng">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655001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lumMod val="85000"/>
            <a:alpha val="80000"/>
          </a:schemeClr>
        </a:solidFill>
        <a:effectLst/>
      </p:bgPr>
    </p:bg>
    <p:spTree>
      <p:nvGrpSpPr>
        <p:cNvPr id="1" name=""/>
        <p:cNvGrpSpPr/>
        <p:nvPr/>
      </p:nvGrpSpPr>
      <p:grpSpPr>
        <a:xfrm>
          <a:off x="0" y="0"/>
          <a:ext cx="0" cy="0"/>
          <a:chOff x="0" y="0"/>
          <a:chExt cx="0" cy="0"/>
        </a:xfrm>
      </p:grpSpPr>
      <p:graphicFrame>
        <p:nvGraphicFramePr>
          <p:cNvPr id="19" name="Table 18"/>
          <p:cNvGraphicFramePr>
            <a:graphicFrameLocks noGrp="1"/>
          </p:cNvGraphicFramePr>
          <p:nvPr>
            <p:extLst>
              <p:ext uri="{D42A27DB-BD31-4B8C-83A1-F6EECF244321}">
                <p14:modId xmlns:p14="http://schemas.microsoft.com/office/powerpoint/2010/main" val="2213452489"/>
              </p:ext>
            </p:extLst>
          </p:nvPr>
        </p:nvGraphicFramePr>
        <p:xfrm>
          <a:off x="695325" y="1430121"/>
          <a:ext cx="10800000" cy="2908800"/>
        </p:xfrm>
        <a:graphic>
          <a:graphicData uri="http://schemas.openxmlformats.org/drawingml/2006/table">
            <a:tbl>
              <a:tblPr firstRow="1">
                <a:tableStyleId>{5C22544A-7EE6-4342-B048-85BDC9FD1C3A}</a:tableStyleId>
              </a:tblPr>
              <a:tblGrid>
                <a:gridCol w="6228000">
                  <a:extLst>
                    <a:ext uri="{9D8B030D-6E8A-4147-A177-3AD203B41FA5}">
                      <a16:colId xmlns:a16="http://schemas.microsoft.com/office/drawing/2014/main" val="20001"/>
                    </a:ext>
                  </a:extLst>
                </a:gridCol>
                <a:gridCol w="1386000">
                  <a:extLst>
                    <a:ext uri="{9D8B030D-6E8A-4147-A177-3AD203B41FA5}">
                      <a16:colId xmlns:a16="http://schemas.microsoft.com/office/drawing/2014/main" val="20002"/>
                    </a:ext>
                  </a:extLst>
                </a:gridCol>
                <a:gridCol w="1386000">
                  <a:extLst>
                    <a:ext uri="{9D8B030D-6E8A-4147-A177-3AD203B41FA5}">
                      <a16:colId xmlns:a16="http://schemas.microsoft.com/office/drawing/2014/main" val="20003"/>
                    </a:ext>
                  </a:extLst>
                </a:gridCol>
                <a:gridCol w="1800000">
                  <a:extLst>
                    <a:ext uri="{9D8B030D-6E8A-4147-A177-3AD203B41FA5}">
                      <a16:colId xmlns:a16="http://schemas.microsoft.com/office/drawing/2014/main" val="20004"/>
                    </a:ext>
                  </a:extLst>
                </a:gridCol>
              </a:tblGrid>
              <a:tr h="370840">
                <a:tc>
                  <a:txBody>
                    <a:bodyPr/>
                    <a:lstStyle/>
                    <a:p>
                      <a:r>
                        <a:rPr lang="en-AU" sz="2000"/>
                        <a:t>Description</a:t>
                      </a:r>
                    </a:p>
                  </a:txBody>
                  <a:tcPr marL="72000" marR="72000" marT="108000" marB="108000">
                    <a:lnL w="12700" cap="flat" cmpd="sng" algn="ctr">
                      <a:solidFill>
                        <a:schemeClr val="accent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r>
                        <a:rPr lang="en-AU" sz="2000"/>
                        <a:t>Actual outcome</a:t>
                      </a:r>
                    </a:p>
                  </a:txBody>
                  <a:tcPr marL="72000" marR="72000" marT="108000" marB="108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r>
                        <a:rPr lang="en-AU" sz="2000"/>
                        <a:t>Predicted outcome</a:t>
                      </a:r>
                    </a:p>
                  </a:txBody>
                  <a:tcPr marL="72000" marR="72000" marT="108000" marB="108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r>
                        <a:rPr lang="en-AU" sz="2000"/>
                        <a:t>Actual minus Predicted</a:t>
                      </a:r>
                    </a:p>
                  </a:txBody>
                  <a:tcPr marL="72000" marR="72000" marT="108000" marB="108000">
                    <a:lnL w="12700" cap="flat" cmpd="sng" algn="ctr">
                      <a:solidFill>
                        <a:schemeClr val="bg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0000"/>
                  </a:ext>
                </a:extLst>
              </a:tr>
              <a:tr h="370840">
                <a:tc>
                  <a:txBody>
                    <a:bodyPr/>
                    <a:lstStyle/>
                    <a:p>
                      <a:r>
                        <a:rPr lang="en-US" sz="2000"/>
                        <a:t>Completed 12-14 out of 14 days of the table</a:t>
                      </a:r>
                    </a:p>
                  </a:txBody>
                  <a:tcPr marL="72000" marR="72000" marT="108000" marB="10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AU" sz="2000"/>
                        <a:t>3</a:t>
                      </a:r>
                    </a:p>
                  </a:txBody>
                  <a:tcPr marL="72000" marR="72000" marT="108000" marB="10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pPr algn="ctr"/>
                      <a:r>
                        <a:rPr lang="en-AU" sz="2000"/>
                        <a:t>3</a:t>
                      </a:r>
                    </a:p>
                  </a:txBody>
                  <a:tcPr marL="72000" marR="72000" marT="108000" marB="10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rowSpan="4">
                  <a:txBody>
                    <a:bodyPr/>
                    <a:lstStyle/>
                    <a:p>
                      <a:pPr algn="ctr"/>
                      <a:r>
                        <a:rPr lang="en-AU" sz="2000" b="0"/>
                        <a:t>1</a:t>
                      </a:r>
                    </a:p>
                  </a:txBody>
                  <a:tcPr marL="72000" marR="72000" marT="108000" marB="10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370840">
                <a:tc>
                  <a:txBody>
                    <a:bodyPr/>
                    <a:lstStyle/>
                    <a:p>
                      <a:r>
                        <a:rPr lang="en-US" sz="2000"/>
                        <a:t>Completed 8-11 out of 14 days of the table only</a:t>
                      </a:r>
                    </a:p>
                  </a:txBody>
                  <a:tcPr marL="72000" marR="72000" marT="108000" marB="10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AU" sz="2000"/>
                        <a:t>2</a:t>
                      </a:r>
                    </a:p>
                  </a:txBody>
                  <a:tcPr marL="72000" marR="72000" marT="108000" marB="10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pPr algn="ctr"/>
                      <a:r>
                        <a:rPr lang="en-AU" sz="2000"/>
                        <a:t>2</a:t>
                      </a:r>
                    </a:p>
                  </a:txBody>
                  <a:tcPr marL="72000" marR="72000" marT="108000" marB="10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vMerge="1">
                  <a:txBody>
                    <a:bodyPr/>
                    <a:lstStyle/>
                    <a:p>
                      <a:pPr algn="ctr"/>
                      <a:endParaRPr lang="en-AU"/>
                    </a:p>
                  </a:txBody>
                  <a:tcPr marL="72000" marR="72000" marT="108000" marB="108000" anchor="ctr"/>
                </a:tc>
                <a:extLst>
                  <a:ext uri="{0D108BD9-81ED-4DB2-BD59-A6C34878D82A}">
                    <a16:rowId xmlns:a16="http://schemas.microsoft.com/office/drawing/2014/main" val="10002"/>
                  </a:ext>
                </a:extLst>
              </a:tr>
              <a:tr h="370840">
                <a:tc>
                  <a:txBody>
                    <a:bodyPr/>
                    <a:lstStyle/>
                    <a:p>
                      <a:r>
                        <a:rPr lang="en-US" sz="2000"/>
                        <a:t>Completed 4-7 out of 14 days of the table only</a:t>
                      </a:r>
                    </a:p>
                  </a:txBody>
                  <a:tcPr marL="72000" marR="72000" marT="108000" marB="10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AU" sz="2000"/>
                        <a:t>1</a:t>
                      </a:r>
                    </a:p>
                  </a:txBody>
                  <a:tcPr marL="72000" marR="72000" marT="108000" marB="10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pPr algn="ctr"/>
                      <a:r>
                        <a:rPr lang="en-AU" sz="2000"/>
                        <a:t>1</a:t>
                      </a:r>
                    </a:p>
                  </a:txBody>
                  <a:tcPr marL="72000" marR="72000" marT="108000" marB="10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vMerge="1">
                  <a:txBody>
                    <a:bodyPr/>
                    <a:lstStyle/>
                    <a:p>
                      <a:pPr algn="ctr"/>
                      <a:endParaRPr lang="en-AU"/>
                    </a:p>
                  </a:txBody>
                  <a:tcPr marL="72000" marR="72000" marT="108000" marB="108000" anchor="ctr"/>
                </a:tc>
                <a:extLst>
                  <a:ext uri="{0D108BD9-81ED-4DB2-BD59-A6C34878D82A}">
                    <a16:rowId xmlns:a16="http://schemas.microsoft.com/office/drawing/2014/main" val="10003"/>
                  </a:ext>
                </a:extLst>
              </a:tr>
              <a:tr h="370840">
                <a:tc>
                  <a:txBody>
                    <a:bodyPr/>
                    <a:lstStyle/>
                    <a:p>
                      <a:r>
                        <a:rPr lang="en-US" sz="2000"/>
                        <a:t>Completed 0-3 out of 14 days of the table only</a:t>
                      </a:r>
                    </a:p>
                  </a:txBody>
                  <a:tcPr marL="72000" marR="72000" marT="108000" marB="10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AU" sz="2000"/>
                        <a:t>0</a:t>
                      </a:r>
                    </a:p>
                  </a:txBody>
                  <a:tcPr marL="72000" marR="72000" marT="108000" marB="10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pPr algn="ctr"/>
                      <a:r>
                        <a:rPr lang="en-AU" sz="2000"/>
                        <a:t>0</a:t>
                      </a:r>
                    </a:p>
                  </a:txBody>
                  <a:tcPr marL="72000" marR="72000" marT="108000" marB="10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vMerge="1">
                  <a:txBody>
                    <a:bodyPr/>
                    <a:lstStyle/>
                    <a:p>
                      <a:pPr algn="ctr"/>
                      <a:endParaRPr lang="en-AU"/>
                    </a:p>
                  </a:txBody>
                  <a:tcPr marL="72000" marR="72000" marT="108000" marB="108000" anchor="ctr"/>
                </a:tc>
                <a:extLst>
                  <a:ext uri="{0D108BD9-81ED-4DB2-BD59-A6C34878D82A}">
                    <a16:rowId xmlns:a16="http://schemas.microsoft.com/office/drawing/2014/main" val="10004"/>
                  </a:ext>
                </a:extLst>
              </a:tr>
            </a:tbl>
          </a:graphicData>
        </a:graphic>
      </p:graphicFrame>
      <p:sp>
        <p:nvSpPr>
          <p:cNvPr id="2" name="Content Placeholder 1"/>
          <p:cNvSpPr>
            <a:spLocks noGrp="1"/>
          </p:cNvSpPr>
          <p:nvPr>
            <p:ph sz="quarter" idx="15"/>
          </p:nvPr>
        </p:nvSpPr>
        <p:spPr/>
        <p:txBody>
          <a:bodyPr/>
          <a:lstStyle/>
          <a:p>
            <a:r>
              <a:rPr lang="en-US"/>
              <a:t>Brainwork outcome 2</a:t>
            </a:r>
            <a:endParaRPr lang="en-AU"/>
          </a:p>
        </p:txBody>
      </p:sp>
      <p:sp>
        <p:nvSpPr>
          <p:cNvPr id="4" name="Slide Number Placeholder 3"/>
          <p:cNvSpPr>
            <a:spLocks noGrp="1"/>
          </p:cNvSpPr>
          <p:nvPr>
            <p:ph type="sldNum" sz="quarter" idx="4"/>
          </p:nvPr>
        </p:nvSpPr>
        <p:spPr/>
        <p:txBody>
          <a:bodyPr/>
          <a:lstStyle/>
          <a:p>
            <a:fld id="{EAFF9662-E427-214F-A0F2-1EADCCA1E85B}" type="slidenum">
              <a:rPr lang="en-US" smtClean="0"/>
              <a:pPr/>
              <a:t>4</a:t>
            </a:fld>
            <a:endParaRPr lang="en-US"/>
          </a:p>
        </p:txBody>
      </p:sp>
      <p:sp>
        <p:nvSpPr>
          <p:cNvPr id="8" name="Oval 7"/>
          <p:cNvSpPr/>
          <p:nvPr/>
        </p:nvSpPr>
        <p:spPr>
          <a:xfrm>
            <a:off x="8821603" y="3382350"/>
            <a:ext cx="360000" cy="360000"/>
          </a:xfrm>
          <a:prstGeom prst="ellipse">
            <a:avLst/>
          </a:prstGeom>
          <a:noFill/>
          <a:ln w="28575" cmpd="sng">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Oval 8"/>
          <p:cNvSpPr/>
          <p:nvPr/>
        </p:nvSpPr>
        <p:spPr>
          <a:xfrm>
            <a:off x="7431929" y="2863845"/>
            <a:ext cx="360000" cy="360000"/>
          </a:xfrm>
          <a:prstGeom prst="ellipse">
            <a:avLst/>
          </a:prstGeom>
          <a:noFill/>
          <a:ln w="28575" cmpd="sng">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02E5DABC-63DF-7B4A-81AF-08FAE091A3E8}"/>
              </a:ext>
            </a:extLst>
          </p:cNvPr>
          <p:cNvSpPr txBox="1"/>
          <p:nvPr/>
        </p:nvSpPr>
        <p:spPr>
          <a:xfrm>
            <a:off x="8128323" y="2510336"/>
            <a:ext cx="354421" cy="1477328"/>
          </a:xfrm>
          <a:prstGeom prst="rect">
            <a:avLst/>
          </a:prstGeom>
          <a:solidFill>
            <a:schemeClr val="bg1"/>
          </a:solidFill>
          <a:ln w="34925">
            <a:solidFill>
              <a:schemeClr val="accent1"/>
            </a:solidFill>
          </a:ln>
        </p:spPr>
        <p:txBody>
          <a:bodyPr wrap="square" rtlCol="0">
            <a:spAutoFit/>
          </a:bodyPr>
          <a:lstStyle/>
          <a:p>
            <a:pPr algn="ctr"/>
            <a:r>
              <a:rPr lang="en-US"/>
              <a:t>MINUS</a:t>
            </a:r>
          </a:p>
        </p:txBody>
      </p:sp>
      <p:sp>
        <p:nvSpPr>
          <p:cNvPr id="13" name="Oval 12"/>
          <p:cNvSpPr/>
          <p:nvPr/>
        </p:nvSpPr>
        <p:spPr>
          <a:xfrm>
            <a:off x="10422838" y="3121096"/>
            <a:ext cx="360000" cy="360000"/>
          </a:xfrm>
          <a:prstGeom prst="ellipse">
            <a:avLst/>
          </a:prstGeom>
          <a:noFill/>
          <a:ln w="28575" cmpd="sng">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A9E03B15-15F3-4A3C-A5B8-CD9F4D1C9E80}"/>
              </a:ext>
            </a:extLst>
          </p:cNvPr>
          <p:cNvSpPr txBox="1"/>
          <p:nvPr/>
        </p:nvSpPr>
        <p:spPr>
          <a:xfrm>
            <a:off x="10602838" y="576553"/>
            <a:ext cx="1257675" cy="523220"/>
          </a:xfrm>
          <a:prstGeom prst="rect">
            <a:avLst/>
          </a:prstGeom>
          <a:noFill/>
        </p:spPr>
        <p:txBody>
          <a:bodyPr wrap="square" rtlCol="0">
            <a:spAutoFit/>
          </a:bodyPr>
          <a:lstStyle/>
          <a:p>
            <a:r>
              <a:rPr lang="en-AU" sz="1400" b="1">
                <a:solidFill>
                  <a:schemeClr val="accent1"/>
                </a:solidFill>
              </a:rPr>
              <a:t>Page 38 in workbook </a:t>
            </a:r>
          </a:p>
        </p:txBody>
      </p:sp>
      <p:pic>
        <p:nvPicPr>
          <p:cNvPr id="12" name="Picture 11">
            <a:extLst>
              <a:ext uri="{FF2B5EF4-FFF2-40B4-BE49-F238E27FC236}">
                <a16:creationId xmlns:a16="http://schemas.microsoft.com/office/drawing/2014/main" id="{7F33548A-C807-4D2B-8B32-58568AF0BA4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696400" y="440614"/>
            <a:ext cx="792339" cy="795099"/>
          </a:xfrm>
          <a:prstGeom prst="rect">
            <a:avLst/>
          </a:prstGeom>
        </p:spPr>
      </p:pic>
      <p:sp>
        <p:nvSpPr>
          <p:cNvPr id="15" name="Content Placeholder 11"/>
          <p:cNvSpPr>
            <a:spLocks noGrp="1"/>
          </p:cNvSpPr>
          <p:nvPr>
            <p:ph idx="1"/>
          </p:nvPr>
        </p:nvSpPr>
        <p:spPr>
          <a:xfrm>
            <a:off x="724597" y="5244174"/>
            <a:ext cx="10800603" cy="1138995"/>
          </a:xfrm>
        </p:spPr>
        <p:txBody>
          <a:bodyPr/>
          <a:lstStyle/>
          <a:p>
            <a:pPr marL="342900" indent="-342900">
              <a:spcBef>
                <a:spcPts val="0"/>
              </a:spcBef>
              <a:buFont typeface="Arial" panose="020B0604020202020204" pitchFamily="34" charset="0"/>
              <a:buChar char="•"/>
            </a:pPr>
            <a:r>
              <a:rPr lang="en-US"/>
              <a:t>The closer to zero, the more accurate your predictions</a:t>
            </a:r>
          </a:p>
          <a:p>
            <a:pPr marL="342900" indent="-342900">
              <a:spcBef>
                <a:spcPts val="0"/>
              </a:spcBef>
              <a:buFont typeface="Arial" panose="020B0604020202020204" pitchFamily="34" charset="0"/>
              <a:buChar char="•"/>
            </a:pPr>
            <a:r>
              <a:rPr lang="en-US"/>
              <a:t>Negative number: You overestimated your performance</a:t>
            </a:r>
          </a:p>
          <a:p>
            <a:pPr marL="342900" indent="-342900">
              <a:spcBef>
                <a:spcPts val="0"/>
              </a:spcBef>
              <a:buFont typeface="Arial" panose="020B0604020202020204" pitchFamily="34" charset="0"/>
              <a:buChar char="•"/>
            </a:pPr>
            <a:r>
              <a:rPr lang="en-US"/>
              <a:t>Positive number: You underestimated your performance</a:t>
            </a:r>
          </a:p>
        </p:txBody>
      </p:sp>
      <p:sp>
        <p:nvSpPr>
          <p:cNvPr id="16" name="TextBox 15"/>
          <p:cNvSpPr txBox="1"/>
          <p:nvPr/>
        </p:nvSpPr>
        <p:spPr>
          <a:xfrm>
            <a:off x="587508" y="993699"/>
            <a:ext cx="5264981" cy="400110"/>
          </a:xfrm>
          <a:prstGeom prst="rect">
            <a:avLst/>
          </a:prstGeom>
          <a:noFill/>
        </p:spPr>
        <p:txBody>
          <a:bodyPr wrap="square" rtlCol="0">
            <a:spAutoFit/>
          </a:bodyPr>
          <a:lstStyle/>
          <a:p>
            <a:r>
              <a:rPr lang="en-US" sz="2000" b="1"/>
              <a:t>Posture diary</a:t>
            </a:r>
          </a:p>
        </p:txBody>
      </p:sp>
    </p:spTree>
    <p:extLst>
      <p:ext uri="{BB962C8B-B14F-4D97-AF65-F5344CB8AC3E}">
        <p14:creationId xmlns:p14="http://schemas.microsoft.com/office/powerpoint/2010/main" val="39675450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quarter" idx="15"/>
          </p:nvPr>
        </p:nvSpPr>
        <p:spPr/>
        <p:txBody>
          <a:bodyPr/>
          <a:lstStyle/>
          <a:p>
            <a:r>
              <a:rPr lang="en-US"/>
              <a:t>Brainwork prediction progress</a:t>
            </a:r>
            <a:endParaRPr lang="en-AU"/>
          </a:p>
        </p:txBody>
      </p:sp>
      <p:pic>
        <p:nvPicPr>
          <p:cNvPr id="8" name="Content Placeholder 7"/>
          <p:cNvPicPr>
            <a:picLocks noGrp="1" noChangeAspect="1"/>
          </p:cNvPicPr>
          <p:nvPr>
            <p:ph idx="1"/>
          </p:nvPr>
        </p:nvPicPr>
        <p:blipFill>
          <a:blip r:embed="rId3" cstate="screen">
            <a:extLst>
              <a:ext uri="{28A0092B-C50C-407E-A947-70E740481C1C}">
                <a14:useLocalDpi xmlns:a14="http://schemas.microsoft.com/office/drawing/2010/main"/>
              </a:ext>
            </a:extLst>
          </a:blip>
          <a:stretch>
            <a:fillRect/>
          </a:stretch>
        </p:blipFill>
        <p:spPr>
          <a:xfrm>
            <a:off x="1542479" y="1329057"/>
            <a:ext cx="9134239" cy="4506477"/>
          </a:xfrm>
        </p:spPr>
      </p:pic>
      <p:sp>
        <p:nvSpPr>
          <p:cNvPr id="4" name="Slide Number Placeholder 3">
            <a:extLst>
              <a:ext uri="{FF2B5EF4-FFF2-40B4-BE49-F238E27FC236}">
                <a16:creationId xmlns:a16="http://schemas.microsoft.com/office/drawing/2014/main" id="{E53EA704-BBEA-3447-83E3-C7BCDD8058A5}"/>
              </a:ext>
            </a:extLst>
          </p:cNvPr>
          <p:cNvSpPr>
            <a:spLocks noGrp="1"/>
          </p:cNvSpPr>
          <p:nvPr>
            <p:ph type="sldNum" sz="quarter" idx="4"/>
          </p:nvPr>
        </p:nvSpPr>
        <p:spPr/>
        <p:txBody>
          <a:bodyPr/>
          <a:lstStyle/>
          <a:p>
            <a:fld id="{EAFF9662-E427-214F-A0F2-1EADCCA1E85B}" type="slidenum">
              <a:rPr lang="en-US" smtClean="0"/>
              <a:pPr/>
              <a:t>5</a:t>
            </a:fld>
            <a:endParaRPr lang="en-US"/>
          </a:p>
        </p:txBody>
      </p:sp>
      <p:sp>
        <p:nvSpPr>
          <p:cNvPr id="18" name="Oval 17">
            <a:extLst>
              <a:ext uri="{FF2B5EF4-FFF2-40B4-BE49-F238E27FC236}">
                <a16:creationId xmlns:a16="http://schemas.microsoft.com/office/drawing/2014/main" id="{6AA0C0C6-07F3-334B-8473-1FD18A51C86D}"/>
              </a:ext>
            </a:extLst>
          </p:cNvPr>
          <p:cNvSpPr/>
          <p:nvPr/>
        </p:nvSpPr>
        <p:spPr>
          <a:xfrm>
            <a:off x="2790598" y="3813936"/>
            <a:ext cx="72001" cy="70555"/>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AB95A0B4-E40C-194B-B596-82CBE1F31C38}"/>
              </a:ext>
            </a:extLst>
          </p:cNvPr>
          <p:cNvSpPr/>
          <p:nvPr/>
        </p:nvSpPr>
        <p:spPr>
          <a:xfrm>
            <a:off x="3523512" y="4580974"/>
            <a:ext cx="72001" cy="70555"/>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4DDF0B21-8D30-F745-A08E-629D83A79047}"/>
              </a:ext>
            </a:extLst>
          </p:cNvPr>
          <p:cNvSpPr/>
          <p:nvPr/>
        </p:nvSpPr>
        <p:spPr>
          <a:xfrm>
            <a:off x="5716767" y="2582081"/>
            <a:ext cx="72001" cy="70555"/>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5C00F296-0E5C-AC4D-81F7-6137C2DB49A5}"/>
              </a:ext>
            </a:extLst>
          </p:cNvPr>
          <p:cNvSpPr/>
          <p:nvPr/>
        </p:nvSpPr>
        <p:spPr>
          <a:xfrm>
            <a:off x="4253870" y="3201550"/>
            <a:ext cx="72001" cy="70555"/>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0BC89A79-9CEB-214E-91B9-5825A8FB7B50}"/>
              </a:ext>
            </a:extLst>
          </p:cNvPr>
          <p:cNvSpPr/>
          <p:nvPr/>
        </p:nvSpPr>
        <p:spPr>
          <a:xfrm>
            <a:off x="4967063" y="3824268"/>
            <a:ext cx="72001" cy="70555"/>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9898671-A284-6240-9F04-DF430EFD9B67}"/>
              </a:ext>
            </a:extLst>
          </p:cNvPr>
          <p:cNvSpPr/>
          <p:nvPr/>
        </p:nvSpPr>
        <p:spPr>
          <a:xfrm>
            <a:off x="7171816" y="3211884"/>
            <a:ext cx="72001" cy="70555"/>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15475A13-3055-A24D-BBD6-A709F2AF3F6C}"/>
              </a:ext>
            </a:extLst>
          </p:cNvPr>
          <p:cNvSpPr/>
          <p:nvPr/>
        </p:nvSpPr>
        <p:spPr>
          <a:xfrm>
            <a:off x="7919633" y="3818285"/>
            <a:ext cx="72001" cy="70555"/>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6A187447-5920-4943-92C6-6661891301A2}"/>
              </a:ext>
            </a:extLst>
          </p:cNvPr>
          <p:cNvSpPr/>
          <p:nvPr/>
        </p:nvSpPr>
        <p:spPr>
          <a:xfrm>
            <a:off x="8652321" y="3205885"/>
            <a:ext cx="72001" cy="70555"/>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DB335827-0C42-5348-A362-AD4D85FBE21F}"/>
              </a:ext>
            </a:extLst>
          </p:cNvPr>
          <p:cNvSpPr/>
          <p:nvPr/>
        </p:nvSpPr>
        <p:spPr>
          <a:xfrm>
            <a:off x="10112516" y="3201551"/>
            <a:ext cx="72001" cy="70555"/>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D048DC8D-3F31-C144-BA34-73DBE461D257}"/>
              </a:ext>
            </a:extLst>
          </p:cNvPr>
          <p:cNvSpPr/>
          <p:nvPr/>
        </p:nvSpPr>
        <p:spPr>
          <a:xfrm>
            <a:off x="9359727" y="2587511"/>
            <a:ext cx="72001" cy="70555"/>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1" name="Straight Connector 30">
            <a:extLst>
              <a:ext uri="{FF2B5EF4-FFF2-40B4-BE49-F238E27FC236}">
                <a16:creationId xmlns:a16="http://schemas.microsoft.com/office/drawing/2014/main" id="{82A58120-D120-7B48-B256-6A1E9EA11020}"/>
              </a:ext>
            </a:extLst>
          </p:cNvPr>
          <p:cNvCxnSpPr>
            <a:cxnSpLocks/>
            <a:stCxn id="19" idx="1"/>
            <a:endCxn id="18" idx="5"/>
          </p:cNvCxnSpPr>
          <p:nvPr/>
        </p:nvCxnSpPr>
        <p:spPr>
          <a:xfrm flipH="1" flipV="1">
            <a:off x="2852055" y="3874158"/>
            <a:ext cx="682001" cy="717149"/>
          </a:xfrm>
          <a:prstGeom prst="line">
            <a:avLst/>
          </a:prstGeom>
          <a:ln w="28575">
            <a:solidFill>
              <a:srgbClr val="4E9271"/>
            </a:solidFill>
          </a:ln>
          <a:effectLst/>
        </p:spPr>
        <p:style>
          <a:lnRef idx="2">
            <a:schemeClr val="accent1"/>
          </a:lnRef>
          <a:fillRef idx="0">
            <a:schemeClr val="accent1"/>
          </a:fillRef>
          <a:effectRef idx="1">
            <a:schemeClr val="accent1"/>
          </a:effectRef>
          <a:fontRef idx="minor">
            <a:schemeClr val="tx1"/>
          </a:fontRef>
        </p:style>
      </p:cxnSp>
      <p:cxnSp>
        <p:nvCxnSpPr>
          <p:cNvPr id="34" name="Straight Connector 33">
            <a:extLst>
              <a:ext uri="{FF2B5EF4-FFF2-40B4-BE49-F238E27FC236}">
                <a16:creationId xmlns:a16="http://schemas.microsoft.com/office/drawing/2014/main" id="{2F4FDE28-340E-2C4C-8016-A54A2AFEFB3F}"/>
              </a:ext>
            </a:extLst>
          </p:cNvPr>
          <p:cNvCxnSpPr>
            <a:cxnSpLocks/>
            <a:stCxn id="19" idx="7"/>
            <a:endCxn id="21" idx="3"/>
          </p:cNvCxnSpPr>
          <p:nvPr/>
        </p:nvCxnSpPr>
        <p:spPr>
          <a:xfrm flipV="1">
            <a:off x="3584969" y="3261772"/>
            <a:ext cx="679445" cy="1329535"/>
          </a:xfrm>
          <a:prstGeom prst="line">
            <a:avLst/>
          </a:prstGeom>
          <a:ln w="28575">
            <a:solidFill>
              <a:srgbClr val="4E9271"/>
            </a:solidFill>
          </a:ln>
          <a:effectLst/>
        </p:spPr>
        <p:style>
          <a:lnRef idx="2">
            <a:schemeClr val="accent1"/>
          </a:lnRef>
          <a:fillRef idx="0">
            <a:schemeClr val="accent1"/>
          </a:fillRef>
          <a:effectRef idx="1">
            <a:schemeClr val="accent1"/>
          </a:effectRef>
          <a:fontRef idx="minor">
            <a:schemeClr val="tx1"/>
          </a:fontRef>
        </p:style>
      </p:cxnSp>
      <p:cxnSp>
        <p:nvCxnSpPr>
          <p:cNvPr id="39" name="Straight Connector 38">
            <a:extLst>
              <a:ext uri="{FF2B5EF4-FFF2-40B4-BE49-F238E27FC236}">
                <a16:creationId xmlns:a16="http://schemas.microsoft.com/office/drawing/2014/main" id="{139617C8-4F21-A445-8D56-CE002A4674A8}"/>
              </a:ext>
            </a:extLst>
          </p:cNvPr>
          <p:cNvCxnSpPr>
            <a:cxnSpLocks/>
            <a:stCxn id="21" idx="5"/>
            <a:endCxn id="22" idx="1"/>
          </p:cNvCxnSpPr>
          <p:nvPr/>
        </p:nvCxnSpPr>
        <p:spPr>
          <a:xfrm>
            <a:off x="4315327" y="3261772"/>
            <a:ext cx="662280" cy="572829"/>
          </a:xfrm>
          <a:prstGeom prst="line">
            <a:avLst/>
          </a:prstGeom>
          <a:ln w="28575">
            <a:solidFill>
              <a:srgbClr val="4E9271"/>
            </a:solidFill>
          </a:ln>
          <a:effectLst/>
        </p:spPr>
        <p:style>
          <a:lnRef idx="2">
            <a:schemeClr val="accent1"/>
          </a:lnRef>
          <a:fillRef idx="0">
            <a:schemeClr val="accent1"/>
          </a:fillRef>
          <a:effectRef idx="1">
            <a:schemeClr val="accent1"/>
          </a:effectRef>
          <a:fontRef idx="minor">
            <a:schemeClr val="tx1"/>
          </a:fontRef>
        </p:style>
      </p:cxnSp>
      <p:cxnSp>
        <p:nvCxnSpPr>
          <p:cNvPr id="42" name="Straight Connector 41">
            <a:extLst>
              <a:ext uri="{FF2B5EF4-FFF2-40B4-BE49-F238E27FC236}">
                <a16:creationId xmlns:a16="http://schemas.microsoft.com/office/drawing/2014/main" id="{0DB0A15E-09DC-8347-86FD-3163E810A887}"/>
              </a:ext>
            </a:extLst>
          </p:cNvPr>
          <p:cNvCxnSpPr>
            <a:cxnSpLocks/>
            <a:stCxn id="20" idx="3"/>
            <a:endCxn id="22" idx="7"/>
          </p:cNvCxnSpPr>
          <p:nvPr/>
        </p:nvCxnSpPr>
        <p:spPr>
          <a:xfrm flipH="1">
            <a:off x="5028520" y="2642303"/>
            <a:ext cx="698791" cy="1192298"/>
          </a:xfrm>
          <a:prstGeom prst="line">
            <a:avLst/>
          </a:prstGeom>
          <a:ln w="28575">
            <a:solidFill>
              <a:srgbClr val="4E9271"/>
            </a:solidFill>
          </a:ln>
          <a:effectLst/>
        </p:spPr>
        <p:style>
          <a:lnRef idx="2">
            <a:schemeClr val="accent1"/>
          </a:lnRef>
          <a:fillRef idx="0">
            <a:schemeClr val="accent1"/>
          </a:fillRef>
          <a:effectRef idx="1">
            <a:schemeClr val="accent1"/>
          </a:effectRef>
          <a:fontRef idx="minor">
            <a:schemeClr val="tx1"/>
          </a:fontRef>
        </p:style>
      </p:cxnSp>
      <p:cxnSp>
        <p:nvCxnSpPr>
          <p:cNvPr id="45" name="Straight Connector 44">
            <a:extLst>
              <a:ext uri="{FF2B5EF4-FFF2-40B4-BE49-F238E27FC236}">
                <a16:creationId xmlns:a16="http://schemas.microsoft.com/office/drawing/2014/main" id="{AB1B7819-F6B1-F140-833B-BA83F6C454A7}"/>
              </a:ext>
            </a:extLst>
          </p:cNvPr>
          <p:cNvCxnSpPr>
            <a:cxnSpLocks/>
            <a:stCxn id="20" idx="5"/>
            <a:endCxn id="77" idx="1"/>
          </p:cNvCxnSpPr>
          <p:nvPr/>
        </p:nvCxnSpPr>
        <p:spPr>
          <a:xfrm>
            <a:off x="5778224" y="2642303"/>
            <a:ext cx="667711" cy="563582"/>
          </a:xfrm>
          <a:prstGeom prst="line">
            <a:avLst/>
          </a:prstGeom>
          <a:ln w="28575">
            <a:solidFill>
              <a:srgbClr val="4E9271"/>
            </a:solidFill>
          </a:ln>
          <a:effectLst/>
        </p:spPr>
        <p:style>
          <a:lnRef idx="2">
            <a:schemeClr val="accent1"/>
          </a:lnRef>
          <a:fillRef idx="0">
            <a:schemeClr val="accent1"/>
          </a:fillRef>
          <a:effectRef idx="1">
            <a:schemeClr val="accent1"/>
          </a:effectRef>
          <a:fontRef idx="minor">
            <a:schemeClr val="tx1"/>
          </a:fontRef>
        </p:style>
      </p:cxnSp>
      <p:cxnSp>
        <p:nvCxnSpPr>
          <p:cNvPr id="48" name="Straight Connector 47">
            <a:extLst>
              <a:ext uri="{FF2B5EF4-FFF2-40B4-BE49-F238E27FC236}">
                <a16:creationId xmlns:a16="http://schemas.microsoft.com/office/drawing/2014/main" id="{11546D3E-04D1-9D40-B163-A4BAF00FC2FB}"/>
              </a:ext>
            </a:extLst>
          </p:cNvPr>
          <p:cNvCxnSpPr>
            <a:cxnSpLocks/>
            <a:stCxn id="23" idx="5"/>
            <a:endCxn id="24" idx="1"/>
          </p:cNvCxnSpPr>
          <p:nvPr/>
        </p:nvCxnSpPr>
        <p:spPr>
          <a:xfrm>
            <a:off x="7233273" y="3272106"/>
            <a:ext cx="696904" cy="556512"/>
          </a:xfrm>
          <a:prstGeom prst="line">
            <a:avLst/>
          </a:prstGeom>
          <a:ln w="28575">
            <a:solidFill>
              <a:srgbClr val="4E9271"/>
            </a:solidFill>
          </a:ln>
          <a:effectLst/>
        </p:spPr>
        <p:style>
          <a:lnRef idx="2">
            <a:schemeClr val="accent1"/>
          </a:lnRef>
          <a:fillRef idx="0">
            <a:schemeClr val="accent1"/>
          </a:fillRef>
          <a:effectRef idx="1">
            <a:schemeClr val="accent1"/>
          </a:effectRef>
          <a:fontRef idx="minor">
            <a:schemeClr val="tx1"/>
          </a:fontRef>
        </p:style>
      </p:cxnSp>
      <p:cxnSp>
        <p:nvCxnSpPr>
          <p:cNvPr id="51" name="Straight Connector 50">
            <a:extLst>
              <a:ext uri="{FF2B5EF4-FFF2-40B4-BE49-F238E27FC236}">
                <a16:creationId xmlns:a16="http://schemas.microsoft.com/office/drawing/2014/main" id="{5BAEC912-8619-914F-B940-7607DB8A8F15}"/>
              </a:ext>
            </a:extLst>
          </p:cNvPr>
          <p:cNvCxnSpPr>
            <a:cxnSpLocks/>
            <a:stCxn id="24" idx="7"/>
            <a:endCxn id="25" idx="3"/>
          </p:cNvCxnSpPr>
          <p:nvPr/>
        </p:nvCxnSpPr>
        <p:spPr>
          <a:xfrm flipV="1">
            <a:off x="7981090" y="3266107"/>
            <a:ext cx="681775" cy="562511"/>
          </a:xfrm>
          <a:prstGeom prst="line">
            <a:avLst/>
          </a:prstGeom>
          <a:ln w="28575">
            <a:solidFill>
              <a:srgbClr val="4E9271"/>
            </a:solidFill>
          </a:ln>
          <a:effectLst/>
        </p:spPr>
        <p:style>
          <a:lnRef idx="2">
            <a:schemeClr val="accent1"/>
          </a:lnRef>
          <a:fillRef idx="0">
            <a:schemeClr val="accent1"/>
          </a:fillRef>
          <a:effectRef idx="1">
            <a:schemeClr val="accent1"/>
          </a:effectRef>
          <a:fontRef idx="minor">
            <a:schemeClr val="tx1"/>
          </a:fontRef>
        </p:style>
      </p:cxnSp>
      <p:cxnSp>
        <p:nvCxnSpPr>
          <p:cNvPr id="54" name="Straight Connector 53">
            <a:extLst>
              <a:ext uri="{FF2B5EF4-FFF2-40B4-BE49-F238E27FC236}">
                <a16:creationId xmlns:a16="http://schemas.microsoft.com/office/drawing/2014/main" id="{2A1CF882-4938-4145-8CA2-C5ECE0EDB907}"/>
              </a:ext>
            </a:extLst>
          </p:cNvPr>
          <p:cNvCxnSpPr>
            <a:cxnSpLocks/>
            <a:stCxn id="25" idx="7"/>
            <a:endCxn id="27" idx="3"/>
          </p:cNvCxnSpPr>
          <p:nvPr/>
        </p:nvCxnSpPr>
        <p:spPr>
          <a:xfrm flipV="1">
            <a:off x="8713778" y="2647733"/>
            <a:ext cx="656493" cy="568485"/>
          </a:xfrm>
          <a:prstGeom prst="line">
            <a:avLst/>
          </a:prstGeom>
          <a:ln w="28575">
            <a:solidFill>
              <a:srgbClr val="4E9271"/>
            </a:solidFill>
          </a:ln>
          <a:effectLst/>
        </p:spPr>
        <p:style>
          <a:lnRef idx="2">
            <a:schemeClr val="accent1"/>
          </a:lnRef>
          <a:fillRef idx="0">
            <a:schemeClr val="accent1"/>
          </a:fillRef>
          <a:effectRef idx="1">
            <a:schemeClr val="accent1"/>
          </a:effectRef>
          <a:fontRef idx="minor">
            <a:schemeClr val="tx1"/>
          </a:fontRef>
        </p:style>
      </p:cxnSp>
      <p:cxnSp>
        <p:nvCxnSpPr>
          <p:cNvPr id="59" name="Straight Connector 58">
            <a:extLst>
              <a:ext uri="{FF2B5EF4-FFF2-40B4-BE49-F238E27FC236}">
                <a16:creationId xmlns:a16="http://schemas.microsoft.com/office/drawing/2014/main" id="{97A7DA3F-39D5-394C-A67F-E290A67278AC}"/>
              </a:ext>
            </a:extLst>
          </p:cNvPr>
          <p:cNvCxnSpPr>
            <a:cxnSpLocks/>
            <a:stCxn id="27" idx="5"/>
            <a:endCxn id="26" idx="1"/>
          </p:cNvCxnSpPr>
          <p:nvPr/>
        </p:nvCxnSpPr>
        <p:spPr>
          <a:xfrm>
            <a:off x="9421184" y="2647733"/>
            <a:ext cx="701876" cy="564151"/>
          </a:xfrm>
          <a:prstGeom prst="line">
            <a:avLst/>
          </a:prstGeom>
          <a:ln w="28575">
            <a:solidFill>
              <a:srgbClr val="4E9271"/>
            </a:solidFill>
          </a:ln>
          <a:effectLst/>
        </p:spPr>
        <p:style>
          <a:lnRef idx="2">
            <a:schemeClr val="accent1"/>
          </a:lnRef>
          <a:fillRef idx="0">
            <a:schemeClr val="accent1"/>
          </a:fillRef>
          <a:effectRef idx="1">
            <a:schemeClr val="accent1"/>
          </a:effectRef>
          <a:fontRef idx="minor">
            <a:schemeClr val="tx1"/>
          </a:fontRef>
        </p:style>
      </p:cxnSp>
      <p:sp>
        <p:nvSpPr>
          <p:cNvPr id="77" name="Oval 76">
            <a:extLst>
              <a:ext uri="{FF2B5EF4-FFF2-40B4-BE49-F238E27FC236}">
                <a16:creationId xmlns:a16="http://schemas.microsoft.com/office/drawing/2014/main" id="{F9898671-A284-6240-9F04-DF430EFD9B67}"/>
              </a:ext>
            </a:extLst>
          </p:cNvPr>
          <p:cNvSpPr/>
          <p:nvPr/>
        </p:nvSpPr>
        <p:spPr>
          <a:xfrm>
            <a:off x="6435391" y="3195552"/>
            <a:ext cx="72001" cy="70555"/>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79" name="Straight Connector 78">
            <a:extLst>
              <a:ext uri="{FF2B5EF4-FFF2-40B4-BE49-F238E27FC236}">
                <a16:creationId xmlns:a16="http://schemas.microsoft.com/office/drawing/2014/main" id="{AB1B7819-F6B1-F140-833B-BA83F6C454A7}"/>
              </a:ext>
            </a:extLst>
          </p:cNvPr>
          <p:cNvCxnSpPr>
            <a:cxnSpLocks/>
            <a:stCxn id="77" idx="6"/>
            <a:endCxn id="23" idx="2"/>
          </p:cNvCxnSpPr>
          <p:nvPr/>
        </p:nvCxnSpPr>
        <p:spPr>
          <a:xfrm>
            <a:off x="6507392" y="3230830"/>
            <a:ext cx="664424" cy="16332"/>
          </a:xfrm>
          <a:prstGeom prst="line">
            <a:avLst/>
          </a:prstGeom>
          <a:ln w="28575">
            <a:solidFill>
              <a:srgbClr val="4E927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85444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500"/>
                                  </p:stCondLst>
                                  <p:childTnLst>
                                    <p:set>
                                      <p:cBhvr>
                                        <p:cTn id="6" dur="1" fill="hold">
                                          <p:stCondLst>
                                            <p:cond delay="0"/>
                                          </p:stCondLst>
                                        </p:cTn>
                                        <p:tgtEl>
                                          <p:spTgt spid="18"/>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grpId="0" nodeType="afterEffect">
                                  <p:stCondLst>
                                    <p:cond delay="500"/>
                                  </p:stCondLst>
                                  <p:childTnLst>
                                    <p:set>
                                      <p:cBhvr>
                                        <p:cTn id="9" dur="1" fill="hold">
                                          <p:stCondLst>
                                            <p:cond delay="0"/>
                                          </p:stCondLst>
                                        </p:cTn>
                                        <p:tgtEl>
                                          <p:spTgt spid="19"/>
                                        </p:tgtEl>
                                        <p:attrNameLst>
                                          <p:attrName>style.visibility</p:attrName>
                                        </p:attrNameLst>
                                      </p:cBhvr>
                                      <p:to>
                                        <p:strVal val="visible"/>
                                      </p:to>
                                    </p:set>
                                  </p:childTnLst>
                                </p:cTn>
                              </p:par>
                            </p:childTnLst>
                          </p:cTn>
                        </p:par>
                        <p:par>
                          <p:cTn id="10" fill="hold">
                            <p:stCondLst>
                              <p:cond delay="1000"/>
                            </p:stCondLst>
                            <p:childTnLst>
                              <p:par>
                                <p:cTn id="11" presetID="1" presetClass="entr" presetSubtype="0" fill="hold" grpId="0" nodeType="afterEffect">
                                  <p:stCondLst>
                                    <p:cond delay="500"/>
                                  </p:stCondLst>
                                  <p:childTnLst>
                                    <p:set>
                                      <p:cBhvr>
                                        <p:cTn id="12" dur="1" fill="hold">
                                          <p:stCondLst>
                                            <p:cond delay="0"/>
                                          </p:stCondLst>
                                        </p:cTn>
                                        <p:tgtEl>
                                          <p:spTgt spid="21"/>
                                        </p:tgtEl>
                                        <p:attrNameLst>
                                          <p:attrName>style.visibility</p:attrName>
                                        </p:attrNameLst>
                                      </p:cBhvr>
                                      <p:to>
                                        <p:strVal val="visible"/>
                                      </p:to>
                                    </p:set>
                                  </p:childTnLst>
                                </p:cTn>
                              </p:par>
                            </p:childTnLst>
                          </p:cTn>
                        </p:par>
                        <p:par>
                          <p:cTn id="13" fill="hold">
                            <p:stCondLst>
                              <p:cond delay="1500"/>
                            </p:stCondLst>
                            <p:childTnLst>
                              <p:par>
                                <p:cTn id="14" presetID="1" presetClass="entr" presetSubtype="0" fill="hold" grpId="0" nodeType="afterEffect">
                                  <p:stCondLst>
                                    <p:cond delay="500"/>
                                  </p:stCondLst>
                                  <p:childTnLst>
                                    <p:set>
                                      <p:cBhvr>
                                        <p:cTn id="15" dur="1" fill="hold">
                                          <p:stCondLst>
                                            <p:cond delay="0"/>
                                          </p:stCondLst>
                                        </p:cTn>
                                        <p:tgtEl>
                                          <p:spTgt spid="22"/>
                                        </p:tgtEl>
                                        <p:attrNameLst>
                                          <p:attrName>style.visibility</p:attrName>
                                        </p:attrNameLst>
                                      </p:cBhvr>
                                      <p:to>
                                        <p:strVal val="visible"/>
                                      </p:to>
                                    </p:set>
                                  </p:childTnLst>
                                </p:cTn>
                              </p:par>
                            </p:childTnLst>
                          </p:cTn>
                        </p:par>
                        <p:par>
                          <p:cTn id="16" fill="hold">
                            <p:stCondLst>
                              <p:cond delay="2000"/>
                            </p:stCondLst>
                            <p:childTnLst>
                              <p:par>
                                <p:cTn id="17" presetID="1" presetClass="entr" presetSubtype="0" fill="hold" grpId="0" nodeType="afterEffect">
                                  <p:stCondLst>
                                    <p:cond delay="500"/>
                                  </p:stCondLst>
                                  <p:childTnLst>
                                    <p:set>
                                      <p:cBhvr>
                                        <p:cTn id="18" dur="1" fill="hold">
                                          <p:stCondLst>
                                            <p:cond delay="0"/>
                                          </p:stCondLst>
                                        </p:cTn>
                                        <p:tgtEl>
                                          <p:spTgt spid="20"/>
                                        </p:tgtEl>
                                        <p:attrNameLst>
                                          <p:attrName>style.visibility</p:attrName>
                                        </p:attrNameLst>
                                      </p:cBhvr>
                                      <p:to>
                                        <p:strVal val="visible"/>
                                      </p:to>
                                    </p:set>
                                  </p:childTnLst>
                                </p:cTn>
                              </p:par>
                            </p:childTnLst>
                          </p:cTn>
                        </p:par>
                        <p:par>
                          <p:cTn id="19" fill="hold">
                            <p:stCondLst>
                              <p:cond delay="2500"/>
                            </p:stCondLst>
                            <p:childTnLst>
                              <p:par>
                                <p:cTn id="20" presetID="1" presetClass="entr" presetSubtype="0" fill="hold" grpId="0" nodeType="afterEffect">
                                  <p:stCondLst>
                                    <p:cond delay="500"/>
                                  </p:stCondLst>
                                  <p:childTnLst>
                                    <p:set>
                                      <p:cBhvr>
                                        <p:cTn id="21" dur="1" fill="hold">
                                          <p:stCondLst>
                                            <p:cond delay="0"/>
                                          </p:stCondLst>
                                        </p:cTn>
                                        <p:tgtEl>
                                          <p:spTgt spid="77"/>
                                        </p:tgtEl>
                                        <p:attrNameLst>
                                          <p:attrName>style.visibility</p:attrName>
                                        </p:attrNameLst>
                                      </p:cBhvr>
                                      <p:to>
                                        <p:strVal val="visible"/>
                                      </p:to>
                                    </p:set>
                                  </p:childTnLst>
                                </p:cTn>
                              </p:par>
                            </p:childTnLst>
                          </p:cTn>
                        </p:par>
                        <p:par>
                          <p:cTn id="22" fill="hold">
                            <p:stCondLst>
                              <p:cond delay="3000"/>
                            </p:stCondLst>
                            <p:childTnLst>
                              <p:par>
                                <p:cTn id="23" presetID="1" presetClass="entr" presetSubtype="0" fill="hold" grpId="0" nodeType="afterEffect">
                                  <p:stCondLst>
                                    <p:cond delay="500"/>
                                  </p:stCondLst>
                                  <p:childTnLst>
                                    <p:set>
                                      <p:cBhvr>
                                        <p:cTn id="24" dur="1" fill="hold">
                                          <p:stCondLst>
                                            <p:cond delay="0"/>
                                          </p:stCondLst>
                                        </p:cTn>
                                        <p:tgtEl>
                                          <p:spTgt spid="23"/>
                                        </p:tgtEl>
                                        <p:attrNameLst>
                                          <p:attrName>style.visibility</p:attrName>
                                        </p:attrNameLst>
                                      </p:cBhvr>
                                      <p:to>
                                        <p:strVal val="visible"/>
                                      </p:to>
                                    </p:set>
                                  </p:childTnLst>
                                </p:cTn>
                              </p:par>
                            </p:childTnLst>
                          </p:cTn>
                        </p:par>
                        <p:par>
                          <p:cTn id="25" fill="hold">
                            <p:stCondLst>
                              <p:cond delay="3500"/>
                            </p:stCondLst>
                            <p:childTnLst>
                              <p:par>
                                <p:cTn id="26" presetID="1" presetClass="entr" presetSubtype="0" fill="hold" grpId="0" nodeType="afterEffect">
                                  <p:stCondLst>
                                    <p:cond delay="500"/>
                                  </p:stCondLst>
                                  <p:childTnLst>
                                    <p:set>
                                      <p:cBhvr>
                                        <p:cTn id="27" dur="1" fill="hold">
                                          <p:stCondLst>
                                            <p:cond delay="0"/>
                                          </p:stCondLst>
                                        </p:cTn>
                                        <p:tgtEl>
                                          <p:spTgt spid="24"/>
                                        </p:tgtEl>
                                        <p:attrNameLst>
                                          <p:attrName>style.visibility</p:attrName>
                                        </p:attrNameLst>
                                      </p:cBhvr>
                                      <p:to>
                                        <p:strVal val="visible"/>
                                      </p:to>
                                    </p:set>
                                  </p:childTnLst>
                                </p:cTn>
                              </p:par>
                            </p:childTnLst>
                          </p:cTn>
                        </p:par>
                        <p:par>
                          <p:cTn id="28" fill="hold">
                            <p:stCondLst>
                              <p:cond delay="4000"/>
                            </p:stCondLst>
                            <p:childTnLst>
                              <p:par>
                                <p:cTn id="29" presetID="1" presetClass="entr" presetSubtype="0" fill="hold" grpId="0" nodeType="afterEffect">
                                  <p:stCondLst>
                                    <p:cond delay="500"/>
                                  </p:stCondLst>
                                  <p:childTnLst>
                                    <p:set>
                                      <p:cBhvr>
                                        <p:cTn id="30" dur="1" fill="hold">
                                          <p:stCondLst>
                                            <p:cond delay="0"/>
                                          </p:stCondLst>
                                        </p:cTn>
                                        <p:tgtEl>
                                          <p:spTgt spid="25"/>
                                        </p:tgtEl>
                                        <p:attrNameLst>
                                          <p:attrName>style.visibility</p:attrName>
                                        </p:attrNameLst>
                                      </p:cBhvr>
                                      <p:to>
                                        <p:strVal val="visible"/>
                                      </p:to>
                                    </p:set>
                                  </p:childTnLst>
                                </p:cTn>
                              </p:par>
                            </p:childTnLst>
                          </p:cTn>
                        </p:par>
                        <p:par>
                          <p:cTn id="31" fill="hold">
                            <p:stCondLst>
                              <p:cond delay="4500"/>
                            </p:stCondLst>
                            <p:childTnLst>
                              <p:par>
                                <p:cTn id="32" presetID="1" presetClass="entr" presetSubtype="0" fill="hold" grpId="0" nodeType="afterEffect">
                                  <p:stCondLst>
                                    <p:cond delay="500"/>
                                  </p:stCondLst>
                                  <p:childTnLst>
                                    <p:set>
                                      <p:cBhvr>
                                        <p:cTn id="33" dur="1" fill="hold">
                                          <p:stCondLst>
                                            <p:cond delay="0"/>
                                          </p:stCondLst>
                                        </p:cTn>
                                        <p:tgtEl>
                                          <p:spTgt spid="27"/>
                                        </p:tgtEl>
                                        <p:attrNameLst>
                                          <p:attrName>style.visibility</p:attrName>
                                        </p:attrNameLst>
                                      </p:cBhvr>
                                      <p:to>
                                        <p:strVal val="visible"/>
                                      </p:to>
                                    </p:set>
                                  </p:childTnLst>
                                </p:cTn>
                              </p:par>
                            </p:childTnLst>
                          </p:cTn>
                        </p:par>
                        <p:par>
                          <p:cTn id="34" fill="hold">
                            <p:stCondLst>
                              <p:cond delay="5000"/>
                            </p:stCondLst>
                            <p:childTnLst>
                              <p:par>
                                <p:cTn id="35" presetID="1" presetClass="entr" presetSubtype="0" fill="hold" grpId="0" nodeType="afterEffect">
                                  <p:stCondLst>
                                    <p:cond delay="500"/>
                                  </p:stCondLst>
                                  <p:childTnLst>
                                    <p:set>
                                      <p:cBhvr>
                                        <p:cTn id="36" dur="1" fill="hold">
                                          <p:stCondLst>
                                            <p:cond delay="0"/>
                                          </p:stCondLst>
                                        </p:cTn>
                                        <p:tgtEl>
                                          <p:spTgt spid="26"/>
                                        </p:tgtEl>
                                        <p:attrNameLst>
                                          <p:attrName>style.visibility</p:attrName>
                                        </p:attrNameLst>
                                      </p:cBhvr>
                                      <p:to>
                                        <p:strVal val="visible"/>
                                      </p:to>
                                    </p:set>
                                  </p:childTnLst>
                                </p:cTn>
                              </p:par>
                            </p:childTnLst>
                          </p:cTn>
                        </p:par>
                        <p:par>
                          <p:cTn id="37" fill="hold">
                            <p:stCondLst>
                              <p:cond delay="5500"/>
                            </p:stCondLst>
                            <p:childTnLst>
                              <p:par>
                                <p:cTn id="38" presetID="1" presetClass="entr" presetSubtype="0" fill="hold" nodeType="afterEffect">
                                  <p:stCondLst>
                                    <p:cond delay="500"/>
                                  </p:stCondLst>
                                  <p:childTnLst>
                                    <p:set>
                                      <p:cBhvr>
                                        <p:cTn id="39" dur="1" fill="hold">
                                          <p:stCondLst>
                                            <p:cond delay="0"/>
                                          </p:stCondLst>
                                        </p:cTn>
                                        <p:tgtEl>
                                          <p:spTgt spid="31"/>
                                        </p:tgtEl>
                                        <p:attrNameLst>
                                          <p:attrName>style.visibility</p:attrName>
                                        </p:attrNameLst>
                                      </p:cBhvr>
                                      <p:to>
                                        <p:strVal val="visible"/>
                                      </p:to>
                                    </p:set>
                                  </p:childTnLst>
                                </p:cTn>
                              </p:par>
                            </p:childTnLst>
                          </p:cTn>
                        </p:par>
                        <p:par>
                          <p:cTn id="40" fill="hold">
                            <p:stCondLst>
                              <p:cond delay="6000"/>
                            </p:stCondLst>
                            <p:childTnLst>
                              <p:par>
                                <p:cTn id="41" presetID="1" presetClass="entr" presetSubtype="0" fill="hold" nodeType="afterEffect">
                                  <p:stCondLst>
                                    <p:cond delay="0"/>
                                  </p:stCondLst>
                                  <p:childTnLst>
                                    <p:set>
                                      <p:cBhvr>
                                        <p:cTn id="42" dur="1" fill="hold">
                                          <p:stCondLst>
                                            <p:cond delay="0"/>
                                          </p:stCondLst>
                                        </p:cTn>
                                        <p:tgtEl>
                                          <p:spTgt spid="34"/>
                                        </p:tgtEl>
                                        <p:attrNameLst>
                                          <p:attrName>style.visibility</p:attrName>
                                        </p:attrNameLst>
                                      </p:cBhvr>
                                      <p:to>
                                        <p:strVal val="visible"/>
                                      </p:to>
                                    </p:set>
                                  </p:childTnLst>
                                </p:cTn>
                              </p:par>
                            </p:childTnLst>
                          </p:cTn>
                        </p:par>
                        <p:par>
                          <p:cTn id="43" fill="hold">
                            <p:stCondLst>
                              <p:cond delay="6000"/>
                            </p:stCondLst>
                            <p:childTnLst>
                              <p:par>
                                <p:cTn id="44" presetID="1" presetClass="entr" presetSubtype="0" fill="hold" nodeType="afterEffect">
                                  <p:stCondLst>
                                    <p:cond delay="0"/>
                                  </p:stCondLst>
                                  <p:childTnLst>
                                    <p:set>
                                      <p:cBhvr>
                                        <p:cTn id="45" dur="1" fill="hold">
                                          <p:stCondLst>
                                            <p:cond delay="0"/>
                                          </p:stCondLst>
                                        </p:cTn>
                                        <p:tgtEl>
                                          <p:spTgt spid="39"/>
                                        </p:tgtEl>
                                        <p:attrNameLst>
                                          <p:attrName>style.visibility</p:attrName>
                                        </p:attrNameLst>
                                      </p:cBhvr>
                                      <p:to>
                                        <p:strVal val="visible"/>
                                      </p:to>
                                    </p:set>
                                  </p:childTnLst>
                                </p:cTn>
                              </p:par>
                            </p:childTnLst>
                          </p:cTn>
                        </p:par>
                        <p:par>
                          <p:cTn id="46" fill="hold">
                            <p:stCondLst>
                              <p:cond delay="6000"/>
                            </p:stCondLst>
                            <p:childTnLst>
                              <p:par>
                                <p:cTn id="47" presetID="1" presetClass="entr" presetSubtype="0"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childTnLst>
                                </p:cTn>
                              </p:par>
                            </p:childTnLst>
                          </p:cTn>
                        </p:par>
                        <p:par>
                          <p:cTn id="49" fill="hold">
                            <p:stCondLst>
                              <p:cond delay="6000"/>
                            </p:stCondLst>
                            <p:childTnLst>
                              <p:par>
                                <p:cTn id="50" presetID="1" presetClass="entr" presetSubtype="0"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childTnLst>
                                </p:cTn>
                              </p:par>
                            </p:childTnLst>
                          </p:cTn>
                        </p:par>
                        <p:par>
                          <p:cTn id="52" fill="hold">
                            <p:stCondLst>
                              <p:cond delay="6000"/>
                            </p:stCondLst>
                            <p:childTnLst>
                              <p:par>
                                <p:cTn id="53" presetID="1" presetClass="entr" presetSubtype="0" fill="hold" nodeType="afterEffect">
                                  <p:stCondLst>
                                    <p:cond delay="0"/>
                                  </p:stCondLst>
                                  <p:childTnLst>
                                    <p:set>
                                      <p:cBhvr>
                                        <p:cTn id="54" dur="1" fill="hold">
                                          <p:stCondLst>
                                            <p:cond delay="0"/>
                                          </p:stCondLst>
                                        </p:cTn>
                                        <p:tgtEl>
                                          <p:spTgt spid="79"/>
                                        </p:tgtEl>
                                        <p:attrNameLst>
                                          <p:attrName>style.visibility</p:attrName>
                                        </p:attrNameLst>
                                      </p:cBhvr>
                                      <p:to>
                                        <p:strVal val="visible"/>
                                      </p:to>
                                    </p:set>
                                  </p:childTnLst>
                                </p:cTn>
                              </p:par>
                            </p:childTnLst>
                          </p:cTn>
                        </p:par>
                        <p:par>
                          <p:cTn id="55" fill="hold">
                            <p:stCondLst>
                              <p:cond delay="6000"/>
                            </p:stCondLst>
                            <p:childTnLst>
                              <p:par>
                                <p:cTn id="56" presetID="1" presetClass="entr" presetSubtype="0" fill="hold" nodeType="afterEffect">
                                  <p:stCondLst>
                                    <p:cond delay="0"/>
                                  </p:stCondLst>
                                  <p:childTnLst>
                                    <p:set>
                                      <p:cBhvr>
                                        <p:cTn id="57" dur="1" fill="hold">
                                          <p:stCondLst>
                                            <p:cond delay="0"/>
                                          </p:stCondLst>
                                        </p:cTn>
                                        <p:tgtEl>
                                          <p:spTgt spid="48"/>
                                        </p:tgtEl>
                                        <p:attrNameLst>
                                          <p:attrName>style.visibility</p:attrName>
                                        </p:attrNameLst>
                                      </p:cBhvr>
                                      <p:to>
                                        <p:strVal val="visible"/>
                                      </p:to>
                                    </p:set>
                                  </p:childTnLst>
                                </p:cTn>
                              </p:par>
                            </p:childTnLst>
                          </p:cTn>
                        </p:par>
                        <p:par>
                          <p:cTn id="58" fill="hold">
                            <p:stCondLst>
                              <p:cond delay="6000"/>
                            </p:stCondLst>
                            <p:childTnLst>
                              <p:par>
                                <p:cTn id="59" presetID="1" presetClass="entr" presetSubtype="0" fill="hold" nodeType="afterEffect">
                                  <p:stCondLst>
                                    <p:cond delay="0"/>
                                  </p:stCondLst>
                                  <p:childTnLst>
                                    <p:set>
                                      <p:cBhvr>
                                        <p:cTn id="60" dur="1" fill="hold">
                                          <p:stCondLst>
                                            <p:cond delay="0"/>
                                          </p:stCondLst>
                                        </p:cTn>
                                        <p:tgtEl>
                                          <p:spTgt spid="51"/>
                                        </p:tgtEl>
                                        <p:attrNameLst>
                                          <p:attrName>style.visibility</p:attrName>
                                        </p:attrNameLst>
                                      </p:cBhvr>
                                      <p:to>
                                        <p:strVal val="visible"/>
                                      </p:to>
                                    </p:set>
                                  </p:childTnLst>
                                </p:cTn>
                              </p:par>
                            </p:childTnLst>
                          </p:cTn>
                        </p:par>
                        <p:par>
                          <p:cTn id="61" fill="hold">
                            <p:stCondLst>
                              <p:cond delay="6000"/>
                            </p:stCondLst>
                            <p:childTnLst>
                              <p:par>
                                <p:cTn id="62" presetID="1" presetClass="entr" presetSubtype="0" fill="hold" nodeType="afterEffect">
                                  <p:stCondLst>
                                    <p:cond delay="0"/>
                                  </p:stCondLst>
                                  <p:childTnLst>
                                    <p:set>
                                      <p:cBhvr>
                                        <p:cTn id="63" dur="1" fill="hold">
                                          <p:stCondLst>
                                            <p:cond delay="0"/>
                                          </p:stCondLst>
                                        </p:cTn>
                                        <p:tgtEl>
                                          <p:spTgt spid="54"/>
                                        </p:tgtEl>
                                        <p:attrNameLst>
                                          <p:attrName>style.visibility</p:attrName>
                                        </p:attrNameLst>
                                      </p:cBhvr>
                                      <p:to>
                                        <p:strVal val="visible"/>
                                      </p:to>
                                    </p:set>
                                  </p:childTnLst>
                                </p:cTn>
                              </p:par>
                            </p:childTnLst>
                          </p:cTn>
                        </p:par>
                        <p:par>
                          <p:cTn id="64" fill="hold">
                            <p:stCondLst>
                              <p:cond delay="6000"/>
                            </p:stCondLst>
                            <p:childTnLst>
                              <p:par>
                                <p:cTn id="65" presetID="1" presetClass="entr" presetSubtype="0" fill="hold" nodeType="afterEffect">
                                  <p:stCondLst>
                                    <p:cond delay="0"/>
                                  </p:stCondLst>
                                  <p:childTnLst>
                                    <p:set>
                                      <p:cBhvr>
                                        <p:cTn id="66" dur="1" fill="hold">
                                          <p:stCondLst>
                                            <p:cond delay="0"/>
                                          </p:stCondLst>
                                        </p:cTn>
                                        <p:tgtEl>
                                          <p:spTgt spid="5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7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304421" y="740702"/>
            <a:ext cx="5592991" cy="5446593"/>
          </a:xfrm>
          <a:prstGeom prst="rect">
            <a:avLst/>
          </a:prstGeom>
        </p:spPr>
      </p:pic>
      <p:sp>
        <p:nvSpPr>
          <p:cNvPr id="6" name="Content Placeholder 5"/>
          <p:cNvSpPr>
            <a:spLocks noGrp="1"/>
          </p:cNvSpPr>
          <p:nvPr>
            <p:ph sz="quarter" idx="15"/>
          </p:nvPr>
        </p:nvSpPr>
        <p:spPr/>
        <p:txBody>
          <a:bodyPr/>
          <a:lstStyle/>
          <a:p>
            <a:r>
              <a:rPr lang="en-US"/>
              <a:t>Your Executive team</a:t>
            </a:r>
            <a:endParaRPr lang="en-AU"/>
          </a:p>
        </p:txBody>
      </p:sp>
      <p:sp>
        <p:nvSpPr>
          <p:cNvPr id="4" name="Slide Number Placeholder 3"/>
          <p:cNvSpPr>
            <a:spLocks noGrp="1"/>
          </p:cNvSpPr>
          <p:nvPr>
            <p:ph type="sldNum" sz="quarter" idx="4"/>
          </p:nvPr>
        </p:nvSpPr>
        <p:spPr/>
        <p:txBody>
          <a:bodyPr/>
          <a:lstStyle/>
          <a:p>
            <a:fld id="{EAFF9662-E427-214F-A0F2-1EADCCA1E85B}" type="slidenum">
              <a:rPr lang="en-US" smtClean="0"/>
              <a:pPr/>
              <a:t>6</a:t>
            </a:fld>
            <a:endParaRPr lang="en-US"/>
          </a:p>
        </p:txBody>
      </p:sp>
    </p:spTree>
    <p:extLst>
      <p:ext uri="{BB962C8B-B14F-4D97-AF65-F5344CB8AC3E}">
        <p14:creationId xmlns:p14="http://schemas.microsoft.com/office/powerpoint/2010/main" val="9755528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sz="quarter" idx="15"/>
          </p:nvPr>
        </p:nvSpPr>
        <p:spPr/>
        <p:txBody>
          <a:bodyPr/>
          <a:lstStyle/>
          <a:p>
            <a:r>
              <a:rPr lang="en-US"/>
              <a:t>The three brains</a:t>
            </a:r>
            <a:endParaRPr lang="en-AU"/>
          </a:p>
        </p:txBody>
      </p:sp>
      <p:pic>
        <p:nvPicPr>
          <p:cNvPr id="10" name="Content Placeholder 9"/>
          <p:cNvPicPr>
            <a:picLocks noGrp="1" noChangeAspect="1"/>
          </p:cNvPicPr>
          <p:nvPr>
            <p:ph idx="1"/>
          </p:nvPr>
        </p:nvPicPr>
        <p:blipFill>
          <a:blip r:embed="rId3" cstate="screen">
            <a:extLst>
              <a:ext uri="{28A0092B-C50C-407E-A947-70E740481C1C}">
                <a14:useLocalDpi xmlns:a14="http://schemas.microsoft.com/office/drawing/2010/main"/>
              </a:ext>
            </a:extLst>
          </a:blip>
          <a:stretch>
            <a:fillRect/>
          </a:stretch>
        </p:blipFill>
        <p:spPr>
          <a:xfrm>
            <a:off x="719668" y="1320259"/>
            <a:ext cx="10698480" cy="3450336"/>
          </a:xfrm>
        </p:spPr>
      </p:pic>
      <p:sp>
        <p:nvSpPr>
          <p:cNvPr id="4" name="Slide Number Placeholder 3"/>
          <p:cNvSpPr>
            <a:spLocks noGrp="1"/>
          </p:cNvSpPr>
          <p:nvPr>
            <p:ph type="sldNum" sz="quarter" idx="4"/>
          </p:nvPr>
        </p:nvSpPr>
        <p:spPr/>
        <p:txBody>
          <a:bodyPr/>
          <a:lstStyle/>
          <a:p>
            <a:fld id="{EAFF9662-E427-214F-A0F2-1EADCCA1E85B}" type="slidenum">
              <a:rPr lang="en-US" smtClean="0"/>
              <a:pPr/>
              <a:t>7</a:t>
            </a:fld>
            <a:endParaRPr lang="en-US"/>
          </a:p>
        </p:txBody>
      </p:sp>
      <p:sp>
        <p:nvSpPr>
          <p:cNvPr id="5" name="TextBox 4"/>
          <p:cNvSpPr txBox="1"/>
          <p:nvPr/>
        </p:nvSpPr>
        <p:spPr>
          <a:xfrm>
            <a:off x="1895304" y="4488096"/>
            <a:ext cx="1906492" cy="1015663"/>
          </a:xfrm>
          <a:prstGeom prst="rect">
            <a:avLst/>
          </a:prstGeom>
          <a:noFill/>
        </p:spPr>
        <p:txBody>
          <a:bodyPr wrap="square" rtlCol="0">
            <a:spAutoFit/>
          </a:bodyPr>
          <a:lstStyle/>
          <a:p>
            <a:pPr algn="ctr"/>
            <a:r>
              <a:rPr lang="en-US" sz="2000"/>
              <a:t>What is good or bad for me </a:t>
            </a:r>
            <a:r>
              <a:rPr lang="en-US" sz="2000" b="1"/>
              <a:t>right now</a:t>
            </a:r>
            <a:r>
              <a:rPr lang="en-US" sz="2000"/>
              <a:t>?</a:t>
            </a:r>
          </a:p>
        </p:txBody>
      </p:sp>
      <p:sp>
        <p:nvSpPr>
          <p:cNvPr id="6" name="TextBox 5"/>
          <p:cNvSpPr txBox="1"/>
          <p:nvPr/>
        </p:nvSpPr>
        <p:spPr>
          <a:xfrm>
            <a:off x="4645742" y="4488096"/>
            <a:ext cx="2812543" cy="1323439"/>
          </a:xfrm>
          <a:prstGeom prst="rect">
            <a:avLst/>
          </a:prstGeom>
          <a:noFill/>
        </p:spPr>
        <p:txBody>
          <a:bodyPr wrap="square" rtlCol="0">
            <a:spAutoFit/>
          </a:bodyPr>
          <a:lstStyle/>
          <a:p>
            <a:pPr algn="ctr"/>
            <a:r>
              <a:rPr lang="en-US" sz="2000"/>
              <a:t>What is good or bad for me </a:t>
            </a:r>
            <a:r>
              <a:rPr lang="en-US" sz="2000" b="1"/>
              <a:t>right now </a:t>
            </a:r>
            <a:r>
              <a:rPr lang="en-US" sz="2000"/>
              <a:t>based on what happened in the </a:t>
            </a:r>
            <a:r>
              <a:rPr lang="en-US" sz="2000" b="1"/>
              <a:t>past</a:t>
            </a:r>
            <a:r>
              <a:rPr lang="en-US" sz="2000"/>
              <a:t>?</a:t>
            </a:r>
          </a:p>
        </p:txBody>
      </p:sp>
      <p:sp>
        <p:nvSpPr>
          <p:cNvPr id="7" name="TextBox 6"/>
          <p:cNvSpPr txBox="1"/>
          <p:nvPr/>
        </p:nvSpPr>
        <p:spPr>
          <a:xfrm>
            <a:off x="7993122" y="4488096"/>
            <a:ext cx="2964930" cy="1631216"/>
          </a:xfrm>
          <a:prstGeom prst="rect">
            <a:avLst/>
          </a:prstGeom>
          <a:noFill/>
        </p:spPr>
        <p:txBody>
          <a:bodyPr wrap="square" rtlCol="0">
            <a:spAutoFit/>
          </a:bodyPr>
          <a:lstStyle/>
          <a:p>
            <a:pPr algn="ctr"/>
            <a:r>
              <a:rPr lang="en-US" sz="2000"/>
              <a:t>What is good or bad for me </a:t>
            </a:r>
            <a:r>
              <a:rPr lang="en-US" sz="2000" b="1"/>
              <a:t>right now </a:t>
            </a:r>
            <a:r>
              <a:rPr lang="en-US" sz="2000"/>
              <a:t>based on what happened in the </a:t>
            </a:r>
            <a:r>
              <a:rPr lang="en-US" sz="2000" b="1"/>
              <a:t>past</a:t>
            </a:r>
            <a:r>
              <a:rPr lang="en-US" sz="2000"/>
              <a:t> and what I want in the </a:t>
            </a:r>
            <a:r>
              <a:rPr lang="en-US" sz="2000" b="1"/>
              <a:t>future</a:t>
            </a:r>
            <a:r>
              <a:rPr lang="en-US" sz="2000"/>
              <a:t>?</a:t>
            </a:r>
          </a:p>
        </p:txBody>
      </p:sp>
      <p:sp>
        <p:nvSpPr>
          <p:cNvPr id="8" name="TextBox 7"/>
          <p:cNvSpPr txBox="1"/>
          <p:nvPr/>
        </p:nvSpPr>
        <p:spPr>
          <a:xfrm>
            <a:off x="1726723" y="1099543"/>
            <a:ext cx="2243655" cy="503215"/>
          </a:xfrm>
          <a:prstGeom prst="rect">
            <a:avLst/>
          </a:prstGeom>
          <a:noFill/>
        </p:spPr>
        <p:txBody>
          <a:bodyPr wrap="square" rtlCol="0">
            <a:spAutoFit/>
          </a:bodyPr>
          <a:lstStyle/>
          <a:p>
            <a:pPr algn="ctr"/>
            <a:r>
              <a:rPr lang="en-US" sz="2670">
                <a:latin typeface="Phosphate Inline"/>
                <a:cs typeface="Phosphate Inline"/>
              </a:rPr>
              <a:t>REPTILIAN</a:t>
            </a:r>
          </a:p>
        </p:txBody>
      </p:sp>
      <p:sp>
        <p:nvSpPr>
          <p:cNvPr id="11" name="TextBox 10"/>
          <p:cNvSpPr txBox="1"/>
          <p:nvPr/>
        </p:nvSpPr>
        <p:spPr>
          <a:xfrm>
            <a:off x="4645741" y="1099543"/>
            <a:ext cx="2812543" cy="503215"/>
          </a:xfrm>
          <a:prstGeom prst="rect">
            <a:avLst/>
          </a:prstGeom>
          <a:noFill/>
        </p:spPr>
        <p:txBody>
          <a:bodyPr wrap="square" rtlCol="0">
            <a:spAutoFit/>
          </a:bodyPr>
          <a:lstStyle/>
          <a:p>
            <a:pPr algn="ctr"/>
            <a:r>
              <a:rPr lang="en-US" sz="2670">
                <a:latin typeface="Phosphate Inline"/>
                <a:cs typeface="Phosphate Inline"/>
              </a:rPr>
              <a:t>LIMBIC SYSTEM</a:t>
            </a:r>
          </a:p>
        </p:txBody>
      </p:sp>
      <p:sp>
        <p:nvSpPr>
          <p:cNvPr id="12" name="TextBox 11"/>
          <p:cNvSpPr txBox="1"/>
          <p:nvPr/>
        </p:nvSpPr>
        <p:spPr>
          <a:xfrm>
            <a:off x="8057804" y="1070447"/>
            <a:ext cx="2556000" cy="914096"/>
          </a:xfrm>
          <a:prstGeom prst="rect">
            <a:avLst/>
          </a:prstGeom>
          <a:noFill/>
        </p:spPr>
        <p:txBody>
          <a:bodyPr wrap="square" rtlCol="0">
            <a:spAutoFit/>
          </a:bodyPr>
          <a:lstStyle/>
          <a:p>
            <a:pPr algn="ctr"/>
            <a:r>
              <a:rPr lang="en-US" sz="2670">
                <a:latin typeface="Phosphate Inline"/>
                <a:cs typeface="Phosphate Inline"/>
              </a:rPr>
              <a:t>NEOCORTEX</a:t>
            </a:r>
          </a:p>
        </p:txBody>
      </p:sp>
    </p:spTree>
    <p:extLst>
      <p:ext uri="{BB962C8B-B14F-4D97-AF65-F5344CB8AC3E}">
        <p14:creationId xmlns:p14="http://schemas.microsoft.com/office/powerpoint/2010/main" val="3681792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0"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animEffect transition="in" filter="fade">
                                      <p:cBhvr>
                                        <p:cTn id="9" dur="5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childTnLst>
                                </p:cTn>
                              </p:par>
                              <p:par>
                                <p:cTn id="14" presetID="10" presetClass="entr" presetSubtype="0"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500"/>
                                        <p:tgtEl>
                                          <p:spTgt spid="11"/>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childTnLst>
                                </p:cTn>
                              </p:par>
                              <p:par>
                                <p:cTn id="21" presetID="10" presetClass="entr" presetSubtype="0"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11" grpId="0"/>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3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055743" y="608356"/>
            <a:ext cx="7772523" cy="5503686"/>
          </a:xfrm>
          <a:prstGeom prst="rect">
            <a:avLst/>
          </a:prstGeom>
        </p:spPr>
      </p:pic>
      <p:sp>
        <p:nvSpPr>
          <p:cNvPr id="6" name="Picture Placeholder 5"/>
          <p:cNvSpPr>
            <a:spLocks noGrp="1"/>
          </p:cNvSpPr>
          <p:nvPr>
            <p:ph type="pic" sz="quarter" idx="17"/>
          </p:nvPr>
        </p:nvSpPr>
        <p:spPr/>
      </p:sp>
      <p:pic>
        <p:nvPicPr>
          <p:cNvPr id="16" name="Content Placeholder 15"/>
          <p:cNvPicPr>
            <a:picLocks noGrp="1" noChangeAspect="1"/>
          </p:cNvPicPr>
          <p:nvPr>
            <p:ph sz="quarter" idx="15"/>
          </p:nvPr>
        </p:nvPicPr>
        <p:blipFill>
          <a:blip r:embed="rId4" cstate="screen">
            <a:extLst>
              <a:ext uri="{28A0092B-C50C-407E-A947-70E740481C1C}">
                <a14:useLocalDpi xmlns:a14="http://schemas.microsoft.com/office/drawing/2010/main"/>
              </a:ext>
            </a:extLst>
          </a:blip>
          <a:stretch>
            <a:fillRect/>
          </a:stretch>
        </p:blipFill>
        <p:spPr>
          <a:xfrm>
            <a:off x="6979105" y="4421551"/>
            <a:ext cx="3485305" cy="861751"/>
          </a:xfrm>
        </p:spPr>
      </p:pic>
      <p:pic>
        <p:nvPicPr>
          <p:cNvPr id="17" name="Picture 16"/>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055743" y="4426578"/>
            <a:ext cx="3528000" cy="856725"/>
          </a:xfrm>
          <a:prstGeom prst="rect">
            <a:avLst/>
          </a:prstGeom>
        </p:spPr>
      </p:pic>
      <p:pic>
        <p:nvPicPr>
          <p:cNvPr id="18" name="Picture 17"/>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178004" y="921015"/>
            <a:ext cx="3528000" cy="1148249"/>
          </a:xfrm>
          <a:prstGeom prst="rect">
            <a:avLst/>
          </a:prstGeom>
        </p:spPr>
      </p:pic>
    </p:spTree>
    <p:extLst>
      <p:ext uri="{BB962C8B-B14F-4D97-AF65-F5344CB8AC3E}">
        <p14:creationId xmlns:p14="http://schemas.microsoft.com/office/powerpoint/2010/main" val="23055524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quarter" idx="15"/>
          </p:nvPr>
        </p:nvSpPr>
        <p:spPr/>
        <p:txBody>
          <a:bodyPr/>
          <a:lstStyle/>
          <a:p>
            <a:r>
              <a:rPr lang="en-US"/>
              <a:t>Memory</a:t>
            </a:r>
            <a:endParaRPr lang="en-AU"/>
          </a:p>
        </p:txBody>
      </p:sp>
      <p:sp>
        <p:nvSpPr>
          <p:cNvPr id="3" name="Content Placeholder 2"/>
          <p:cNvSpPr>
            <a:spLocks noGrp="1"/>
          </p:cNvSpPr>
          <p:nvPr>
            <p:ph idx="1"/>
          </p:nvPr>
        </p:nvSpPr>
        <p:spPr/>
        <p:txBody>
          <a:bodyPr/>
          <a:lstStyle/>
          <a:p>
            <a:pPr marL="342900" indent="-342900">
              <a:buFont typeface="Arial" panose="020B0604020202020204" pitchFamily="34" charset="0"/>
              <a:buChar char="•"/>
            </a:pPr>
            <a:r>
              <a:rPr lang="en-US"/>
              <a:t>Types of memory</a:t>
            </a:r>
          </a:p>
          <a:p>
            <a:pPr lvl="1"/>
            <a:r>
              <a:rPr lang="en-US"/>
              <a:t>Automatic</a:t>
            </a:r>
          </a:p>
          <a:p>
            <a:pPr lvl="1"/>
            <a:r>
              <a:rPr lang="en-US"/>
              <a:t>Episodic</a:t>
            </a:r>
          </a:p>
          <a:p>
            <a:pPr lvl="1"/>
            <a:r>
              <a:rPr lang="en-US"/>
              <a:t>Prospective</a:t>
            </a:r>
          </a:p>
          <a:p>
            <a:pPr marL="342900" indent="-342900">
              <a:buFont typeface="Arial" panose="020B0604020202020204" pitchFamily="34" charset="0"/>
              <a:buChar char="•"/>
            </a:pPr>
            <a:endParaRPr lang="en-US"/>
          </a:p>
          <a:p>
            <a:pPr marL="342900" indent="-342900">
              <a:buFont typeface="Arial" panose="020B0604020202020204" pitchFamily="34" charset="0"/>
              <a:buChar char="•"/>
            </a:pPr>
            <a:r>
              <a:rPr lang="en-US"/>
              <a:t>Memory strategies that worked for you?</a:t>
            </a:r>
          </a:p>
        </p:txBody>
      </p:sp>
      <p:sp>
        <p:nvSpPr>
          <p:cNvPr id="4" name="Slide Number Placeholder 3"/>
          <p:cNvSpPr>
            <a:spLocks noGrp="1"/>
          </p:cNvSpPr>
          <p:nvPr>
            <p:ph type="sldNum" sz="quarter" idx="4"/>
          </p:nvPr>
        </p:nvSpPr>
        <p:spPr/>
        <p:txBody>
          <a:bodyPr/>
          <a:lstStyle/>
          <a:p>
            <a:fld id="{EAFF9662-E427-214F-A0F2-1EADCCA1E85B}" type="slidenum">
              <a:rPr lang="en-US" smtClean="0"/>
              <a:pPr/>
              <a:t>9</a:t>
            </a:fld>
            <a:endParaRPr lang="en-US"/>
          </a:p>
        </p:txBody>
      </p:sp>
      <p:pic>
        <p:nvPicPr>
          <p:cNvPr id="7" name="Picture 6">
            <a:extLst>
              <a:ext uri="{FF2B5EF4-FFF2-40B4-BE49-F238E27FC236}">
                <a16:creationId xmlns:a16="http://schemas.microsoft.com/office/drawing/2014/main" id="{B23F211D-2CB1-47B5-918E-3D0842CD5D6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716145" y="1412777"/>
            <a:ext cx="5809055" cy="3274142"/>
          </a:xfrm>
          <a:prstGeom prst="rect">
            <a:avLst/>
          </a:prstGeom>
        </p:spPr>
      </p:pic>
    </p:spTree>
    <p:extLst>
      <p:ext uri="{BB962C8B-B14F-4D97-AF65-F5344CB8AC3E}">
        <p14:creationId xmlns:p14="http://schemas.microsoft.com/office/powerpoint/2010/main" val="2355075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theme/theme1.xml><?xml version="1.0" encoding="utf-8"?>
<a:theme xmlns:a="http://schemas.openxmlformats.org/drawingml/2006/main" name="1_Content Slide_no logo">
  <a:themeElements>
    <a:clrScheme name="Custom 2">
      <a:dk1>
        <a:srgbClr val="3F3F3F"/>
      </a:dk1>
      <a:lt1>
        <a:srgbClr val="FFFFFF"/>
      </a:lt1>
      <a:dk2>
        <a:srgbClr val="006892"/>
      </a:dk2>
      <a:lt2>
        <a:srgbClr val="5AA3C4"/>
      </a:lt2>
      <a:accent1>
        <a:srgbClr val="006892"/>
      </a:accent1>
      <a:accent2>
        <a:srgbClr val="0082AA"/>
      </a:accent2>
      <a:accent3>
        <a:srgbClr val="5AA3C4"/>
      </a:accent3>
      <a:accent4>
        <a:srgbClr val="CED8DA"/>
      </a:accent4>
      <a:accent5>
        <a:srgbClr val="4CBABF"/>
      </a:accent5>
      <a:accent6>
        <a:srgbClr val="FCAF1D"/>
      </a:accent6>
      <a:hlink>
        <a:srgbClr val="4CBABF"/>
      </a:hlink>
      <a:folHlink>
        <a:srgbClr val="B2AA8B"/>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rigin">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3" id="{C71152DD-7803-4D47-8622-50DEA75D2C76}" vid="{BF7DA11B-A0FC-44BB-A89E-EEBCE657ECF8}"/>
    </a:ext>
  </a:extLst>
</a:theme>
</file>

<file path=ppt/theme/theme2.xml><?xml version="1.0" encoding="utf-8"?>
<a:theme xmlns:a="http://schemas.openxmlformats.org/drawingml/2006/main" name="1_Content Slide_Blue_No Banner">
  <a:themeElements>
    <a:clrScheme name="Custom 2">
      <a:dk1>
        <a:srgbClr val="3F3F3F"/>
      </a:dk1>
      <a:lt1>
        <a:srgbClr val="FFFFFF"/>
      </a:lt1>
      <a:dk2>
        <a:srgbClr val="006892"/>
      </a:dk2>
      <a:lt2>
        <a:srgbClr val="5AA3C4"/>
      </a:lt2>
      <a:accent1>
        <a:srgbClr val="006892"/>
      </a:accent1>
      <a:accent2>
        <a:srgbClr val="0082AA"/>
      </a:accent2>
      <a:accent3>
        <a:srgbClr val="5AA3C4"/>
      </a:accent3>
      <a:accent4>
        <a:srgbClr val="CED8DA"/>
      </a:accent4>
      <a:accent5>
        <a:srgbClr val="4CBABF"/>
      </a:accent5>
      <a:accent6>
        <a:srgbClr val="FCAF1D"/>
      </a:accent6>
      <a:hlink>
        <a:srgbClr val="4CBABF"/>
      </a:hlink>
      <a:folHlink>
        <a:srgbClr val="B2AA8B"/>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rigin">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3" id="{C71152DD-7803-4D47-8622-50DEA75D2C76}" vid="{BD4F6616-5876-4396-AB62-3B5EC98C0AA3}"/>
    </a:ext>
  </a:extLst>
</a:theme>
</file>

<file path=ppt/theme/theme3.xml><?xml version="1.0" encoding="utf-8"?>
<a:theme xmlns:a="http://schemas.openxmlformats.org/drawingml/2006/main" name="2_Cover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fontScale="62500" lnSpcReduction="20000"/>
      </a:bodyPr>
      <a:lstStyle>
        <a:defPPr>
          <a:defRPr b="0" dirty="0" smtClean="0"/>
        </a:defPPr>
      </a:lstStyle>
    </a:txDef>
  </a:objectDefaults>
  <a:extraClrSchemeLst/>
  <a:extLst>
    <a:ext uri="{05A4C25C-085E-4340-85A3-A5531E510DB2}">
      <thm15:themeFamily xmlns:thm15="http://schemas.microsoft.com/office/thememl/2012/main" name="Presentation3" id="{C71152DD-7803-4D47-8622-50DEA75D2C76}" vid="{5046D5F4-E62F-457E-94DE-B710A96D6D9B}"/>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846D28EE2C6A8647B82B44CF8CCBE857" ma:contentTypeVersion="5" ma:contentTypeDescription="Create a new document." ma:contentTypeScope="" ma:versionID="db56242bc51a065486d413c05ba845ba">
  <xsd:schema xmlns:xsd="http://www.w3.org/2001/XMLSchema" xmlns:xs="http://www.w3.org/2001/XMLSchema" xmlns:p="http://schemas.microsoft.com/office/2006/metadata/properties" xmlns:ns2="58ead461-8b71-4d91-ae50-328c1b3418b2" targetNamespace="http://schemas.microsoft.com/office/2006/metadata/properties" ma:root="true" ma:fieldsID="ddba7d0f9d650eb8f54044a1c8a6d4c1" ns2:_="">
    <xsd:import namespace="58ead461-8b71-4d91-ae50-328c1b3418b2"/>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8ead461-8b71-4d91-ae50-328c1b3418b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DFE20D1-DA78-44B2-BC1F-09E207DE806D}">
  <ds:schemaRefs>
    <ds:schemaRef ds:uri="http://schemas.microsoft.com/office/2006/documentManagement/types"/>
    <ds:schemaRef ds:uri="http://purl.org/dc/elements/1.1/"/>
    <ds:schemaRef ds:uri="http://schemas.microsoft.com/office/2006/metadata/properties"/>
    <ds:schemaRef ds:uri="http://www.w3.org/XML/1998/namespace"/>
    <ds:schemaRef ds:uri="http://purl.org/dc/dcmitype/"/>
    <ds:schemaRef ds:uri="http://purl.org/dc/terms/"/>
    <ds:schemaRef ds:uri="http://schemas.microsoft.com/office/infopath/2007/PartnerControls"/>
    <ds:schemaRef ds:uri="http://schemas.openxmlformats.org/package/2006/metadata/core-properties"/>
    <ds:schemaRef ds:uri="58ead461-8b71-4d91-ae50-328c1b3418b2"/>
  </ds:schemaRefs>
</ds:datastoreItem>
</file>

<file path=customXml/itemProps2.xml><?xml version="1.0" encoding="utf-8"?>
<ds:datastoreItem xmlns:ds="http://schemas.openxmlformats.org/officeDocument/2006/customXml" ds:itemID="{2F137A27-9E2A-40B3-A1C1-5E6E6424D43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8ead461-8b71-4d91-ae50-328c1b3418b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CAA1EA0-E55B-4A2F-9CC4-F081EC0894E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ACI-Template-2018_16-9</Template>
  <TotalTime>0</TotalTime>
  <Words>4006</Words>
  <Application>Microsoft Office PowerPoint</Application>
  <PresentationFormat>Widescreen</PresentationFormat>
  <Paragraphs>492</Paragraphs>
  <Slides>22</Slides>
  <Notes>22</Notes>
  <HiddenSlides>1</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22</vt:i4>
      </vt:variant>
    </vt:vector>
  </HeadingPairs>
  <TitlesOfParts>
    <vt:vector size="30" baseType="lpstr">
      <vt:lpstr>Arial</vt:lpstr>
      <vt:lpstr>Calibri</vt:lpstr>
      <vt:lpstr>Franklin Gothic Medium</vt:lpstr>
      <vt:lpstr>Phosphate Inline</vt:lpstr>
      <vt:lpstr>Wingdings</vt:lpstr>
      <vt:lpstr>1_Content Slide_no logo</vt:lpstr>
      <vt:lpstr>1_Content Slide_Blue_No Banner</vt:lpstr>
      <vt:lpstr>2_Cover Slide</vt:lpstr>
      <vt:lpstr>Module 12: Revision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Advanced Neuropsychological Treatment Services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Alcohol and Drug Cognitive Enhancement Program Module 12: Revision</dc:title>
  <dc:creator>NSW Agency for Clinical Innovation;Advanced Neuropsychological Treatment Services</dc:creator>
  <cp:lastModifiedBy>Bronwyn Potter (Agency for Clinical Innovation)</cp:lastModifiedBy>
  <cp:revision>4</cp:revision>
  <cp:lastPrinted>2018-07-30T03:10:40Z</cp:lastPrinted>
  <dcterms:created xsi:type="dcterms:W3CDTF">2015-05-28T01:25:17Z</dcterms:created>
  <dcterms:modified xsi:type="dcterms:W3CDTF">2023-05-23T01:45:43Z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0x010100846D28EE2C6A8647B82B44CF8CCBE857</vt:lpwstr>
  </property>
</Properties>
</file>