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  <p:sldMasterId id="2147483769" r:id="rId5"/>
    <p:sldMasterId id="2147483772" r:id="rId6"/>
    <p:sldMasterId id="2147483728" r:id="rId7"/>
    <p:sldMasterId id="2147483757" r:id="rId8"/>
    <p:sldMasterId id="2147483761" r:id="rId9"/>
    <p:sldMasterId id="2147483724" r:id="rId10"/>
  </p:sldMasterIdLst>
  <p:notesMasterIdLst>
    <p:notesMasterId r:id="rId39"/>
  </p:notesMasterIdLst>
  <p:handoutMasterIdLst>
    <p:handoutMasterId r:id="rId40"/>
  </p:handoutMasterIdLst>
  <p:sldIdLst>
    <p:sldId id="262" r:id="rId11"/>
    <p:sldId id="257" r:id="rId12"/>
    <p:sldId id="258" r:id="rId13"/>
    <p:sldId id="296" r:id="rId14"/>
    <p:sldId id="263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294" r:id="rId28"/>
    <p:sldId id="309" r:id="rId29"/>
    <p:sldId id="310" r:id="rId30"/>
    <p:sldId id="311" r:id="rId31"/>
    <p:sldId id="319" r:id="rId32"/>
    <p:sldId id="320" r:id="rId33"/>
    <p:sldId id="314" r:id="rId34"/>
    <p:sldId id="315" r:id="rId35"/>
    <p:sldId id="316" r:id="rId36"/>
    <p:sldId id="317" r:id="rId37"/>
    <p:sldId id="259" r:id="rId38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99">
          <p15:clr>
            <a:srgbClr val="A4A3A4"/>
          </p15:clr>
        </p15:guide>
        <p15:guide id="4" orient="horz" pos="441">
          <p15:clr>
            <a:srgbClr val="A4A3A4"/>
          </p15:clr>
        </p15:guide>
        <p15:guide id="5" orient="horz" pos="667">
          <p15:clr>
            <a:srgbClr val="A4A3A4"/>
          </p15:clr>
        </p15:guide>
        <p15:guide id="6" pos="346">
          <p15:clr>
            <a:srgbClr val="A4A3A4"/>
          </p15:clr>
        </p15:guide>
        <p15:guide id="7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CD8478-0C66-C4D1-D0A8-B1926D323113}" name="Susan Rogers (Agency for Clinical Innovation)" initials="" userId="S::Susan.Rogers1@health.nsw.gov.au::180e8290-5cae-4135-96fe-68f9fd5d76b1" providerId="AD"/>
  <p188:author id="{3046AFA7-EB24-D0A4-6E66-8C17302E6BC5}" name="Susan Rogers (Agency for Clinical Innovation)" initials="SI" userId="S::susan.rogers1@health.nsw.gov.au::180e8290-5cae-4135-96fe-68f9fd5d76b1" providerId="AD"/>
  <p188:author id="{2BABDEBD-1886-9DDE-9591-1A627C5E6E12}" name="Emily Edmonds (Western Sydney LHD)" initials="EL" userId="S::emily.edmonds@health.nsw.gov.au::3631b79b-8887-4e5b-863a-b1b611f7ae68" providerId="AD"/>
  <p188:author id="{B62E5ABE-52FE-2BB6-6062-49CA3A45DE78}" name="Catherine Knight (Agency for Clinical Innovation)" initials="CK" userId="S::Catherine.Knight@health.nsw.gov.au::a765b945-b109-4749-b79b-ae5f023404af" providerId="AD"/>
  <p188:author id="{512AD5D3-2ED5-21B3-AAD6-63B61F3C49BC}" name="Mark Williams (Agency for Clinical Innovation)" initials="MW" userId="S::Mark.Williams1@health.nsw.gov.au::43e005a8-d2a0-47db-a5b3-58c127af16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len Pang" initials="G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92"/>
    <a:srgbClr val="EB4315"/>
    <a:srgbClr val="FF6600"/>
    <a:srgbClr val="096282"/>
    <a:srgbClr val="524F69"/>
    <a:srgbClr val="6F6C8B"/>
    <a:srgbClr val="006243"/>
    <a:srgbClr val="0089A5"/>
    <a:srgbClr val="0088A4"/>
    <a:srgbClr val="004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1691D0-9465-4BEF-8835-86304A539482}" v="1" dt="2024-03-22T00:05:35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7" d="100"/>
          <a:sy n="187" d="100"/>
        </p:scale>
        <p:origin x="132" y="132"/>
      </p:cViewPr>
      <p:guideLst>
        <p:guide orient="horz" pos="1637"/>
        <p:guide pos="2880"/>
        <p:guide orient="horz" pos="2799"/>
        <p:guide orient="horz" pos="441"/>
        <p:guide orient="horz" pos="667"/>
        <p:guide pos="346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Relationship Id="rId48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Rogers (Agency for Clinical Innovation)" userId="S::susan.rogers1@health.nsw.gov.au::180e8290-5cae-4135-96fe-68f9fd5d76b1" providerId="AD" clId="Web-{CD58DEE0-5E63-A4E8-258A-1F8AD19FD064}"/>
    <pc:docChg chg="">
      <pc:chgData name="Susan Rogers (Agency for Clinical Innovation)" userId="S::susan.rogers1@health.nsw.gov.au::180e8290-5cae-4135-96fe-68f9fd5d76b1" providerId="AD" clId="Web-{CD58DEE0-5E63-A4E8-258A-1F8AD19FD064}" dt="2024-02-09T05:06:02.741" v="0"/>
      <pc:docMkLst>
        <pc:docMk/>
      </pc:docMkLst>
      <pc:sldChg chg="modCm">
        <pc:chgData name="Susan Rogers (Agency for Clinical Innovation)" userId="S::susan.rogers1@health.nsw.gov.au::180e8290-5cae-4135-96fe-68f9fd5d76b1" providerId="AD" clId="Web-{CD58DEE0-5E63-A4E8-258A-1F8AD19FD064}" dt="2024-02-09T05:06:02.741" v="0"/>
        <pc:sldMkLst>
          <pc:docMk/>
          <pc:sldMk cId="1122396884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san Rogers (Agency for Clinical Innovation)" userId="S::susan.rogers1@health.nsw.gov.au::180e8290-5cae-4135-96fe-68f9fd5d76b1" providerId="AD" clId="Web-{CD58DEE0-5E63-A4E8-258A-1F8AD19FD064}" dt="2024-02-09T05:06:02.741" v="0"/>
              <pc2:cmMkLst xmlns:pc2="http://schemas.microsoft.com/office/powerpoint/2019/9/main/command">
                <pc:docMk/>
                <pc:sldMk cId="1122396884" sldId="259"/>
                <pc2:cmMk id="{84C064D1-9319-4A0B-8454-AEF78F5D51BF}"/>
              </pc2:cmMkLst>
              <pc226:cmRplyChg chg="add">
                <pc226:chgData name="Susan Rogers (Agency for Clinical Innovation)" userId="S::susan.rogers1@health.nsw.gov.au::180e8290-5cae-4135-96fe-68f9fd5d76b1" providerId="AD" clId="Web-{CD58DEE0-5E63-A4E8-258A-1F8AD19FD064}" dt="2024-02-09T05:06:02.741" v="0"/>
                <pc2:cmRplyMkLst xmlns:pc2="http://schemas.microsoft.com/office/powerpoint/2019/9/main/command">
                  <pc:docMk/>
                  <pc:sldMk cId="1122396884" sldId="259"/>
                  <pc2:cmMk id="{84C064D1-9319-4A0B-8454-AEF78F5D51BF}"/>
                  <pc2:cmRplyMk id="{89648EBA-B181-422D-A085-547BF1CE23F3}"/>
                </pc2:cmRplyMkLst>
              </pc226:cmRplyChg>
            </pc226:cmChg>
          </p:ext>
        </pc:extLst>
      </pc:sldChg>
    </pc:docChg>
  </pc:docChgLst>
  <pc:docChgLst>
    <pc:chgData name="Susan Rogers (Agency for Clinical Innovation)" userId="S::susan.rogers1@health.nsw.gov.au::180e8290-5cae-4135-96fe-68f9fd5d76b1" providerId="AD" clId="Web-{B4AA5F88-C496-C2DC-2F3F-E7BD4D040254}"/>
    <pc:docChg chg="modSld">
      <pc:chgData name="Susan Rogers (Agency for Clinical Innovation)" userId="S::susan.rogers1@health.nsw.gov.au::180e8290-5cae-4135-96fe-68f9fd5d76b1" providerId="AD" clId="Web-{B4AA5F88-C496-C2DC-2F3F-E7BD4D040254}" dt="2024-02-28T03:43:11.747" v="14" actId="20577"/>
      <pc:docMkLst>
        <pc:docMk/>
      </pc:docMkLst>
      <pc:sldChg chg="modSp modCm">
        <pc:chgData name="Susan Rogers (Agency for Clinical Innovation)" userId="S::susan.rogers1@health.nsw.gov.au::180e8290-5cae-4135-96fe-68f9fd5d76b1" providerId="AD" clId="Web-{B4AA5F88-C496-C2DC-2F3F-E7BD4D040254}" dt="2024-02-28T03:43:11.747" v="14" actId="20577"/>
        <pc:sldMkLst>
          <pc:docMk/>
          <pc:sldMk cId="1122396884" sldId="259"/>
        </pc:sldMkLst>
        <pc:spChg chg="mod">
          <ac:chgData name="Susan Rogers (Agency for Clinical Innovation)" userId="S::susan.rogers1@health.nsw.gov.au::180e8290-5cae-4135-96fe-68f9fd5d76b1" providerId="AD" clId="Web-{B4AA5F88-C496-C2DC-2F3F-E7BD4D040254}" dt="2024-02-28T03:43:11.747" v="14" actId="20577"/>
          <ac:spMkLst>
            <pc:docMk/>
            <pc:sldMk cId="1122396884" sldId="259"/>
            <ac:spMk id="3" creationId="{0E1E55B6-6514-39FF-4748-A3C234EE061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san Rogers (Agency for Clinical Innovation)" userId="S::susan.rogers1@health.nsw.gov.au::180e8290-5cae-4135-96fe-68f9fd5d76b1" providerId="AD" clId="Web-{B4AA5F88-C496-C2DC-2F3F-E7BD4D040254}" dt="2024-02-28T03:42:59.856" v="13"/>
              <pc2:cmMkLst xmlns:pc2="http://schemas.microsoft.com/office/powerpoint/2019/9/main/command">
                <pc:docMk/>
                <pc:sldMk cId="1122396884" sldId="259"/>
                <pc2:cmMk id="{84C064D1-9319-4A0B-8454-AEF78F5D51BF}"/>
              </pc2:cmMkLst>
              <pc226:cmRplyChg chg="add">
                <pc226:chgData name="Susan Rogers (Agency for Clinical Innovation)" userId="S::susan.rogers1@health.nsw.gov.au::180e8290-5cae-4135-96fe-68f9fd5d76b1" providerId="AD" clId="Web-{B4AA5F88-C496-C2DC-2F3F-E7BD4D040254}" dt="2024-02-28T03:42:59.856" v="13"/>
                <pc2:cmRplyMkLst xmlns:pc2="http://schemas.microsoft.com/office/powerpoint/2019/9/main/command">
                  <pc:docMk/>
                  <pc:sldMk cId="1122396884" sldId="259"/>
                  <pc2:cmMk id="{84C064D1-9319-4A0B-8454-AEF78F5D51BF}"/>
                  <pc2:cmRplyMk id="{A12D17AB-1F98-4583-8B02-27A53F51AC1A}"/>
                </pc2:cmRplyMkLst>
              </pc226:cmRplyChg>
            </pc226:cmChg>
          </p:ext>
        </pc:extLst>
      </pc:sldChg>
    </pc:docChg>
  </pc:docChgLst>
  <pc:docChgLst>
    <pc:chgData name="Susan Rogers (Agency for Clinical Innovation)" userId="S::susan.rogers1@health.nsw.gov.au::180e8290-5cae-4135-96fe-68f9fd5d76b1" providerId="AD" clId="Web-{FE5EC432-0F7F-8CCE-9928-67B43E818E79}"/>
    <pc:docChg chg="mod">
      <pc:chgData name="Susan Rogers (Agency for Clinical Innovation)" userId="S::susan.rogers1@health.nsw.gov.au::180e8290-5cae-4135-96fe-68f9fd5d76b1" providerId="AD" clId="Web-{FE5EC432-0F7F-8CCE-9928-67B43E818E79}" dt="2024-01-25T00:43:17.111" v="6"/>
      <pc:docMkLst>
        <pc:docMk/>
      </pc:docMkLst>
      <pc:sldChg chg="addCm">
        <pc:chgData name="Susan Rogers (Agency for Clinical Innovation)" userId="S::susan.rogers1@health.nsw.gov.au::180e8290-5cae-4135-96fe-68f9fd5d76b1" providerId="AD" clId="Web-{FE5EC432-0F7F-8CCE-9928-67B43E818E79}" dt="2024-01-25T00:43:17.111" v="6"/>
        <pc:sldMkLst>
          <pc:docMk/>
          <pc:sldMk cId="1135505638" sldId="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san Rogers (Agency for Clinical Innovation)" userId="S::susan.rogers1@health.nsw.gov.au::180e8290-5cae-4135-96fe-68f9fd5d76b1" providerId="AD" clId="Web-{FE5EC432-0F7F-8CCE-9928-67B43E818E79}" dt="2024-01-25T00:43:17.111" v="6"/>
              <pc2:cmMkLst xmlns:pc2="http://schemas.microsoft.com/office/powerpoint/2019/9/main/command">
                <pc:docMk/>
                <pc:sldMk cId="1135505638" sldId="294"/>
                <pc2:cmMk id="{5431318D-4573-4EDC-861D-49040632F318}"/>
              </pc2:cmMkLst>
            </pc226:cmChg>
          </p:ext>
        </pc:extLst>
      </pc:sldChg>
      <pc:sldChg chg="addCm modCm">
        <pc:chgData name="Susan Rogers (Agency for Clinical Innovation)" userId="S::susan.rogers1@health.nsw.gov.au::180e8290-5cae-4135-96fe-68f9fd5d76b1" providerId="AD" clId="Web-{FE5EC432-0F7F-8CCE-9928-67B43E818E79}" dt="2024-01-25T00:29:37.683" v="2"/>
        <pc:sldMkLst>
          <pc:docMk/>
          <pc:sldMk cId="4028975521" sldId="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san Rogers (Agency for Clinical Innovation)" userId="S::susan.rogers1@health.nsw.gov.au::180e8290-5cae-4135-96fe-68f9fd5d76b1" providerId="AD" clId="Web-{FE5EC432-0F7F-8CCE-9928-67B43E818E79}" dt="2024-01-25T00:10:36.403" v="1"/>
              <pc2:cmMkLst xmlns:pc2="http://schemas.microsoft.com/office/powerpoint/2019/9/main/command">
                <pc:docMk/>
                <pc:sldMk cId="4028975521" sldId="298"/>
                <pc2:cmMk id="{9F2E6308-EC3F-4392-902A-D974AFC2DED3}"/>
              </pc2:cmMkLst>
              <pc226:cmRplyChg chg="add">
                <pc226:chgData name="Susan Rogers (Agency for Clinical Innovation)" userId="S::susan.rogers1@health.nsw.gov.au::180e8290-5cae-4135-96fe-68f9fd5d76b1" providerId="AD" clId="Web-{FE5EC432-0F7F-8CCE-9928-67B43E818E79}" dt="2024-01-25T00:10:36.403" v="1"/>
                <pc2:cmRplyMkLst xmlns:pc2="http://schemas.microsoft.com/office/powerpoint/2019/9/main/command">
                  <pc:docMk/>
                  <pc:sldMk cId="4028975521" sldId="298"/>
                  <pc2:cmMk id="{9F2E6308-EC3F-4392-902A-D974AFC2DED3}"/>
                  <pc2:cmRplyMk id="{DB3B1053-AC00-4519-9F7E-E83DF8687B7D}"/>
                </pc2:cmRplyMkLst>
              </pc226:cmRplyChg>
            </pc226:cmChg>
            <pc226:cmChg xmlns:pc226="http://schemas.microsoft.com/office/powerpoint/2022/06/main/command" chg="add">
              <pc226:chgData name="Susan Rogers (Agency for Clinical Innovation)" userId="S::susan.rogers1@health.nsw.gov.au::180e8290-5cae-4135-96fe-68f9fd5d76b1" providerId="AD" clId="Web-{FE5EC432-0F7F-8CCE-9928-67B43E818E79}" dt="2024-01-25T00:29:37.683" v="2"/>
              <pc2:cmMkLst xmlns:pc2="http://schemas.microsoft.com/office/powerpoint/2019/9/main/command">
                <pc:docMk/>
                <pc:sldMk cId="4028975521" sldId="298"/>
                <pc2:cmMk id="{8F170A8A-08BB-441B-B673-E170A25F3E40}"/>
              </pc2:cmMkLst>
            </pc226:cmChg>
          </p:ext>
        </pc:extLst>
      </pc:sldChg>
      <pc:sldChg chg="addCm">
        <pc:chgData name="Susan Rogers (Agency for Clinical Innovation)" userId="S::susan.rogers1@health.nsw.gov.au::180e8290-5cae-4135-96fe-68f9fd5d76b1" providerId="AD" clId="Web-{FE5EC432-0F7F-8CCE-9928-67B43E818E79}" dt="2024-01-25T00:32:55.485" v="3"/>
        <pc:sldMkLst>
          <pc:docMk/>
          <pc:sldMk cId="3333588445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san Rogers (Agency for Clinical Innovation)" userId="S::susan.rogers1@health.nsw.gov.au::180e8290-5cae-4135-96fe-68f9fd5d76b1" providerId="AD" clId="Web-{FE5EC432-0F7F-8CCE-9928-67B43E818E79}" dt="2024-01-25T00:32:55.485" v="3"/>
              <pc2:cmMkLst xmlns:pc2="http://schemas.microsoft.com/office/powerpoint/2019/9/main/command">
                <pc:docMk/>
                <pc:sldMk cId="3333588445" sldId="299"/>
                <pc2:cmMk id="{742BD013-8EC1-4D89-AACB-1980A3BCB30F}"/>
              </pc2:cmMkLst>
            </pc226:cmChg>
          </p:ext>
        </pc:extLst>
      </pc:sldChg>
      <pc:sldChg chg="modCm">
        <pc:chgData name="Susan Rogers (Agency for Clinical Innovation)" userId="S::susan.rogers1@health.nsw.gov.au::180e8290-5cae-4135-96fe-68f9fd5d76b1" providerId="AD" clId="Web-{FE5EC432-0F7F-8CCE-9928-67B43E818E79}" dt="2024-01-25T00:36:31.163" v="4"/>
        <pc:sldMkLst>
          <pc:docMk/>
          <pc:sldMk cId="221664011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san Rogers (Agency for Clinical Innovation)" userId="S::susan.rogers1@health.nsw.gov.au::180e8290-5cae-4135-96fe-68f9fd5d76b1" providerId="AD" clId="Web-{FE5EC432-0F7F-8CCE-9928-67B43E818E79}" dt="2024-01-25T00:36:31.163" v="4"/>
              <pc2:cmMkLst xmlns:pc2="http://schemas.microsoft.com/office/powerpoint/2019/9/main/command">
                <pc:docMk/>
                <pc:sldMk cId="221664011" sldId="300"/>
                <pc2:cmMk id="{B3CDB5C6-C3FA-42B5-9DCC-611DAD5CD999}"/>
              </pc2:cmMkLst>
              <pc226:cmRplyChg chg="add">
                <pc226:chgData name="Susan Rogers (Agency for Clinical Innovation)" userId="S::susan.rogers1@health.nsw.gov.au::180e8290-5cae-4135-96fe-68f9fd5d76b1" providerId="AD" clId="Web-{FE5EC432-0F7F-8CCE-9928-67B43E818E79}" dt="2024-01-25T00:36:31.163" v="4"/>
                <pc2:cmRplyMkLst xmlns:pc2="http://schemas.microsoft.com/office/powerpoint/2019/9/main/command">
                  <pc:docMk/>
                  <pc:sldMk cId="221664011" sldId="300"/>
                  <pc2:cmMk id="{B3CDB5C6-C3FA-42B5-9DCC-611DAD5CD999}"/>
                  <pc2:cmRplyMk id="{0E51A3AE-6895-45D4-9B50-7306944B3F98}"/>
                </pc2:cmRplyMkLst>
              </pc226:cmRplyChg>
            </pc226:cmChg>
          </p:ext>
        </pc:extLst>
      </pc:sldChg>
      <pc:sldChg chg="addCm">
        <pc:chgData name="Susan Rogers (Agency for Clinical Innovation)" userId="S::susan.rogers1@health.nsw.gov.au::180e8290-5cae-4135-96fe-68f9fd5d76b1" providerId="AD" clId="Web-{FE5EC432-0F7F-8CCE-9928-67B43E818E79}" dt="2024-01-25T00:41:44.655" v="5"/>
        <pc:sldMkLst>
          <pc:docMk/>
          <pc:sldMk cId="2712881539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san Rogers (Agency for Clinical Innovation)" userId="S::susan.rogers1@health.nsw.gov.au::180e8290-5cae-4135-96fe-68f9fd5d76b1" providerId="AD" clId="Web-{FE5EC432-0F7F-8CCE-9928-67B43E818E79}" dt="2024-01-25T00:41:44.655" v="5"/>
              <pc2:cmMkLst xmlns:pc2="http://schemas.microsoft.com/office/powerpoint/2019/9/main/command">
                <pc:docMk/>
                <pc:sldMk cId="2712881539" sldId="308"/>
                <pc2:cmMk id="{A0C807C6-890B-4D5C-BAAB-1D9D9DC6AE1D}"/>
              </pc2:cmMkLst>
            </pc226:cmChg>
          </p:ext>
        </pc:extLst>
      </pc:sldChg>
    </pc:docChg>
  </pc:docChgLst>
  <pc:docChgLst>
    <pc:chgData name="Susan Rogers (Agency for Clinical Innovation)" userId="S::susan.rogers1@health.nsw.gov.au::180e8290-5cae-4135-96fe-68f9fd5d76b1" providerId="AD" clId="Web-{150651BC-1994-3E69-179A-16E1A228ED69}"/>
    <pc:docChg chg="">
      <pc:chgData name="Susan Rogers (Agency for Clinical Innovation)" userId="S::susan.rogers1@health.nsw.gov.au::180e8290-5cae-4135-96fe-68f9fd5d76b1" providerId="AD" clId="Web-{150651BC-1994-3E69-179A-16E1A228ED69}" dt="2024-02-28T03:50:33.235" v="0"/>
      <pc:docMkLst>
        <pc:docMk/>
      </pc:docMkLst>
      <pc:sldChg chg="modCm">
        <pc:chgData name="Susan Rogers (Agency for Clinical Innovation)" userId="S::susan.rogers1@health.nsw.gov.au::180e8290-5cae-4135-96fe-68f9fd5d76b1" providerId="AD" clId="Web-{150651BC-1994-3E69-179A-16E1A228ED69}" dt="2024-02-28T03:50:33.235" v="0"/>
        <pc:sldMkLst>
          <pc:docMk/>
          <pc:sldMk cId="621561239" sldId="3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san Rogers (Agency for Clinical Innovation)" userId="S::susan.rogers1@health.nsw.gov.au::180e8290-5cae-4135-96fe-68f9fd5d76b1" providerId="AD" clId="Web-{150651BC-1994-3E69-179A-16E1A228ED69}" dt="2024-02-28T03:50:33.235" v="0"/>
              <pc2:cmMkLst xmlns:pc2="http://schemas.microsoft.com/office/powerpoint/2019/9/main/command">
                <pc:docMk/>
                <pc:sldMk cId="621561239" sldId="318"/>
                <pc2:cmMk id="{01E5C01A-8753-43AB-81F3-3893C87298B7}"/>
              </pc2:cmMkLst>
              <pc226:cmRplyChg chg="add">
                <pc226:chgData name="Susan Rogers (Agency for Clinical Innovation)" userId="S::susan.rogers1@health.nsw.gov.au::180e8290-5cae-4135-96fe-68f9fd5d76b1" providerId="AD" clId="Web-{150651BC-1994-3E69-179A-16E1A228ED69}" dt="2024-02-28T03:50:33.235" v="0"/>
                <pc2:cmRplyMkLst xmlns:pc2="http://schemas.microsoft.com/office/powerpoint/2019/9/main/command">
                  <pc:docMk/>
                  <pc:sldMk cId="621561239" sldId="318"/>
                  <pc2:cmMk id="{01E5C01A-8753-43AB-81F3-3893C87298B7}"/>
                  <pc2:cmRplyMk id="{AB80A283-5B14-44C0-ABAA-CA597C26C662}"/>
                </pc2:cmRplyMkLst>
              </pc226:cmRplyChg>
            </pc226:cmChg>
          </p:ext>
        </pc:extLst>
      </pc:sldChg>
    </pc:docChg>
  </pc:docChgLst>
  <pc:docChgLst>
    <pc:chgData name="Susan Rogers (Agency for Clinical Innovation)" userId="S::susan.rogers1@health.nsw.gov.au::180e8290-5cae-4135-96fe-68f9fd5d76b1" providerId="AD" clId="Web-{1371B1D6-CFCC-F660-FDC4-DB050DEFF8AB}"/>
    <pc:docChg chg="modSld">
      <pc:chgData name="Susan Rogers (Agency for Clinical Innovation)" userId="S::susan.rogers1@health.nsw.gov.au::180e8290-5cae-4135-96fe-68f9fd5d76b1" providerId="AD" clId="Web-{1371B1D6-CFCC-F660-FDC4-DB050DEFF8AB}" dt="2024-03-05T00:44:05.731" v="1" actId="14100"/>
      <pc:docMkLst>
        <pc:docMk/>
      </pc:docMkLst>
      <pc:sldChg chg="modSp">
        <pc:chgData name="Susan Rogers (Agency for Clinical Innovation)" userId="S::susan.rogers1@health.nsw.gov.au::180e8290-5cae-4135-96fe-68f9fd5d76b1" providerId="AD" clId="Web-{1371B1D6-CFCC-F660-FDC4-DB050DEFF8AB}" dt="2024-03-05T00:44:05.731" v="1" actId="14100"/>
        <pc:sldMkLst>
          <pc:docMk/>
          <pc:sldMk cId="221664011" sldId="300"/>
        </pc:sldMkLst>
        <pc:spChg chg="mod">
          <ac:chgData name="Susan Rogers (Agency for Clinical Innovation)" userId="S::susan.rogers1@health.nsw.gov.au::180e8290-5cae-4135-96fe-68f9fd5d76b1" providerId="AD" clId="Web-{1371B1D6-CFCC-F660-FDC4-DB050DEFF8AB}" dt="2024-03-05T00:44:05.731" v="1" actId="14100"/>
          <ac:spMkLst>
            <pc:docMk/>
            <pc:sldMk cId="221664011" sldId="300"/>
            <ac:spMk id="18" creationId="{160B4F9B-A28C-74EF-37FE-689C7E020D1F}"/>
          </ac:spMkLst>
        </pc:spChg>
      </pc:sldChg>
    </pc:docChg>
  </pc:docChgLst>
  <pc:docChgLst>
    <pc:chgData name="Catherine Knight (Agency for Clinical Innovation)" userId="a765b945-b109-4749-b79b-ae5f023404af" providerId="ADAL" clId="{1D1691D0-9465-4BEF-8835-86304A539482}"/>
    <pc:docChg chg="undo redo custSel addSld delSld modSld">
      <pc:chgData name="Catherine Knight (Agency for Clinical Innovation)" userId="a765b945-b109-4749-b79b-ae5f023404af" providerId="ADAL" clId="{1D1691D0-9465-4BEF-8835-86304A539482}" dt="2024-03-22T00:19:37.332" v="2520"/>
      <pc:docMkLst>
        <pc:docMk/>
      </pc:docMkLst>
      <pc:sldChg chg="addSp modSp mod addCm delCm">
        <pc:chgData name="Catherine Knight (Agency for Clinical Innovation)" userId="a765b945-b109-4749-b79b-ae5f023404af" providerId="ADAL" clId="{1D1691D0-9465-4BEF-8835-86304A539482}" dt="2024-03-22T00:19:37.332" v="2520"/>
        <pc:sldMkLst>
          <pc:docMk/>
          <pc:sldMk cId="1122396884" sldId="259"/>
        </pc:sldMkLst>
        <pc:spChg chg="add mod">
          <ac:chgData name="Catherine Knight (Agency for Clinical Innovation)" userId="a765b945-b109-4749-b79b-ae5f023404af" providerId="ADAL" clId="{1D1691D0-9465-4BEF-8835-86304A539482}" dt="2024-03-22T00:19:32.262" v="2519" actId="6549"/>
          <ac:spMkLst>
            <pc:docMk/>
            <pc:sldMk cId="1122396884" sldId="259"/>
            <ac:spMk id="3" creationId="{0E1E55B6-6514-39FF-4748-A3C234EE061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atherine Knight (Agency for Clinical Innovation)" userId="a765b945-b109-4749-b79b-ae5f023404af" providerId="ADAL" clId="{1D1691D0-9465-4BEF-8835-86304A539482}" dt="2024-03-22T00:19:37.332" v="2520"/>
              <pc2:cmMkLst xmlns:pc2="http://schemas.microsoft.com/office/powerpoint/2019/9/main/command">
                <pc:docMk/>
                <pc:sldMk cId="1122396884" sldId="259"/>
                <pc2:cmMk id="{84C064D1-9319-4A0B-8454-AEF78F5D51BF}"/>
              </pc2:cmMkLst>
            </pc226:cmChg>
          </p:ext>
        </pc:extLst>
      </pc:sldChg>
      <pc:sldChg chg="modSp mod">
        <pc:chgData name="Catherine Knight (Agency for Clinical Innovation)" userId="a765b945-b109-4749-b79b-ae5f023404af" providerId="ADAL" clId="{1D1691D0-9465-4BEF-8835-86304A539482}" dt="2024-02-09T05:00:11.362" v="2068" actId="6549"/>
        <pc:sldMkLst>
          <pc:docMk/>
          <pc:sldMk cId="3195245183" sldId="262"/>
        </pc:sldMkLst>
        <pc:spChg chg="mod">
          <ac:chgData name="Catherine Knight (Agency for Clinical Innovation)" userId="a765b945-b109-4749-b79b-ae5f023404af" providerId="ADAL" clId="{1D1691D0-9465-4BEF-8835-86304A539482}" dt="2024-02-05T01:36:07.465" v="647" actId="20577"/>
          <ac:spMkLst>
            <pc:docMk/>
            <pc:sldMk cId="3195245183" sldId="262"/>
            <ac:spMk id="6" creationId="{9A03EEFB-1631-426A-9717-272191AA7C82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5:00:11.362" v="2068" actId="6549"/>
          <ac:spMkLst>
            <pc:docMk/>
            <pc:sldMk cId="3195245183" sldId="262"/>
            <ac:spMk id="8" creationId="{9D68E844-F4C2-4C75-8F33-A59CFAA185E5}"/>
          </ac:spMkLst>
        </pc:spChg>
      </pc:sldChg>
      <pc:sldChg chg="modSp mod">
        <pc:chgData name="Catherine Knight (Agency for Clinical Innovation)" userId="a765b945-b109-4749-b79b-ae5f023404af" providerId="ADAL" clId="{1D1691D0-9465-4BEF-8835-86304A539482}" dt="2024-02-09T05:02:46.193" v="2073" actId="6549"/>
        <pc:sldMkLst>
          <pc:docMk/>
          <pc:sldMk cId="3412578576" sldId="263"/>
        </pc:sldMkLst>
        <pc:spChg chg="mod">
          <ac:chgData name="Catherine Knight (Agency for Clinical Innovation)" userId="a765b945-b109-4749-b79b-ae5f023404af" providerId="ADAL" clId="{1D1691D0-9465-4BEF-8835-86304A539482}" dt="2024-02-05T01:36:21.044" v="652" actId="6549"/>
          <ac:spMkLst>
            <pc:docMk/>
            <pc:sldMk cId="3412578576" sldId="263"/>
            <ac:spMk id="2" creationId="{3BC811B1-B66A-4527-90D2-91A585A3D585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5:02:46.193" v="2073" actId="6549"/>
          <ac:spMkLst>
            <pc:docMk/>
            <pc:sldMk cId="3412578576" sldId="263"/>
            <ac:spMk id="4" creationId="{67FADAC2-0885-40B4-9307-8F9636C738E5}"/>
          </ac:spMkLst>
        </pc:spChg>
      </pc:sldChg>
      <pc:sldChg chg="addSp delSp modSp mod delCm">
        <pc:chgData name="Catherine Knight (Agency for Clinical Innovation)" userId="a765b945-b109-4749-b79b-ae5f023404af" providerId="ADAL" clId="{1D1691D0-9465-4BEF-8835-86304A539482}" dt="2024-03-22T00:17:03.879" v="2474"/>
        <pc:sldMkLst>
          <pc:docMk/>
          <pc:sldMk cId="1135505638" sldId="294"/>
        </pc:sldMkLst>
        <pc:spChg chg="mod">
          <ac:chgData name="Catherine Knight (Agency for Clinical Innovation)" userId="a765b945-b109-4749-b79b-ae5f023404af" providerId="ADAL" clId="{1D1691D0-9465-4BEF-8835-86304A539482}" dt="2024-02-26T22:32:15.252" v="2139" actId="6549"/>
          <ac:spMkLst>
            <pc:docMk/>
            <pc:sldMk cId="1135505638" sldId="294"/>
            <ac:spMk id="4" creationId="{887A28C9-7D92-6B78-1583-201C5C4937FC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1:25:27.533" v="1695" actId="2711"/>
          <ac:spMkLst>
            <pc:docMk/>
            <pc:sldMk cId="1135505638" sldId="294"/>
            <ac:spMk id="13" creationId="{0ECA845D-CB21-DA80-2C7B-028C51155D9D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1:26:08.974" v="1714" actId="6549"/>
          <ac:spMkLst>
            <pc:docMk/>
            <pc:sldMk cId="1135505638" sldId="294"/>
            <ac:spMk id="14" creationId="{4CB4D915-EB92-80EA-8243-B6933A9B5C35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7T02:32:17.017" v="1214" actId="1076"/>
          <ac:spMkLst>
            <pc:docMk/>
            <pc:sldMk cId="1135505638" sldId="294"/>
            <ac:spMk id="15" creationId="{DE075BF9-7AC7-C28A-1582-706AC10EF789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7T02:29:55.610" v="1168" actId="12789"/>
          <ac:spMkLst>
            <pc:docMk/>
            <pc:sldMk cId="1135505638" sldId="294"/>
            <ac:spMk id="16" creationId="{7F8BE69E-88D7-5937-9DA2-01EB1984191F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6:35.518" v="2470" actId="12789"/>
          <ac:spMkLst>
            <pc:docMk/>
            <pc:sldMk cId="1135505638" sldId="294"/>
            <ac:spMk id="17" creationId="{028C2C24-84E4-AECA-9EAB-A8D460F870F1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6:35.518" v="2470" actId="12789"/>
          <ac:spMkLst>
            <pc:docMk/>
            <pc:sldMk cId="1135505638" sldId="294"/>
            <ac:spMk id="18" creationId="{958F47ED-2A5F-719A-253A-6D593D59164C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6:55.853" v="2473" actId="14100"/>
          <ac:spMkLst>
            <pc:docMk/>
            <pc:sldMk cId="1135505638" sldId="294"/>
            <ac:spMk id="19" creationId="{826A8CA3-690C-3077-5DA4-5BA377D7BC6B}"/>
          </ac:spMkLst>
        </pc:spChg>
        <pc:picChg chg="add mod ord modCrop">
          <ac:chgData name="Catherine Knight (Agency for Clinical Innovation)" userId="a765b945-b109-4749-b79b-ae5f023404af" providerId="ADAL" clId="{1D1691D0-9465-4BEF-8835-86304A539482}" dt="2024-02-09T02:55:33.682" v="1999" actId="167"/>
          <ac:picMkLst>
            <pc:docMk/>
            <pc:sldMk cId="1135505638" sldId="294"/>
            <ac:picMk id="3" creationId="{FA214017-4590-6CAA-1581-FCF55B883A2F}"/>
          </ac:picMkLst>
        </pc:picChg>
        <pc:picChg chg="del">
          <ac:chgData name="Catherine Knight (Agency for Clinical Innovation)" userId="a765b945-b109-4749-b79b-ae5f023404af" providerId="ADAL" clId="{1D1691D0-9465-4BEF-8835-86304A539482}" dt="2024-02-09T02:55:35.311" v="2000" actId="478"/>
          <ac:picMkLst>
            <pc:docMk/>
            <pc:sldMk cId="1135505638" sldId="294"/>
            <ac:picMk id="12" creationId="{F4445D95-A9B6-2DA1-E7ED-6061FC4B372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2-07T02:32:52.161" v="1219"/>
              <pc2:cmMkLst xmlns:pc2="http://schemas.microsoft.com/office/powerpoint/2019/9/main/command">
                <pc:docMk/>
                <pc:sldMk cId="1135505638" sldId="294"/>
                <pc2:cmMk id="{5431318D-4573-4EDC-861D-49040632F318}"/>
              </pc2:cmMkLst>
            </pc226:cmChg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3-22T00:17:03.879" v="2474"/>
              <pc2:cmMkLst xmlns:pc2="http://schemas.microsoft.com/office/powerpoint/2019/9/main/command">
                <pc:docMk/>
                <pc:sldMk cId="1135505638" sldId="294"/>
                <pc2:cmMk id="{E623E0D6-DF44-45B1-A7CD-32A3AC134018}"/>
              </pc2:cmMkLst>
            </pc226:cmChg>
          </p:ext>
        </pc:extLst>
      </pc:sldChg>
      <pc:sldChg chg="addSp delSp modSp mod">
        <pc:chgData name="Catherine Knight (Agency for Clinical Innovation)" userId="a765b945-b109-4749-b79b-ae5f023404af" providerId="ADAL" clId="{1D1691D0-9465-4BEF-8835-86304A539482}" dt="2024-01-22T05:52:17.829" v="622" actId="113"/>
        <pc:sldMkLst>
          <pc:docMk/>
          <pc:sldMk cId="3313060722" sldId="296"/>
        </pc:sldMkLst>
        <pc:spChg chg="mod">
          <ac:chgData name="Catherine Knight (Agency for Clinical Innovation)" userId="a765b945-b109-4749-b79b-ae5f023404af" providerId="ADAL" clId="{1D1691D0-9465-4BEF-8835-86304A539482}" dt="2024-01-12T05:17:29.496" v="11" actId="20577"/>
          <ac:spMkLst>
            <pc:docMk/>
            <pc:sldMk cId="3313060722" sldId="296"/>
            <ac:spMk id="2" creationId="{A0AF77DE-EABF-B60A-CFE2-7075611DBA2F}"/>
          </ac:spMkLst>
        </pc:spChg>
        <pc:spChg chg="mod">
          <ac:chgData name="Catherine Knight (Agency for Clinical Innovation)" userId="a765b945-b109-4749-b79b-ae5f023404af" providerId="ADAL" clId="{1D1691D0-9465-4BEF-8835-86304A539482}" dt="2024-01-22T05:52:17.829" v="622" actId="113"/>
          <ac:spMkLst>
            <pc:docMk/>
            <pc:sldMk cId="3313060722" sldId="296"/>
            <ac:spMk id="3" creationId="{54B67590-34C3-CD58-91FB-A5AD405D6541}"/>
          </ac:spMkLst>
        </pc:spChg>
        <pc:picChg chg="add del">
          <ac:chgData name="Catherine Knight (Agency for Clinical Innovation)" userId="a765b945-b109-4749-b79b-ae5f023404af" providerId="ADAL" clId="{1D1691D0-9465-4BEF-8835-86304A539482}" dt="2024-01-22T05:52:09.836" v="619" actId="22"/>
          <ac:picMkLst>
            <pc:docMk/>
            <pc:sldMk cId="3313060722" sldId="296"/>
            <ac:picMk id="5" creationId="{0BB026AA-36F8-9D96-B839-08009B73AD95}"/>
          </ac:picMkLst>
        </pc:picChg>
      </pc:sldChg>
      <pc:sldChg chg="modSp mod chgLayout">
        <pc:chgData name="Catherine Knight (Agency for Clinical Innovation)" userId="a765b945-b109-4749-b79b-ae5f023404af" providerId="ADAL" clId="{1D1691D0-9465-4BEF-8835-86304A539482}" dt="2024-02-05T01:36:47.278" v="671" actId="6549"/>
        <pc:sldMkLst>
          <pc:docMk/>
          <pc:sldMk cId="1809248968" sldId="297"/>
        </pc:sldMkLst>
        <pc:spChg chg="mod ord">
          <ac:chgData name="Catherine Knight (Agency for Clinical Innovation)" userId="a765b945-b109-4749-b79b-ae5f023404af" providerId="ADAL" clId="{1D1691D0-9465-4BEF-8835-86304A539482}" dt="2024-02-05T01:36:47.278" v="671" actId="6549"/>
          <ac:spMkLst>
            <pc:docMk/>
            <pc:sldMk cId="1809248968" sldId="297"/>
            <ac:spMk id="5" creationId="{27B28306-A0ED-DD7C-83FB-006688DF32CB}"/>
          </ac:spMkLst>
        </pc:spChg>
        <pc:spChg chg="mod ord">
          <ac:chgData name="Catherine Knight (Agency for Clinical Innovation)" userId="a765b945-b109-4749-b79b-ae5f023404af" providerId="ADAL" clId="{1D1691D0-9465-4BEF-8835-86304A539482}" dt="2024-01-22T05:52:29.553" v="624" actId="6549"/>
          <ac:spMkLst>
            <pc:docMk/>
            <pc:sldMk cId="1809248968" sldId="297"/>
            <ac:spMk id="6" creationId="{BD6FBEB8-575E-4765-8789-50E65D13539E}"/>
          </ac:spMkLst>
        </pc:spChg>
      </pc:sldChg>
      <pc:sldChg chg="addSp delSp modSp mod addCm delCm">
        <pc:chgData name="Catherine Knight (Agency for Clinical Innovation)" userId="a765b945-b109-4749-b79b-ae5f023404af" providerId="ADAL" clId="{1D1691D0-9465-4BEF-8835-86304A539482}" dt="2024-02-09T05:11:23.543" v="2088" actId="20577"/>
        <pc:sldMkLst>
          <pc:docMk/>
          <pc:sldMk cId="4028975521" sldId="298"/>
        </pc:sldMkLst>
        <pc:spChg chg="add del mod">
          <ac:chgData name="Catherine Knight (Agency for Clinical Innovation)" userId="a765b945-b109-4749-b79b-ae5f023404af" providerId="ADAL" clId="{1D1691D0-9465-4BEF-8835-86304A539482}" dt="2024-01-12T05:43:50.001" v="328" actId="478"/>
          <ac:spMkLst>
            <pc:docMk/>
            <pc:sldMk cId="4028975521" sldId="298"/>
            <ac:spMk id="2" creationId="{F0C49F50-9BE0-2E15-37BA-62FC55EA823E}"/>
          </ac:spMkLst>
        </pc:spChg>
        <pc:spChg chg="add mod">
          <ac:chgData name="Catherine Knight (Agency for Clinical Innovation)" userId="a765b945-b109-4749-b79b-ae5f023404af" providerId="ADAL" clId="{1D1691D0-9465-4BEF-8835-86304A539482}" dt="2024-01-12T05:47:09.607" v="349" actId="1076"/>
          <ac:spMkLst>
            <pc:docMk/>
            <pc:sldMk cId="4028975521" sldId="298"/>
            <ac:spMk id="3" creationId="{7BA0BD3B-DF3F-D36F-8A75-F8BBEB170572}"/>
          </ac:spMkLst>
        </pc:spChg>
        <pc:spChg chg="mod">
          <ac:chgData name="Catherine Knight (Agency for Clinical Innovation)" userId="a765b945-b109-4749-b79b-ae5f023404af" providerId="ADAL" clId="{1D1691D0-9465-4BEF-8835-86304A539482}" dt="2024-01-12T05:44:40.370" v="336" actId="255"/>
          <ac:spMkLst>
            <pc:docMk/>
            <pc:sldMk cId="4028975521" sldId="298"/>
            <ac:spMk id="6" creationId="{33B771CC-FD4F-C79F-5DE3-43C6CE5787D9}"/>
          </ac:spMkLst>
        </pc:spChg>
        <pc:graphicFrameChg chg="mod">
          <ac:chgData name="Catherine Knight (Agency for Clinical Innovation)" userId="a765b945-b109-4749-b79b-ae5f023404af" providerId="ADAL" clId="{1D1691D0-9465-4BEF-8835-86304A539482}" dt="2024-02-09T05:11:23.543" v="2088" actId="20577"/>
          <ac:graphicFrameMkLst>
            <pc:docMk/>
            <pc:sldMk cId="4028975521" sldId="298"/>
            <ac:graphicFrameMk id="8" creationId="{D77F1C40-DEB2-39E5-2BBE-CAC26AB9528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atherine Knight (Agency for Clinical Innovation)" userId="a765b945-b109-4749-b79b-ae5f023404af" providerId="ADAL" clId="{1D1691D0-9465-4BEF-8835-86304A539482}" dt="2024-02-05T01:37:39.859" v="672"/>
              <pc2:cmMkLst xmlns:pc2="http://schemas.microsoft.com/office/powerpoint/2019/9/main/command">
                <pc:docMk/>
                <pc:sldMk cId="4028975521" sldId="298"/>
                <pc2:cmMk id="{9F2E6308-EC3F-4392-902A-D974AFC2DED3}"/>
              </pc2:cmMkLst>
            </pc226:cmChg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2-05T01:37:46.580" v="673"/>
              <pc2:cmMkLst xmlns:pc2="http://schemas.microsoft.com/office/powerpoint/2019/9/main/command">
                <pc:docMk/>
                <pc:sldMk cId="4028975521" sldId="298"/>
                <pc2:cmMk id="{8F170A8A-08BB-441B-B673-E170A25F3E40}"/>
              </pc2:cmMkLst>
            </pc226:cmChg>
          </p:ext>
        </pc:extLst>
      </pc:sldChg>
      <pc:sldChg chg="addSp delSp modSp mod delCm modCm">
        <pc:chgData name="Catherine Knight (Agency for Clinical Innovation)" userId="a765b945-b109-4749-b79b-ae5f023404af" providerId="ADAL" clId="{1D1691D0-9465-4BEF-8835-86304A539482}" dt="2024-03-22T00:05:14.326" v="2327"/>
        <pc:sldMkLst>
          <pc:docMk/>
          <pc:sldMk cId="3333588445" sldId="299"/>
        </pc:sldMkLst>
        <pc:spChg chg="mod">
          <ac:chgData name="Catherine Knight (Agency for Clinical Innovation)" userId="a765b945-b109-4749-b79b-ae5f023404af" providerId="ADAL" clId="{1D1691D0-9465-4BEF-8835-86304A539482}" dt="2024-02-07T01:56:34.859" v="899" actId="6549"/>
          <ac:spMkLst>
            <pc:docMk/>
            <pc:sldMk cId="3333588445" sldId="299"/>
            <ac:spMk id="6" creationId="{43B71E62-13F5-9C36-3514-9155B028DDDD}"/>
          </ac:spMkLst>
        </pc:spChg>
        <pc:graphicFrameChg chg="mod">
          <ac:chgData name="Catherine Knight (Agency for Clinical Innovation)" userId="a765b945-b109-4749-b79b-ae5f023404af" providerId="ADAL" clId="{1D1691D0-9465-4BEF-8835-86304A539482}" dt="2024-02-07T01:57:22.322" v="906" actId="1076"/>
          <ac:graphicFrameMkLst>
            <pc:docMk/>
            <pc:sldMk cId="3333588445" sldId="299"/>
            <ac:graphicFrameMk id="8" creationId="{2A8DA2A5-9B32-8649-8673-0E5E50CE25F9}"/>
          </ac:graphicFrameMkLst>
        </pc:graphicFrameChg>
        <pc:picChg chg="del">
          <ac:chgData name="Catherine Knight (Agency for Clinical Innovation)" userId="a765b945-b109-4749-b79b-ae5f023404af" providerId="ADAL" clId="{1D1691D0-9465-4BEF-8835-86304A539482}" dt="2024-01-12T05:48:57.853" v="361" actId="478"/>
          <ac:picMkLst>
            <pc:docMk/>
            <pc:sldMk cId="3333588445" sldId="299"/>
            <ac:picMk id="2" creationId="{40D0F2C8-CAFA-68FE-93E0-69A16ECAB3F2}"/>
          </ac:picMkLst>
        </pc:picChg>
        <pc:picChg chg="add mod modCrop">
          <ac:chgData name="Catherine Knight (Agency for Clinical Innovation)" userId="a765b945-b109-4749-b79b-ae5f023404af" providerId="ADAL" clId="{1D1691D0-9465-4BEF-8835-86304A539482}" dt="2024-02-07T01:58:44.257" v="917" actId="208"/>
          <ac:picMkLst>
            <pc:docMk/>
            <pc:sldMk cId="3333588445" sldId="299"/>
            <ac:picMk id="3" creationId="{B19E6F01-CD74-21E0-6397-513BACC25A56}"/>
          </ac:picMkLst>
        </pc:picChg>
        <pc:picChg chg="add mod modCrop">
          <ac:chgData name="Catherine Knight (Agency for Clinical Innovation)" userId="a765b945-b109-4749-b79b-ae5f023404af" providerId="ADAL" clId="{1D1691D0-9465-4BEF-8835-86304A539482}" dt="2024-02-07T01:59:29.259" v="924" actId="208"/>
          <ac:picMkLst>
            <pc:docMk/>
            <pc:sldMk cId="3333588445" sldId="299"/>
            <ac:picMk id="5" creationId="{932C7426-CD91-839C-AA9E-EB99B8B269CB}"/>
          </ac:picMkLst>
        </pc:picChg>
        <pc:picChg chg="add mod modCrop">
          <ac:chgData name="Catherine Knight (Agency for Clinical Innovation)" userId="a765b945-b109-4749-b79b-ae5f023404af" providerId="ADAL" clId="{1D1691D0-9465-4BEF-8835-86304A539482}" dt="2024-02-07T02:00:08.526" v="931" actId="208"/>
          <ac:picMkLst>
            <pc:docMk/>
            <pc:sldMk cId="3333588445" sldId="299"/>
            <ac:picMk id="9" creationId="{EE75F78D-1147-3FCA-AE2D-FAAA909D5D0B}"/>
          </ac:picMkLst>
        </pc:picChg>
        <pc:picChg chg="add mod modCrop">
          <ac:chgData name="Catherine Knight (Agency for Clinical Innovation)" userId="a765b945-b109-4749-b79b-ae5f023404af" providerId="ADAL" clId="{1D1691D0-9465-4BEF-8835-86304A539482}" dt="2024-02-07T02:00:56.544" v="938" actId="208"/>
          <ac:picMkLst>
            <pc:docMk/>
            <pc:sldMk cId="3333588445" sldId="299"/>
            <ac:picMk id="11" creationId="{D9BFE25A-D56C-3EE1-C85A-3EBA47471400}"/>
          </ac:picMkLst>
        </pc:picChg>
        <pc:picChg chg="add mod modCrop">
          <ac:chgData name="Catherine Knight (Agency for Clinical Innovation)" userId="a765b945-b109-4749-b79b-ae5f023404af" providerId="ADAL" clId="{1D1691D0-9465-4BEF-8835-86304A539482}" dt="2024-02-07T02:01:40.051" v="947" actId="208"/>
          <ac:picMkLst>
            <pc:docMk/>
            <pc:sldMk cId="3333588445" sldId="299"/>
            <ac:picMk id="13" creationId="{5A0F647D-9C46-31B4-D098-5331D3EB935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3-22T00:05:11.816" v="2326"/>
              <pc2:cmMkLst xmlns:pc2="http://schemas.microsoft.com/office/powerpoint/2019/9/main/command">
                <pc:docMk/>
                <pc:sldMk cId="3333588445" sldId="299"/>
                <pc2:cmMk id="{742BD013-8EC1-4D89-AACB-1980A3BCB30F}"/>
              </pc2:cmMkLst>
              <pc226:cmRplyChg chg="add">
                <pc226:chgData name="Catherine Knight (Agency for Clinical Innovation)" userId="a765b945-b109-4749-b79b-ae5f023404af" providerId="ADAL" clId="{1D1691D0-9465-4BEF-8835-86304A539482}" dt="2024-02-05T01:41:31.179" v="678"/>
                <pc2:cmRplyMkLst xmlns:pc2="http://schemas.microsoft.com/office/powerpoint/2019/9/main/command">
                  <pc:docMk/>
                  <pc:sldMk cId="3333588445" sldId="299"/>
                  <pc2:cmMk id="{742BD013-8EC1-4D89-AACB-1980A3BCB30F}"/>
                  <pc2:cmRplyMk id="{1DDF826B-418A-4751-BDB4-A2D5A076F1AD}"/>
                </pc2:cmRplyMkLst>
              </pc226:cmRplyChg>
            </pc226:cmChg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3-22T00:05:14.326" v="2327"/>
              <pc2:cmMkLst xmlns:pc2="http://schemas.microsoft.com/office/powerpoint/2019/9/main/command">
                <pc:docMk/>
                <pc:sldMk cId="3333588445" sldId="299"/>
                <pc2:cmMk id="{EF5AD7A2-98E1-4F6A-A753-91587E8AAE6D}"/>
              </pc2:cmMkLst>
            </pc226:cmChg>
          </p:ext>
        </pc:extLst>
      </pc:sldChg>
      <pc:sldChg chg="addSp delSp modSp mod addCm delCm modCm">
        <pc:chgData name="Catherine Knight (Agency for Clinical Innovation)" userId="a765b945-b109-4749-b79b-ae5f023404af" providerId="ADAL" clId="{1D1691D0-9465-4BEF-8835-86304A539482}" dt="2024-03-22T00:08:26.592" v="2359" actId="12789"/>
        <pc:sldMkLst>
          <pc:docMk/>
          <pc:sldMk cId="221664011" sldId="300"/>
        </pc:sldMkLst>
        <pc:spChg chg="add mod">
          <ac:chgData name="Catherine Knight (Agency for Clinical Innovation)" userId="a765b945-b109-4749-b79b-ae5f023404af" providerId="ADAL" clId="{1D1691D0-9465-4BEF-8835-86304A539482}" dt="2024-02-09T00:42:43.189" v="1415" actId="12789"/>
          <ac:spMkLst>
            <pc:docMk/>
            <pc:sldMk cId="221664011" sldId="300"/>
            <ac:spMk id="4" creationId="{6CC624DE-DC80-B357-CA17-A071A798FCDF}"/>
          </ac:spMkLst>
        </pc:spChg>
        <pc:spChg chg="add mod">
          <ac:chgData name="Catherine Knight (Agency for Clinical Innovation)" userId="a765b945-b109-4749-b79b-ae5f023404af" providerId="ADAL" clId="{1D1691D0-9465-4BEF-8835-86304A539482}" dt="2024-02-09T00:42:25.244" v="1412" actId="12789"/>
          <ac:spMkLst>
            <pc:docMk/>
            <pc:sldMk cId="221664011" sldId="300"/>
            <ac:spMk id="5" creationId="{4764FE22-6D2E-D8F8-5BDF-69916B20130D}"/>
          </ac:spMkLst>
        </pc:spChg>
        <pc:spChg chg="mod">
          <ac:chgData name="Catherine Knight (Agency for Clinical Innovation)" userId="a765b945-b109-4749-b79b-ae5f023404af" providerId="ADAL" clId="{1D1691D0-9465-4BEF-8835-86304A539482}" dt="2024-01-22T05:34:56.857" v="417" actId="6549"/>
          <ac:spMkLst>
            <pc:docMk/>
            <pc:sldMk cId="221664011" sldId="300"/>
            <ac:spMk id="6" creationId="{68EC68C4-A00C-5503-788B-AC480AF7C545}"/>
          </ac:spMkLst>
        </pc:spChg>
        <pc:spChg chg="add mod">
          <ac:chgData name="Catherine Knight (Agency for Clinical Innovation)" userId="a765b945-b109-4749-b79b-ae5f023404af" providerId="ADAL" clId="{1D1691D0-9465-4BEF-8835-86304A539482}" dt="2024-03-22T00:08:26.592" v="2359" actId="12789"/>
          <ac:spMkLst>
            <pc:docMk/>
            <pc:sldMk cId="221664011" sldId="300"/>
            <ac:spMk id="7" creationId="{CC4E31EB-5C50-638D-4EB4-4701FBD5D280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08:15.785" v="2358" actId="553"/>
          <ac:spMkLst>
            <pc:docMk/>
            <pc:sldMk cId="221664011" sldId="300"/>
            <ac:spMk id="17" creationId="{859BCDFE-56C0-CF37-03D8-B9D52BCBFB52}"/>
          </ac:spMkLst>
        </pc:spChg>
        <pc:spChg chg="mod topLvl">
          <ac:chgData name="Catherine Knight (Agency for Clinical Innovation)" userId="a765b945-b109-4749-b79b-ae5f023404af" providerId="ADAL" clId="{1D1691D0-9465-4BEF-8835-86304A539482}" dt="2024-03-22T00:08:26.592" v="2359" actId="12789"/>
          <ac:spMkLst>
            <pc:docMk/>
            <pc:sldMk cId="221664011" sldId="300"/>
            <ac:spMk id="18" creationId="{160B4F9B-A28C-74EF-37FE-689C7E020D1F}"/>
          </ac:spMkLst>
        </pc:spChg>
        <pc:spChg chg="mod topLvl">
          <ac:chgData name="Catherine Knight (Agency for Clinical Innovation)" userId="a765b945-b109-4749-b79b-ae5f023404af" providerId="ADAL" clId="{1D1691D0-9465-4BEF-8835-86304A539482}" dt="2024-03-22T00:08:15.785" v="2358" actId="553"/>
          <ac:spMkLst>
            <pc:docMk/>
            <pc:sldMk cId="221664011" sldId="300"/>
            <ac:spMk id="19" creationId="{647CF538-B900-555D-E98F-24DDDF2ED8DC}"/>
          </ac:spMkLst>
        </pc:spChg>
        <pc:spChg chg="del mod">
          <ac:chgData name="Catherine Knight (Agency for Clinical Innovation)" userId="a765b945-b109-4749-b79b-ae5f023404af" providerId="ADAL" clId="{1D1691D0-9465-4BEF-8835-86304A539482}" dt="2024-02-09T00:40:53.910" v="1389" actId="478"/>
          <ac:spMkLst>
            <pc:docMk/>
            <pc:sldMk cId="221664011" sldId="300"/>
            <ac:spMk id="20" creationId="{6AB879BB-C111-01E5-DA2A-427D599156A3}"/>
          </ac:spMkLst>
        </pc:spChg>
        <pc:spChg chg="del mod topLvl">
          <ac:chgData name="Catherine Knight (Agency for Clinical Innovation)" userId="a765b945-b109-4749-b79b-ae5f023404af" providerId="ADAL" clId="{1D1691D0-9465-4BEF-8835-86304A539482}" dt="2024-02-09T00:42:05.055" v="1408" actId="478"/>
          <ac:spMkLst>
            <pc:docMk/>
            <pc:sldMk cId="221664011" sldId="300"/>
            <ac:spMk id="21" creationId="{AE66C681-10F6-3734-6ABA-4FB646C0CBE9}"/>
          </ac:spMkLst>
        </pc:spChg>
        <pc:spChg chg="del mod ord topLvl">
          <ac:chgData name="Catherine Knight (Agency for Clinical Innovation)" userId="a765b945-b109-4749-b79b-ae5f023404af" providerId="ADAL" clId="{1D1691D0-9465-4BEF-8835-86304A539482}" dt="2024-02-09T00:41:09.087" v="1392" actId="478"/>
          <ac:spMkLst>
            <pc:docMk/>
            <pc:sldMk cId="221664011" sldId="300"/>
            <ac:spMk id="22" creationId="{C4BEABB8-CF9B-E541-EAF8-FD7F82F85585}"/>
          </ac:spMkLst>
        </pc:spChg>
        <pc:grpChg chg="add del mod">
          <ac:chgData name="Catherine Knight (Agency for Clinical Innovation)" userId="a765b945-b109-4749-b79b-ae5f023404af" providerId="ADAL" clId="{1D1691D0-9465-4BEF-8835-86304A539482}" dt="2024-02-09T00:42:05.055" v="1408" actId="478"/>
          <ac:grpSpMkLst>
            <pc:docMk/>
            <pc:sldMk cId="221664011" sldId="300"/>
            <ac:grpSpMk id="2" creationId="{54EEBC2B-9864-2206-DC8F-2854E9FE9582}"/>
          </ac:grpSpMkLst>
        </pc:grpChg>
        <pc:grpChg chg="add del mod">
          <ac:chgData name="Catherine Knight (Agency for Clinical Innovation)" userId="a765b945-b109-4749-b79b-ae5f023404af" providerId="ADAL" clId="{1D1691D0-9465-4BEF-8835-86304A539482}" dt="2024-02-09T00:41:06.377" v="1391" actId="165"/>
          <ac:grpSpMkLst>
            <pc:docMk/>
            <pc:sldMk cId="221664011" sldId="300"/>
            <ac:grpSpMk id="3" creationId="{1DB2E13B-2DC7-740F-CF35-5CDFCE6977B3}"/>
          </ac:grpSpMkLst>
        </pc:grpChg>
        <pc:picChg chg="mod">
          <ac:chgData name="Catherine Knight (Agency for Clinical Innovation)" userId="a765b945-b109-4749-b79b-ae5f023404af" providerId="ADAL" clId="{1D1691D0-9465-4BEF-8835-86304A539482}" dt="2024-03-22T00:07:47.040" v="2356" actId="14100"/>
          <ac:picMkLst>
            <pc:docMk/>
            <pc:sldMk cId="221664011" sldId="300"/>
            <ac:picMk id="2" creationId="{0E5B5BC9-7818-D675-F478-4A3C184C0C39}"/>
          </ac:picMkLst>
        </pc:picChg>
        <pc:picChg chg="add del mod">
          <ac:chgData name="Catherine Knight (Agency for Clinical Innovation)" userId="a765b945-b109-4749-b79b-ae5f023404af" providerId="ADAL" clId="{1D1691D0-9465-4BEF-8835-86304A539482}" dt="2024-03-22T00:06:33.113" v="2334" actId="478"/>
          <ac:picMkLst>
            <pc:docMk/>
            <pc:sldMk cId="221664011" sldId="300"/>
            <ac:picMk id="3" creationId="{62A885F1-E930-2A29-DA1E-5BAE7C98680E}"/>
          </ac:picMkLst>
        </pc:picChg>
        <pc:picChg chg="del mod">
          <ac:chgData name="Catherine Knight (Agency for Clinical Innovation)" userId="a765b945-b109-4749-b79b-ae5f023404af" providerId="ADAL" clId="{1D1691D0-9465-4BEF-8835-86304A539482}" dt="2024-02-09T03:05:20.301" v="2059" actId="478"/>
          <ac:picMkLst>
            <pc:docMk/>
            <pc:sldMk cId="221664011" sldId="300"/>
            <ac:picMk id="8" creationId="{41C4DB4B-8A8E-F13D-9EC5-33F330FD017C}"/>
          </ac:picMkLst>
        </pc:picChg>
        <pc:picChg chg="add mod modCrop">
          <ac:chgData name="Catherine Knight (Agency for Clinical Innovation)" userId="a765b945-b109-4749-b79b-ae5f023404af" providerId="ADAL" clId="{1D1691D0-9465-4BEF-8835-86304A539482}" dt="2024-02-09T03:06:05.294" v="2065" actId="1076"/>
          <ac:picMkLst>
            <pc:docMk/>
            <pc:sldMk cId="221664011" sldId="300"/>
            <ac:picMk id="10" creationId="{571FA7A4-8AA9-B63B-E6A4-E491FEEB3DA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3-22T00:06:50.201" v="2335"/>
              <pc2:cmMkLst xmlns:pc2="http://schemas.microsoft.com/office/powerpoint/2019/9/main/command">
                <pc:docMk/>
                <pc:sldMk cId="221664011" sldId="300"/>
                <pc2:cmMk id="{F5E53012-15B1-464F-8C5D-6C696F1FAC60}"/>
              </pc2:cmMkLst>
            </pc226:cmChg>
            <pc226:cmChg xmlns:pc226="http://schemas.microsoft.com/office/powerpoint/2022/06/main/command" chg="add del mod">
              <pc226:chgData name="Catherine Knight (Agency for Clinical Innovation)" userId="a765b945-b109-4749-b79b-ae5f023404af" providerId="ADAL" clId="{1D1691D0-9465-4BEF-8835-86304A539482}" dt="2024-02-05T01:41:41.680" v="679"/>
              <pc2:cmMkLst xmlns:pc2="http://schemas.microsoft.com/office/powerpoint/2019/9/main/command">
                <pc:docMk/>
                <pc:sldMk cId="221664011" sldId="300"/>
                <pc2:cmMk id="{B3CDB5C6-C3FA-42B5-9DCC-611DAD5CD999}"/>
              </pc2:cmMkLst>
            </pc226:cmChg>
          </p:ext>
        </pc:extLst>
      </pc:sldChg>
      <pc:sldChg chg="modSp mod addCm delCm modCm">
        <pc:chgData name="Catherine Knight (Agency for Clinical Innovation)" userId="a765b945-b109-4749-b79b-ae5f023404af" providerId="ADAL" clId="{1D1691D0-9465-4BEF-8835-86304A539482}" dt="2024-02-05T02:04:01.410" v="695" actId="20577"/>
        <pc:sldMkLst>
          <pc:docMk/>
          <pc:sldMk cId="2099237842" sldId="301"/>
        </pc:sldMkLst>
        <pc:spChg chg="mod">
          <ac:chgData name="Catherine Knight (Agency for Clinical Innovation)" userId="a765b945-b109-4749-b79b-ae5f023404af" providerId="ADAL" clId="{1D1691D0-9465-4BEF-8835-86304A539482}" dt="2024-01-22T05:39:53.618" v="477" actId="20577"/>
          <ac:spMkLst>
            <pc:docMk/>
            <pc:sldMk cId="2099237842" sldId="301"/>
            <ac:spMk id="6" creationId="{456FB21F-34D0-75F4-C8F1-B159DB825395}"/>
          </ac:spMkLst>
        </pc:spChg>
        <pc:graphicFrameChg chg="mod">
          <ac:chgData name="Catherine Knight (Agency for Clinical Innovation)" userId="a765b945-b109-4749-b79b-ae5f023404af" providerId="ADAL" clId="{1D1691D0-9465-4BEF-8835-86304A539482}" dt="2024-02-05T02:04:01.410" v="695" actId="20577"/>
          <ac:graphicFrameMkLst>
            <pc:docMk/>
            <pc:sldMk cId="2099237842" sldId="301"/>
            <ac:graphicFrameMk id="8" creationId="{ACBBA912-76F6-06BC-D262-95972213BA9B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Catherine Knight (Agency for Clinical Innovation)" userId="a765b945-b109-4749-b79b-ae5f023404af" providerId="ADAL" clId="{1D1691D0-9465-4BEF-8835-86304A539482}" dt="2024-01-22T05:58:28.965" v="631"/>
              <pc2:cmMkLst xmlns:pc2="http://schemas.microsoft.com/office/powerpoint/2019/9/main/command">
                <pc:docMk/>
                <pc:sldMk cId="2099237842" sldId="301"/>
                <pc2:cmMk id="{7AABBB1C-11F4-4F58-A884-327C9DFB5E50}"/>
              </pc2:cmMkLst>
            </pc226:cmChg>
          </p:ext>
        </pc:extLst>
      </pc:sldChg>
      <pc:sldChg chg="modSp mod chgLayout">
        <pc:chgData name="Catherine Knight (Agency for Clinical Innovation)" userId="a765b945-b109-4749-b79b-ae5f023404af" providerId="ADAL" clId="{1D1691D0-9465-4BEF-8835-86304A539482}" dt="2024-02-05T01:42:00.042" v="684" actId="6549"/>
        <pc:sldMkLst>
          <pc:docMk/>
          <pc:sldMk cId="3358745590" sldId="302"/>
        </pc:sldMkLst>
        <pc:spChg chg="mod ord">
          <ac:chgData name="Catherine Knight (Agency for Clinical Innovation)" userId="a765b945-b109-4749-b79b-ae5f023404af" providerId="ADAL" clId="{1D1691D0-9465-4BEF-8835-86304A539482}" dt="2024-01-22T05:49:19.681" v="580" actId="113"/>
          <ac:spMkLst>
            <pc:docMk/>
            <pc:sldMk cId="3358745590" sldId="302"/>
            <ac:spMk id="5" creationId="{F67530EC-67B7-C688-4D4A-85B6EEB4477A}"/>
          </ac:spMkLst>
        </pc:spChg>
        <pc:spChg chg="mod ord">
          <ac:chgData name="Catherine Knight (Agency for Clinical Innovation)" userId="a765b945-b109-4749-b79b-ae5f023404af" providerId="ADAL" clId="{1D1691D0-9465-4BEF-8835-86304A539482}" dt="2024-02-05T01:42:00.042" v="684" actId="6549"/>
          <ac:spMkLst>
            <pc:docMk/>
            <pc:sldMk cId="3358745590" sldId="302"/>
            <ac:spMk id="6" creationId="{6185B977-2A7E-E16D-9425-03ED8DD77125}"/>
          </ac:spMkLst>
        </pc:spChg>
      </pc:sldChg>
      <pc:sldChg chg="addSp delSp modSp mod delCm">
        <pc:chgData name="Catherine Knight (Agency for Clinical Innovation)" userId="a765b945-b109-4749-b79b-ae5f023404af" providerId="ADAL" clId="{1D1691D0-9465-4BEF-8835-86304A539482}" dt="2024-03-22T00:10:23.911" v="2434"/>
        <pc:sldMkLst>
          <pc:docMk/>
          <pc:sldMk cId="749588239" sldId="303"/>
        </pc:sldMkLst>
        <pc:spChg chg="add mod">
          <ac:chgData name="Catherine Knight (Agency for Clinical Innovation)" userId="a765b945-b109-4749-b79b-ae5f023404af" providerId="ADAL" clId="{1D1691D0-9465-4BEF-8835-86304A539482}" dt="2024-03-22T00:10:10.082" v="2432" actId="553"/>
          <ac:spMkLst>
            <pc:docMk/>
            <pc:sldMk cId="749588239" sldId="303"/>
            <ac:spMk id="2" creationId="{F09A13D6-9EAB-6801-7EDD-18DA78AA7059}"/>
          </ac:spMkLst>
        </pc:spChg>
        <pc:spChg chg="add mod">
          <ac:chgData name="Catherine Knight (Agency for Clinical Innovation)" userId="a765b945-b109-4749-b79b-ae5f023404af" providerId="ADAL" clId="{1D1691D0-9465-4BEF-8835-86304A539482}" dt="2024-03-22T00:10:10.082" v="2432" actId="553"/>
          <ac:spMkLst>
            <pc:docMk/>
            <pc:sldMk cId="749588239" sldId="303"/>
            <ac:spMk id="3" creationId="{43DDDBF6-A734-7334-2277-DE93E4CB3283}"/>
          </ac:spMkLst>
        </pc:spChg>
        <pc:spChg chg="add mod">
          <ac:chgData name="Catherine Knight (Agency for Clinical Innovation)" userId="a765b945-b109-4749-b79b-ae5f023404af" providerId="ADAL" clId="{1D1691D0-9465-4BEF-8835-86304A539482}" dt="2024-03-22T00:10:10.082" v="2432" actId="553"/>
          <ac:spMkLst>
            <pc:docMk/>
            <pc:sldMk cId="749588239" sldId="303"/>
            <ac:spMk id="4" creationId="{09FBAC43-32AC-8B63-46C1-7929B95173FF}"/>
          </ac:spMkLst>
        </pc:spChg>
        <pc:spChg chg="add mod">
          <ac:chgData name="Catherine Knight (Agency for Clinical Innovation)" userId="a765b945-b109-4749-b79b-ae5f023404af" providerId="ADAL" clId="{1D1691D0-9465-4BEF-8835-86304A539482}" dt="2024-03-22T00:10:10.082" v="2432" actId="553"/>
          <ac:spMkLst>
            <pc:docMk/>
            <pc:sldMk cId="749588239" sldId="303"/>
            <ac:spMk id="5" creationId="{7AA28215-D696-E0E4-744A-6231E5D12595}"/>
          </ac:spMkLst>
        </pc:spChg>
        <pc:spChg chg="add mod">
          <ac:chgData name="Catherine Knight (Agency for Clinical Innovation)" userId="a765b945-b109-4749-b79b-ae5f023404af" providerId="ADAL" clId="{1D1691D0-9465-4BEF-8835-86304A539482}" dt="2024-03-22T00:10:10.082" v="2432" actId="553"/>
          <ac:spMkLst>
            <pc:docMk/>
            <pc:sldMk cId="749588239" sldId="303"/>
            <ac:spMk id="7" creationId="{D9B2946A-8901-BBFE-4E9D-DB078CA60F32}"/>
          </ac:spMkLst>
        </pc:spChg>
        <pc:spChg chg="mod topLvl">
          <ac:chgData name="Catherine Knight (Agency for Clinical Innovation)" userId="a765b945-b109-4749-b79b-ae5f023404af" providerId="ADAL" clId="{1D1691D0-9465-4BEF-8835-86304A539482}" dt="2024-03-22T00:10:18.246" v="2433" actId="553"/>
          <ac:spMkLst>
            <pc:docMk/>
            <pc:sldMk cId="749588239" sldId="303"/>
            <ac:spMk id="9" creationId="{B21BC372-4A51-6486-9B23-224AD81D911C}"/>
          </ac:spMkLst>
        </pc:spChg>
        <pc:spChg chg="del mod topLvl">
          <ac:chgData name="Catherine Knight (Agency for Clinical Innovation)" userId="a765b945-b109-4749-b79b-ae5f023404af" providerId="ADAL" clId="{1D1691D0-9465-4BEF-8835-86304A539482}" dt="2024-02-09T00:42:48.737" v="1416" actId="478"/>
          <ac:spMkLst>
            <pc:docMk/>
            <pc:sldMk cId="749588239" sldId="303"/>
            <ac:spMk id="10" creationId="{D84AA277-8123-5F7D-8753-809399BC3309}"/>
          </ac:spMkLst>
        </pc:spChg>
        <pc:spChg chg="mod topLvl">
          <ac:chgData name="Catherine Knight (Agency for Clinical Innovation)" userId="a765b945-b109-4749-b79b-ae5f023404af" providerId="ADAL" clId="{1D1691D0-9465-4BEF-8835-86304A539482}" dt="2024-03-22T00:10:18.246" v="2433" actId="553"/>
          <ac:spMkLst>
            <pc:docMk/>
            <pc:sldMk cId="749588239" sldId="303"/>
            <ac:spMk id="11" creationId="{87D35391-1EC2-4575-765A-58A59174FCF9}"/>
          </ac:spMkLst>
        </pc:spChg>
        <pc:spChg chg="del mod topLvl">
          <ac:chgData name="Catherine Knight (Agency for Clinical Innovation)" userId="a765b945-b109-4749-b79b-ae5f023404af" providerId="ADAL" clId="{1D1691D0-9465-4BEF-8835-86304A539482}" dt="2024-02-09T00:42:59.305" v="1419" actId="478"/>
          <ac:spMkLst>
            <pc:docMk/>
            <pc:sldMk cId="749588239" sldId="303"/>
            <ac:spMk id="12" creationId="{D5F20372-A7E8-3DE6-AC58-19A163B80ABC}"/>
          </ac:spMkLst>
        </pc:spChg>
        <pc:spChg chg="del mod topLvl">
          <ac:chgData name="Catherine Knight (Agency for Clinical Innovation)" userId="a765b945-b109-4749-b79b-ae5f023404af" providerId="ADAL" clId="{1D1691D0-9465-4BEF-8835-86304A539482}" dt="2024-02-09T00:43:09.633" v="1422" actId="478"/>
          <ac:spMkLst>
            <pc:docMk/>
            <pc:sldMk cId="749588239" sldId="303"/>
            <ac:spMk id="13" creationId="{3559C1FD-5F2E-5574-E8D1-0359227480A1}"/>
          </ac:spMkLst>
        </pc:spChg>
        <pc:spChg chg="del mod topLvl">
          <ac:chgData name="Catherine Knight (Agency for Clinical Innovation)" userId="a765b945-b109-4749-b79b-ae5f023404af" providerId="ADAL" clId="{1D1691D0-9465-4BEF-8835-86304A539482}" dt="2024-02-09T00:43:19.302" v="1425" actId="478"/>
          <ac:spMkLst>
            <pc:docMk/>
            <pc:sldMk cId="749588239" sldId="303"/>
            <ac:spMk id="14" creationId="{414AAFA4-1296-2CC0-841E-7BFEB2874B67}"/>
          </ac:spMkLst>
        </pc:spChg>
        <pc:spChg chg="del mod topLvl">
          <ac:chgData name="Catherine Knight (Agency for Clinical Innovation)" userId="a765b945-b109-4749-b79b-ae5f023404af" providerId="ADAL" clId="{1D1691D0-9465-4BEF-8835-86304A539482}" dt="2024-02-09T00:43:24.839" v="1428" actId="478"/>
          <ac:spMkLst>
            <pc:docMk/>
            <pc:sldMk cId="749588239" sldId="303"/>
            <ac:spMk id="15" creationId="{DD94542A-9C35-FC7B-24B9-CAA0350BFDB8}"/>
          </ac:spMkLst>
        </pc:spChg>
        <pc:spChg chg="del mod topLvl">
          <ac:chgData name="Catherine Knight (Agency for Clinical Innovation)" userId="a765b945-b109-4749-b79b-ae5f023404af" providerId="ADAL" clId="{1D1691D0-9465-4BEF-8835-86304A539482}" dt="2024-02-09T00:43:31.886" v="1431" actId="478"/>
          <ac:spMkLst>
            <pc:docMk/>
            <pc:sldMk cId="749588239" sldId="303"/>
            <ac:spMk id="16" creationId="{E1AEB8C1-805B-4B1A-3BCE-8D339C843145}"/>
          </ac:spMkLst>
        </pc:spChg>
        <pc:spChg chg="mod topLvl">
          <ac:chgData name="Catherine Knight (Agency for Clinical Innovation)" userId="a765b945-b109-4749-b79b-ae5f023404af" providerId="ADAL" clId="{1D1691D0-9465-4BEF-8835-86304A539482}" dt="2024-03-22T00:10:18.246" v="2433" actId="553"/>
          <ac:spMkLst>
            <pc:docMk/>
            <pc:sldMk cId="749588239" sldId="303"/>
            <ac:spMk id="17" creationId="{27A90284-FA21-8237-EC48-CE3BC456A1B2}"/>
          </ac:spMkLst>
        </pc:spChg>
        <pc:spChg chg="mod topLvl">
          <ac:chgData name="Catherine Knight (Agency for Clinical Innovation)" userId="a765b945-b109-4749-b79b-ae5f023404af" providerId="ADAL" clId="{1D1691D0-9465-4BEF-8835-86304A539482}" dt="2024-03-22T00:10:18.246" v="2433" actId="553"/>
          <ac:spMkLst>
            <pc:docMk/>
            <pc:sldMk cId="749588239" sldId="303"/>
            <ac:spMk id="18" creationId="{251AD609-0963-A2CC-1D69-9629D0834120}"/>
          </ac:spMkLst>
        </pc:spChg>
        <pc:spChg chg="mod topLvl">
          <ac:chgData name="Catherine Knight (Agency for Clinical Innovation)" userId="a765b945-b109-4749-b79b-ae5f023404af" providerId="ADAL" clId="{1D1691D0-9465-4BEF-8835-86304A539482}" dt="2024-03-22T00:10:18.246" v="2433" actId="553"/>
          <ac:spMkLst>
            <pc:docMk/>
            <pc:sldMk cId="749588239" sldId="303"/>
            <ac:spMk id="19" creationId="{DF74D0AB-2C19-BDC6-9A59-A60AD9065362}"/>
          </ac:spMkLst>
        </pc:spChg>
        <pc:spChg chg="mod topLvl">
          <ac:chgData name="Catherine Knight (Agency for Clinical Innovation)" userId="a765b945-b109-4749-b79b-ae5f023404af" providerId="ADAL" clId="{1D1691D0-9465-4BEF-8835-86304A539482}" dt="2024-03-22T00:10:18.246" v="2433" actId="553"/>
          <ac:spMkLst>
            <pc:docMk/>
            <pc:sldMk cId="749588239" sldId="303"/>
            <ac:spMk id="20" creationId="{5FDDE045-7060-8DF4-FDA6-B57DB051FAF1}"/>
          </ac:spMkLst>
        </pc:spChg>
        <pc:spChg chg="add mod">
          <ac:chgData name="Catherine Knight (Agency for Clinical Innovation)" userId="a765b945-b109-4749-b79b-ae5f023404af" providerId="ADAL" clId="{1D1691D0-9465-4BEF-8835-86304A539482}" dt="2024-03-22T00:10:10.082" v="2432" actId="553"/>
          <ac:spMkLst>
            <pc:docMk/>
            <pc:sldMk cId="749588239" sldId="303"/>
            <ac:spMk id="21" creationId="{141B8325-D642-427A-BAB8-A505C29D78F6}"/>
          </ac:spMkLst>
        </pc:spChg>
        <pc:grpChg chg="add del mod">
          <ac:chgData name="Catherine Knight (Agency for Clinical Innovation)" userId="a765b945-b109-4749-b79b-ae5f023404af" providerId="ADAL" clId="{1D1691D0-9465-4BEF-8835-86304A539482}" dt="2024-02-05T02:10:03.464" v="748" actId="165"/>
          <ac:grpSpMkLst>
            <pc:docMk/>
            <pc:sldMk cId="749588239" sldId="303"/>
            <ac:grpSpMk id="2" creationId="{E2C0544D-BEC2-E866-75A2-CE7BB6448112}"/>
          </ac:grpSpMkLst>
        </pc:grpChg>
        <pc:grpChg chg="add del mod">
          <ac:chgData name="Catherine Knight (Agency for Clinical Innovation)" userId="a765b945-b109-4749-b79b-ae5f023404af" providerId="ADAL" clId="{1D1691D0-9465-4BEF-8835-86304A539482}" dt="2024-02-05T02:10:03.464" v="748" actId="165"/>
          <ac:grpSpMkLst>
            <pc:docMk/>
            <pc:sldMk cId="749588239" sldId="303"/>
            <ac:grpSpMk id="3" creationId="{FC903241-3C27-7D6B-5D28-1131C9BEDDA9}"/>
          </ac:grpSpMkLst>
        </pc:grpChg>
        <pc:grpChg chg="add del mod">
          <ac:chgData name="Catherine Knight (Agency for Clinical Innovation)" userId="a765b945-b109-4749-b79b-ae5f023404af" providerId="ADAL" clId="{1D1691D0-9465-4BEF-8835-86304A539482}" dt="2024-02-05T02:10:03.464" v="748" actId="165"/>
          <ac:grpSpMkLst>
            <pc:docMk/>
            <pc:sldMk cId="749588239" sldId="303"/>
            <ac:grpSpMk id="4" creationId="{6675EC6D-D073-EAD4-9A1E-ABFC365FFC11}"/>
          </ac:grpSpMkLst>
        </pc:grpChg>
        <pc:grpChg chg="add del mod">
          <ac:chgData name="Catherine Knight (Agency for Clinical Innovation)" userId="a765b945-b109-4749-b79b-ae5f023404af" providerId="ADAL" clId="{1D1691D0-9465-4BEF-8835-86304A539482}" dt="2024-02-05T02:10:03.464" v="748" actId="165"/>
          <ac:grpSpMkLst>
            <pc:docMk/>
            <pc:sldMk cId="749588239" sldId="303"/>
            <ac:grpSpMk id="5" creationId="{D15EE0C4-42B4-EFAF-B289-63CC756D4D4B}"/>
          </ac:grpSpMkLst>
        </pc:grpChg>
        <pc:grpChg chg="add del mod">
          <ac:chgData name="Catherine Knight (Agency for Clinical Innovation)" userId="a765b945-b109-4749-b79b-ae5f023404af" providerId="ADAL" clId="{1D1691D0-9465-4BEF-8835-86304A539482}" dt="2024-02-05T02:10:03.464" v="748" actId="165"/>
          <ac:grpSpMkLst>
            <pc:docMk/>
            <pc:sldMk cId="749588239" sldId="303"/>
            <ac:grpSpMk id="7" creationId="{202D5932-1259-0E38-6EF3-DFBA9AB480F0}"/>
          </ac:grpSpMkLst>
        </pc:grpChg>
        <pc:grpChg chg="add del mod">
          <ac:chgData name="Catherine Knight (Agency for Clinical Innovation)" userId="a765b945-b109-4749-b79b-ae5f023404af" providerId="ADAL" clId="{1D1691D0-9465-4BEF-8835-86304A539482}" dt="2024-02-05T02:10:03.464" v="748" actId="165"/>
          <ac:grpSpMkLst>
            <pc:docMk/>
            <pc:sldMk cId="749588239" sldId="303"/>
            <ac:grpSpMk id="21" creationId="{BFE4D219-BEF1-99F7-CB22-6C2D2C52FE0D}"/>
          </ac:grpSpMkLst>
        </pc:grpChg>
        <pc:picChg chg="del mod">
          <ac:chgData name="Catherine Knight (Agency for Clinical Innovation)" userId="a765b945-b109-4749-b79b-ae5f023404af" providerId="ADAL" clId="{1D1691D0-9465-4BEF-8835-86304A539482}" dt="2024-02-09T03:04:34.740" v="2055" actId="478"/>
          <ac:picMkLst>
            <pc:docMk/>
            <pc:sldMk cId="749588239" sldId="303"/>
            <ac:picMk id="8" creationId="{2ADC35EE-8C58-496E-89E3-5D3CE997FFCC}"/>
          </ac:picMkLst>
        </pc:picChg>
        <pc:picChg chg="mod">
          <ac:chgData name="Catherine Knight (Agency for Clinical Innovation)" userId="a765b945-b109-4749-b79b-ae5f023404af" providerId="ADAL" clId="{1D1691D0-9465-4BEF-8835-86304A539482}" dt="2024-03-22T00:08:48.565" v="2361" actId="1076"/>
          <ac:picMkLst>
            <pc:docMk/>
            <pc:sldMk cId="749588239" sldId="303"/>
            <ac:picMk id="12" creationId="{11E05738-DE35-0E2B-C4EF-BFE115886C63}"/>
          </ac:picMkLst>
        </pc:picChg>
        <pc:picChg chg="add mod modCrop">
          <ac:chgData name="Catherine Knight (Agency for Clinical Innovation)" userId="a765b945-b109-4749-b79b-ae5f023404af" providerId="ADAL" clId="{1D1691D0-9465-4BEF-8835-86304A539482}" dt="2024-02-09T03:04:52.275" v="2057" actId="1076"/>
          <ac:picMkLst>
            <pc:docMk/>
            <pc:sldMk cId="749588239" sldId="303"/>
            <ac:picMk id="23" creationId="{EE978943-1EDA-387B-067D-E6AAE54A50C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3-22T00:10:23.911" v="2434"/>
              <pc2:cmMkLst xmlns:pc2="http://schemas.microsoft.com/office/powerpoint/2019/9/main/command">
                <pc:docMk/>
                <pc:sldMk cId="749588239" sldId="303"/>
                <pc2:cmMk id="{0BBE8ED0-AFD4-4893-A45A-9794FDAB92F1}"/>
              </pc2:cmMkLst>
            </pc226:cmChg>
          </p:ext>
        </pc:extLst>
      </pc:sldChg>
      <pc:sldChg chg="modSp mod delCm">
        <pc:chgData name="Catherine Knight (Agency for Clinical Innovation)" userId="a765b945-b109-4749-b79b-ae5f023404af" providerId="ADAL" clId="{1D1691D0-9465-4BEF-8835-86304A539482}" dt="2024-03-22T00:11:12.838" v="2437"/>
        <pc:sldMkLst>
          <pc:docMk/>
          <pc:sldMk cId="4057204697" sldId="304"/>
        </pc:sldMkLst>
        <pc:spChg chg="mod">
          <ac:chgData name="Catherine Knight (Agency for Clinical Innovation)" userId="a765b945-b109-4749-b79b-ae5f023404af" providerId="ADAL" clId="{1D1691D0-9465-4BEF-8835-86304A539482}" dt="2024-02-05T02:21:17.428" v="839" actId="6549"/>
          <ac:spMkLst>
            <pc:docMk/>
            <pc:sldMk cId="4057204697" sldId="304"/>
            <ac:spMk id="8" creationId="{078A4812-F164-CB7B-CAC3-CF5E0EA6B037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0:52:42.086" v="1562" actId="947"/>
          <ac:spMkLst>
            <pc:docMk/>
            <pc:sldMk cId="4057204697" sldId="304"/>
            <ac:spMk id="15" creationId="{E48D036C-7022-43FF-224D-F7A57787CB44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0:53:08.054" v="1568" actId="14100"/>
          <ac:spMkLst>
            <pc:docMk/>
            <pc:sldMk cId="4057204697" sldId="304"/>
            <ac:spMk id="16" creationId="{6C4C2EE8-07B8-7AE6-4923-C438E05A27E9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0:53:11.497" v="1569" actId="14100"/>
          <ac:spMkLst>
            <pc:docMk/>
            <pc:sldMk cId="4057204697" sldId="304"/>
            <ac:spMk id="17" creationId="{2EC7CF9F-36E7-A141-32F3-752CD7168D3A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0:52:14.791" v="1552" actId="14100"/>
          <ac:spMkLst>
            <pc:docMk/>
            <pc:sldMk cId="4057204697" sldId="304"/>
            <ac:spMk id="18" creationId="{99423675-67D3-43EB-2EF9-F75C1378D943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0:58.042" v="2435" actId="552"/>
          <ac:spMkLst>
            <pc:docMk/>
            <pc:sldMk cId="4057204697" sldId="304"/>
            <ac:spMk id="19" creationId="{AC28A621-EF2A-A13A-8769-753DF4BEAD93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0:58.042" v="2435" actId="552"/>
          <ac:spMkLst>
            <pc:docMk/>
            <pc:sldMk cId="4057204697" sldId="304"/>
            <ac:spMk id="20" creationId="{1C76E63B-A6D3-5D0B-3753-76B38C9449EE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1:08.487" v="2436" actId="14100"/>
          <ac:spMkLst>
            <pc:docMk/>
            <pc:sldMk cId="4057204697" sldId="304"/>
            <ac:spMk id="21" creationId="{072AFCD1-5E35-379B-2EDA-A707CF16A4C3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5T02:12:32.344" v="769" actId="1076"/>
          <ac:spMkLst>
            <pc:docMk/>
            <pc:sldMk cId="4057204697" sldId="304"/>
            <ac:spMk id="22" creationId="{F6525134-8CB5-A626-E37B-852462E3DA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3-22T00:11:12.838" v="2437"/>
              <pc2:cmMkLst xmlns:pc2="http://schemas.microsoft.com/office/powerpoint/2019/9/main/command">
                <pc:docMk/>
                <pc:sldMk cId="4057204697" sldId="304"/>
                <pc2:cmMk id="{B884AB68-56E1-413D-BFEE-800A9858B01C}"/>
              </pc2:cmMkLst>
            </pc226:cmChg>
          </p:ext>
        </pc:extLst>
      </pc:sldChg>
      <pc:sldChg chg="addSp delSp modSp mod addCm delCm">
        <pc:chgData name="Catherine Knight (Agency for Clinical Innovation)" userId="a765b945-b109-4749-b79b-ae5f023404af" providerId="ADAL" clId="{1D1691D0-9465-4BEF-8835-86304A539482}" dt="2024-03-22T00:13:31.798" v="2444" actId="1035"/>
        <pc:sldMkLst>
          <pc:docMk/>
          <pc:sldMk cId="2111714059" sldId="305"/>
        </pc:sldMkLst>
        <pc:spChg chg="mod">
          <ac:chgData name="Catherine Knight (Agency for Clinical Innovation)" userId="a765b945-b109-4749-b79b-ae5f023404af" providerId="ADAL" clId="{1D1691D0-9465-4BEF-8835-86304A539482}" dt="2024-02-09T00:55:17.851" v="1591" actId="255"/>
          <ac:spMkLst>
            <pc:docMk/>
            <pc:sldMk cId="2111714059" sldId="305"/>
            <ac:spMk id="9" creationId="{CBF6F8A4-3E31-D99F-12FF-8D6499E2ED03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0:55:17.851" v="1591" actId="255"/>
          <ac:spMkLst>
            <pc:docMk/>
            <pc:sldMk cId="2111714059" sldId="305"/>
            <ac:spMk id="11" creationId="{FEBE7869-1B6F-01BC-A0F3-D41FB248E7A4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1:56.663" v="2440" actId="554"/>
          <ac:spMkLst>
            <pc:docMk/>
            <pc:sldMk cId="2111714059" sldId="305"/>
            <ac:spMk id="14" creationId="{FD8A1688-88A2-49AD-D290-9BC712790B6E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1:56.663" v="2440" actId="554"/>
          <ac:spMkLst>
            <pc:docMk/>
            <pc:sldMk cId="2111714059" sldId="305"/>
            <ac:spMk id="15" creationId="{F5D8D63C-E165-C2AA-626F-B9BDB8D3F701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1:56.663" v="2440" actId="554"/>
          <ac:spMkLst>
            <pc:docMk/>
            <pc:sldMk cId="2111714059" sldId="305"/>
            <ac:spMk id="16" creationId="{C386799C-4B5C-E306-F1C3-0271DD2DEF7E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1:56.663" v="2440" actId="554"/>
          <ac:spMkLst>
            <pc:docMk/>
            <pc:sldMk cId="2111714059" sldId="305"/>
            <ac:spMk id="17" creationId="{5F5F43F7-5E78-8AB8-0A90-EBE1E24841B5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1:56.663" v="2440" actId="554"/>
          <ac:spMkLst>
            <pc:docMk/>
            <pc:sldMk cId="2111714059" sldId="305"/>
            <ac:spMk id="18" creationId="{EE4B1F34-6AB9-4432-B435-52447B416B15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3:31.798" v="2444" actId="1035"/>
          <ac:spMkLst>
            <pc:docMk/>
            <pc:sldMk cId="2111714059" sldId="305"/>
            <ac:spMk id="19" creationId="{880656A1-A303-443C-4710-C7FEDFFEE993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3:31.798" v="2444" actId="1035"/>
          <ac:spMkLst>
            <pc:docMk/>
            <pc:sldMk cId="2111714059" sldId="305"/>
            <ac:spMk id="20" creationId="{5DDAB325-024E-6BA4-1FF2-6E2B10077288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3:31.798" v="2444" actId="1035"/>
          <ac:spMkLst>
            <pc:docMk/>
            <pc:sldMk cId="2111714059" sldId="305"/>
            <ac:spMk id="21" creationId="{086547DC-B5B0-B1E4-B4F5-38D3EC9DA65A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3:31.798" v="2444" actId="1035"/>
          <ac:spMkLst>
            <pc:docMk/>
            <pc:sldMk cId="2111714059" sldId="305"/>
            <ac:spMk id="22" creationId="{6BED26EF-0970-0F8C-C280-F409D13D6F76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3:31.798" v="2444" actId="1035"/>
          <ac:spMkLst>
            <pc:docMk/>
            <pc:sldMk cId="2111714059" sldId="305"/>
            <ac:spMk id="23" creationId="{7CE914D8-0D70-0E59-45F3-8491A2CE14D8}"/>
          </ac:spMkLst>
        </pc:spChg>
        <pc:picChg chg="add del mod modCrop">
          <ac:chgData name="Catherine Knight (Agency for Clinical Innovation)" userId="a765b945-b109-4749-b79b-ae5f023404af" providerId="ADAL" clId="{1D1691D0-9465-4BEF-8835-86304A539482}" dt="2024-03-22T00:11:33.228" v="2438" actId="478"/>
          <ac:picMkLst>
            <pc:docMk/>
            <pc:sldMk cId="2111714059" sldId="305"/>
            <ac:picMk id="3" creationId="{FCD9FD37-4C5D-B378-CAA2-7EAFC5BDCC8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atherine Knight (Agency for Clinical Innovation)" userId="a765b945-b109-4749-b79b-ae5f023404af" providerId="ADAL" clId="{1D1691D0-9465-4BEF-8835-86304A539482}" dt="2024-03-22T00:13:14.301" v="2442"/>
              <pc2:cmMkLst xmlns:pc2="http://schemas.microsoft.com/office/powerpoint/2019/9/main/command">
                <pc:docMk/>
                <pc:sldMk cId="2111714059" sldId="305"/>
                <pc2:cmMk id="{6BB44C0E-3E05-4DD9-A80B-DFB8AA01D4E9}"/>
              </pc2:cmMkLst>
            </pc226:cmChg>
          </p:ext>
        </pc:extLst>
      </pc:sldChg>
      <pc:sldChg chg="addSp delSp modSp mod delCm">
        <pc:chgData name="Catherine Knight (Agency for Clinical Innovation)" userId="a765b945-b109-4749-b79b-ae5f023404af" providerId="ADAL" clId="{1D1691D0-9465-4BEF-8835-86304A539482}" dt="2024-03-22T00:15:16.584" v="2462"/>
        <pc:sldMkLst>
          <pc:docMk/>
          <pc:sldMk cId="3211800094" sldId="306"/>
        </pc:sldMkLst>
        <pc:spChg chg="add del mod">
          <ac:chgData name="Catherine Knight (Agency for Clinical Innovation)" userId="a765b945-b109-4749-b79b-ae5f023404af" providerId="ADAL" clId="{1D1691D0-9465-4BEF-8835-86304A539482}" dt="2024-02-07T02:10:15.381" v="1030" actId="478"/>
          <ac:spMkLst>
            <pc:docMk/>
            <pc:sldMk cId="3211800094" sldId="306"/>
            <ac:spMk id="3" creationId="{E08ED16E-BE43-8FBE-38FF-9C9DD3C93304}"/>
          </ac:spMkLst>
        </pc:spChg>
        <pc:spChg chg="add del mod">
          <ac:chgData name="Catherine Knight (Agency for Clinical Innovation)" userId="a765b945-b109-4749-b79b-ae5f023404af" providerId="ADAL" clId="{1D1691D0-9465-4BEF-8835-86304A539482}" dt="2024-02-07T02:08:24.010" v="1012"/>
          <ac:spMkLst>
            <pc:docMk/>
            <pc:sldMk cId="3211800094" sldId="306"/>
            <ac:spMk id="4" creationId="{A6A46087-BFCA-06F1-7973-F3BC09D295BB}"/>
          </ac:spMkLst>
        </pc:spChg>
        <pc:spChg chg="add mod ord">
          <ac:chgData name="Catherine Knight (Agency for Clinical Innovation)" userId="a765b945-b109-4749-b79b-ae5f023404af" providerId="ADAL" clId="{1D1691D0-9465-4BEF-8835-86304A539482}" dt="2024-03-22T00:14:50.860" v="2458" actId="166"/>
          <ac:spMkLst>
            <pc:docMk/>
            <pc:sldMk cId="3211800094" sldId="306"/>
            <ac:spMk id="5" creationId="{37152B4C-D5EC-6EF8-AB20-AE5C9D913057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7T02:02:31.543" v="949" actId="207"/>
          <ac:spMkLst>
            <pc:docMk/>
            <pc:sldMk cId="3211800094" sldId="306"/>
            <ac:spMk id="6" creationId="{48C81258-4879-C461-BF11-8E100BCCB9D3}"/>
          </ac:spMkLst>
        </pc:spChg>
        <pc:spChg chg="add mod ord">
          <ac:chgData name="Catherine Knight (Agency for Clinical Innovation)" userId="a765b945-b109-4749-b79b-ae5f023404af" providerId="ADAL" clId="{1D1691D0-9465-4BEF-8835-86304A539482}" dt="2024-03-22T00:14:50.860" v="2458" actId="166"/>
          <ac:spMkLst>
            <pc:docMk/>
            <pc:sldMk cId="3211800094" sldId="306"/>
            <ac:spMk id="7" creationId="{37E38008-6A6C-977B-6C0E-75957293BC6B}"/>
          </ac:spMkLst>
        </pc:spChg>
        <pc:spChg chg="mod topLvl">
          <ac:chgData name="Catherine Knight (Agency for Clinical Innovation)" userId="a765b945-b109-4749-b79b-ae5f023404af" providerId="ADAL" clId="{1D1691D0-9465-4BEF-8835-86304A539482}" dt="2024-02-09T02:57:25.741" v="2026" actId="165"/>
          <ac:spMkLst>
            <pc:docMk/>
            <pc:sldMk cId="3211800094" sldId="306"/>
            <ac:spMk id="9" creationId="{AFD36EF8-E708-DD92-11DA-CE3FD3CCD0DA}"/>
          </ac:spMkLst>
        </pc:spChg>
        <pc:spChg chg="mod topLvl">
          <ac:chgData name="Catherine Knight (Agency for Clinical Innovation)" userId="a765b945-b109-4749-b79b-ae5f023404af" providerId="ADAL" clId="{1D1691D0-9465-4BEF-8835-86304A539482}" dt="2024-02-09T02:57:25.741" v="2026" actId="165"/>
          <ac:spMkLst>
            <pc:docMk/>
            <pc:sldMk cId="3211800094" sldId="306"/>
            <ac:spMk id="10" creationId="{D6C68900-5501-E1CB-97AF-88EF4B2212E5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0:57:06.194" v="1649" actId="2711"/>
          <ac:spMkLst>
            <pc:docMk/>
            <pc:sldMk cId="3211800094" sldId="306"/>
            <ac:spMk id="11" creationId="{F6338795-238C-3190-6AC3-9183074CC4CE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0:57:06.194" v="1649" actId="2711"/>
          <ac:spMkLst>
            <pc:docMk/>
            <pc:sldMk cId="3211800094" sldId="306"/>
            <ac:spMk id="12" creationId="{6A1A20FD-72F4-6726-7A8E-A3DFF8915B62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4:59.449" v="2459" actId="1076"/>
          <ac:spMkLst>
            <pc:docMk/>
            <pc:sldMk cId="3211800094" sldId="306"/>
            <ac:spMk id="13" creationId="{C7E80890-345D-0CAE-25B0-2F737D1F7219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4:31.678" v="2455" actId="1076"/>
          <ac:spMkLst>
            <pc:docMk/>
            <pc:sldMk cId="3211800094" sldId="306"/>
            <ac:spMk id="14" creationId="{BB3396A6-0E7B-7971-E49F-59DDB03262DB}"/>
          </ac:spMkLst>
        </pc:spChg>
        <pc:spChg chg="mod ord">
          <ac:chgData name="Catherine Knight (Agency for Clinical Innovation)" userId="a765b945-b109-4749-b79b-ae5f023404af" providerId="ADAL" clId="{1D1691D0-9465-4BEF-8835-86304A539482}" dt="2024-03-22T00:15:05.823" v="2460" actId="1076"/>
          <ac:spMkLst>
            <pc:docMk/>
            <pc:sldMk cId="3211800094" sldId="306"/>
            <ac:spMk id="15" creationId="{E438E13A-0CDF-2218-9E41-48C96F9E71EC}"/>
          </ac:spMkLst>
        </pc:spChg>
        <pc:spChg chg="mod topLvl">
          <ac:chgData name="Catherine Knight (Agency for Clinical Innovation)" userId="a765b945-b109-4749-b79b-ae5f023404af" providerId="ADAL" clId="{1D1691D0-9465-4BEF-8835-86304A539482}" dt="2024-02-09T02:57:25.741" v="2026" actId="165"/>
          <ac:spMkLst>
            <pc:docMk/>
            <pc:sldMk cId="3211800094" sldId="306"/>
            <ac:spMk id="16" creationId="{9D7E9AB0-388F-7DA8-DBE1-81C795BEF62B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4:12.411" v="2447" actId="1076"/>
          <ac:spMkLst>
            <pc:docMk/>
            <pc:sldMk cId="3211800094" sldId="306"/>
            <ac:spMk id="17" creationId="{861E5912-62E4-D21E-A79F-191246B3BB87}"/>
          </ac:spMkLst>
        </pc:spChg>
        <pc:spChg chg="add mod">
          <ac:chgData name="Catherine Knight (Agency for Clinical Innovation)" userId="a765b945-b109-4749-b79b-ae5f023404af" providerId="ADAL" clId="{1D1691D0-9465-4BEF-8835-86304A539482}" dt="2024-03-22T00:15:08.495" v="2461" actId="1076"/>
          <ac:spMkLst>
            <pc:docMk/>
            <pc:sldMk cId="3211800094" sldId="306"/>
            <ac:spMk id="18" creationId="{BFF0817A-F103-B4BE-40B2-1D1E356871DF}"/>
          </ac:spMkLst>
        </pc:spChg>
        <pc:grpChg chg="add del mod">
          <ac:chgData name="Catherine Knight (Agency for Clinical Innovation)" userId="a765b945-b109-4749-b79b-ae5f023404af" providerId="ADAL" clId="{1D1691D0-9465-4BEF-8835-86304A539482}" dt="2024-02-09T02:57:25.741" v="2026" actId="165"/>
          <ac:grpSpMkLst>
            <pc:docMk/>
            <pc:sldMk cId="3211800094" sldId="306"/>
            <ac:grpSpMk id="2" creationId="{3189627E-EDB6-A90D-7D26-5B1C79D67341}"/>
          </ac:grpSpMkLst>
        </pc:grpChg>
        <pc:picChg chg="mod">
          <ac:chgData name="Catherine Knight (Agency for Clinical Innovation)" userId="a765b945-b109-4749-b79b-ae5f023404af" providerId="ADAL" clId="{1D1691D0-9465-4BEF-8835-86304A539482}" dt="2024-03-22T00:14:04.398" v="2446" actId="14100"/>
          <ac:picMkLst>
            <pc:docMk/>
            <pc:sldMk cId="3211800094" sldId="306"/>
            <ac:picMk id="3" creationId="{6294C526-319D-17C4-6A55-64C3FB7DD2D8}"/>
          </ac:picMkLst>
        </pc:picChg>
        <pc:picChg chg="add mod ord modCrop">
          <ac:chgData name="Catherine Knight (Agency for Clinical Innovation)" userId="a765b945-b109-4749-b79b-ae5f023404af" providerId="ADAL" clId="{1D1691D0-9465-4BEF-8835-86304A539482}" dt="2024-02-09T02:57:44.136" v="2028" actId="167"/>
          <ac:picMkLst>
            <pc:docMk/>
            <pc:sldMk cId="3211800094" sldId="306"/>
            <ac:picMk id="4" creationId="{CC1366BD-4C1D-E820-5CD2-4E3A4E3D2889}"/>
          </ac:picMkLst>
        </pc:picChg>
        <pc:picChg chg="del mod topLvl">
          <ac:chgData name="Catherine Knight (Agency for Clinical Innovation)" userId="a765b945-b109-4749-b79b-ae5f023404af" providerId="ADAL" clId="{1D1691D0-9465-4BEF-8835-86304A539482}" dt="2024-02-09T02:57:51.543" v="2029" actId="478"/>
          <ac:picMkLst>
            <pc:docMk/>
            <pc:sldMk cId="3211800094" sldId="306"/>
            <ac:picMk id="8" creationId="{536F67F8-DADC-A7F5-06D9-9C791C593AF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3-22T00:15:16.584" v="2462"/>
              <pc2:cmMkLst xmlns:pc2="http://schemas.microsoft.com/office/powerpoint/2019/9/main/command">
                <pc:docMk/>
                <pc:sldMk cId="3211800094" sldId="306"/>
                <pc2:cmMk id="{E163CE26-073B-4242-9546-264DBBC13A73}"/>
              </pc2:cmMkLst>
            </pc226:cmChg>
          </p:ext>
        </pc:extLst>
      </pc:sldChg>
      <pc:sldChg chg="addSp delSp modSp mod delCm">
        <pc:chgData name="Catherine Knight (Agency for Clinical Innovation)" userId="a765b945-b109-4749-b79b-ae5f023404af" providerId="ADAL" clId="{1D1691D0-9465-4BEF-8835-86304A539482}" dt="2024-03-22T00:15:51.572" v="2465"/>
        <pc:sldMkLst>
          <pc:docMk/>
          <pc:sldMk cId="2976816821" sldId="307"/>
        </pc:sldMkLst>
        <pc:spChg chg="add mod">
          <ac:chgData name="Catherine Knight (Agency for Clinical Innovation)" userId="a765b945-b109-4749-b79b-ae5f023404af" providerId="ADAL" clId="{1D1691D0-9465-4BEF-8835-86304A539482}" dt="2024-02-07T02:17:36.693" v="1126" actId="1076"/>
          <ac:spMkLst>
            <pc:docMk/>
            <pc:sldMk cId="2976816821" sldId="307"/>
            <ac:spMk id="2" creationId="{F9A06EBC-00A1-2C18-B699-B418CC2D6CE2}"/>
          </ac:spMkLst>
        </pc:spChg>
        <pc:spChg chg="add mod">
          <ac:chgData name="Catherine Knight (Agency for Clinical Innovation)" userId="a765b945-b109-4749-b79b-ae5f023404af" providerId="ADAL" clId="{1D1691D0-9465-4BEF-8835-86304A539482}" dt="2024-03-22T00:15:47.308" v="2464" actId="1076"/>
          <ac:spMkLst>
            <pc:docMk/>
            <pc:sldMk cId="2976816821" sldId="307"/>
            <ac:spMk id="3" creationId="{CF95E968-7DEC-7BEF-0519-4EA45C4FF637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7T02:05:32.054" v="988" actId="6549"/>
          <ac:spMkLst>
            <pc:docMk/>
            <pc:sldMk cId="2976816821" sldId="307"/>
            <ac:spMk id="6" creationId="{0D5D89DA-1BA5-0B55-E0D1-41DE125AE917}"/>
          </ac:spMkLst>
        </pc:spChg>
        <pc:spChg chg="del mod">
          <ac:chgData name="Catherine Knight (Agency for Clinical Innovation)" userId="a765b945-b109-4749-b79b-ae5f023404af" providerId="ADAL" clId="{1D1691D0-9465-4BEF-8835-86304A539482}" dt="2024-02-07T02:17:31.911" v="1124" actId="478"/>
          <ac:spMkLst>
            <pc:docMk/>
            <pc:sldMk cId="2976816821" sldId="307"/>
            <ac:spMk id="7" creationId="{B480C62A-C934-DB20-8EF6-F7184AAE3331}"/>
          </ac:spMkLst>
        </pc:spChg>
        <pc:spChg chg="mod ord">
          <ac:chgData name="Catherine Knight (Agency for Clinical Innovation)" userId="a765b945-b109-4749-b79b-ae5f023404af" providerId="ADAL" clId="{1D1691D0-9465-4BEF-8835-86304A539482}" dt="2024-03-22T00:15:33.376" v="2463" actId="555"/>
          <ac:spMkLst>
            <pc:docMk/>
            <pc:sldMk cId="2976816821" sldId="307"/>
            <ac:spMk id="12" creationId="{0EAB3B28-1778-D3C6-FE3F-E50DCCDE28C1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5:33.376" v="2463" actId="555"/>
          <ac:spMkLst>
            <pc:docMk/>
            <pc:sldMk cId="2976816821" sldId="307"/>
            <ac:spMk id="13" creationId="{98EC0FBE-7CDA-D7AD-D7CA-09E7E6092CFD}"/>
          </ac:spMkLst>
        </pc:spChg>
        <pc:spChg chg="mod">
          <ac:chgData name="Catherine Knight (Agency for Clinical Innovation)" userId="a765b945-b109-4749-b79b-ae5f023404af" providerId="ADAL" clId="{1D1691D0-9465-4BEF-8835-86304A539482}" dt="2024-03-22T00:15:33.376" v="2463" actId="555"/>
          <ac:spMkLst>
            <pc:docMk/>
            <pc:sldMk cId="2976816821" sldId="307"/>
            <ac:spMk id="14" creationId="{BBECB014-6A19-25CE-CDA4-67100D25CFBF}"/>
          </ac:spMkLst>
        </pc:spChg>
        <pc:spChg chg="mod">
          <ac:chgData name="Catherine Knight (Agency for Clinical Innovation)" userId="a765b945-b109-4749-b79b-ae5f023404af" providerId="ADAL" clId="{1D1691D0-9465-4BEF-8835-86304A539482}" dt="2024-02-26T22:21:03.715" v="2096" actId="6549"/>
          <ac:spMkLst>
            <pc:docMk/>
            <pc:sldMk cId="2976816821" sldId="307"/>
            <ac:spMk id="15" creationId="{79FADBB5-09E1-BCAE-1B9C-F3D2DC94187B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7T02:17:42.305" v="1127" actId="1076"/>
          <ac:spMkLst>
            <pc:docMk/>
            <pc:sldMk cId="2976816821" sldId="307"/>
            <ac:spMk id="16" creationId="{3C4B9B24-8C1B-9B1B-1FBD-21C92775642A}"/>
          </ac:spMkLst>
        </pc:spChg>
        <pc:spChg chg="del mod">
          <ac:chgData name="Catherine Knight (Agency for Clinical Innovation)" userId="a765b945-b109-4749-b79b-ae5f023404af" providerId="ADAL" clId="{1D1691D0-9465-4BEF-8835-86304A539482}" dt="2024-02-09T00:45:05.839" v="1447" actId="478"/>
          <ac:spMkLst>
            <pc:docMk/>
            <pc:sldMk cId="2976816821" sldId="307"/>
            <ac:spMk id="17" creationId="{7B2B08AC-0932-E5AA-9CA6-8699230A7A9D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7T02:15:13.827" v="1103" actId="1076"/>
          <ac:spMkLst>
            <pc:docMk/>
            <pc:sldMk cId="2976816821" sldId="307"/>
            <ac:spMk id="18" creationId="{E6697270-42D8-5CF9-0AC4-5F2974A388E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3-22T00:15:51.572" v="2465"/>
              <pc2:cmMkLst xmlns:pc2="http://schemas.microsoft.com/office/powerpoint/2019/9/main/command">
                <pc:docMk/>
                <pc:sldMk cId="2976816821" sldId="307"/>
                <pc2:cmMk id="{725BAD3F-EDE8-42D1-B2C5-3C0278B87112}"/>
              </pc2:cmMkLst>
            </pc226:cmChg>
          </p:ext>
        </pc:extLst>
      </pc:sldChg>
      <pc:sldChg chg="addSp delSp modSp mod delCm modCm">
        <pc:chgData name="Catherine Knight (Agency for Clinical Innovation)" userId="a765b945-b109-4749-b79b-ae5f023404af" providerId="ADAL" clId="{1D1691D0-9465-4BEF-8835-86304A539482}" dt="2024-03-22T00:16:05.129" v="2467"/>
        <pc:sldMkLst>
          <pc:docMk/>
          <pc:sldMk cId="2712881539" sldId="308"/>
        </pc:sldMkLst>
        <pc:spChg chg="del mod">
          <ac:chgData name="Catherine Knight (Agency for Clinical Innovation)" userId="a765b945-b109-4749-b79b-ae5f023404af" providerId="ADAL" clId="{1D1691D0-9465-4BEF-8835-86304A539482}" dt="2024-02-07T02:17:52.278" v="1129" actId="478"/>
          <ac:spMkLst>
            <pc:docMk/>
            <pc:sldMk cId="2712881539" sldId="308"/>
            <ac:spMk id="2" creationId="{17A3193B-15EB-648C-E84D-9B74B7927228}"/>
          </ac:spMkLst>
        </pc:spChg>
        <pc:spChg chg="add mod">
          <ac:chgData name="Catherine Knight (Agency for Clinical Innovation)" userId="a765b945-b109-4749-b79b-ae5f023404af" providerId="ADAL" clId="{1D1691D0-9465-4BEF-8835-86304A539482}" dt="2024-02-07T02:17:59.641" v="1131" actId="1076"/>
          <ac:spMkLst>
            <pc:docMk/>
            <pc:sldMk cId="2712881539" sldId="308"/>
            <ac:spMk id="3" creationId="{A003411E-0940-DDA9-E7F2-CEBD4F5E96FD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7T02:50:09.217" v="1235" actId="164"/>
          <ac:spMkLst>
            <pc:docMk/>
            <pc:sldMk cId="2712881539" sldId="308"/>
            <ac:spMk id="9" creationId="{7A948841-C365-D5DA-5BF8-B698FF7179DB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7T02:50:09.217" v="1235" actId="164"/>
          <ac:spMkLst>
            <pc:docMk/>
            <pc:sldMk cId="2712881539" sldId="308"/>
            <ac:spMk id="10" creationId="{FAF054B0-D93F-1481-A1D2-48B68D5E8977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7T02:50:09.217" v="1235" actId="164"/>
          <ac:spMkLst>
            <pc:docMk/>
            <pc:sldMk cId="2712881539" sldId="308"/>
            <ac:spMk id="11" creationId="{87E9BF74-714A-D8E1-3436-9776697DA961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7T02:50:09.217" v="1235" actId="164"/>
          <ac:spMkLst>
            <pc:docMk/>
            <pc:sldMk cId="2712881539" sldId="308"/>
            <ac:spMk id="12" creationId="{1E0DB345-21B7-D619-5082-FEAF029B8247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7T02:50:09.217" v="1235" actId="164"/>
          <ac:spMkLst>
            <pc:docMk/>
            <pc:sldMk cId="2712881539" sldId="308"/>
            <ac:spMk id="13" creationId="{BF1C4BFF-F070-9063-8A0C-F19907A7E683}"/>
          </ac:spMkLst>
        </pc:spChg>
        <pc:spChg chg="mod">
          <ac:chgData name="Catherine Knight (Agency for Clinical Innovation)" userId="a765b945-b109-4749-b79b-ae5f023404af" providerId="ADAL" clId="{1D1691D0-9465-4BEF-8835-86304A539482}" dt="2024-02-26T22:41:11.400" v="2145" actId="2711"/>
          <ac:spMkLst>
            <pc:docMk/>
            <pc:sldMk cId="2712881539" sldId="308"/>
            <ac:spMk id="14" creationId="{08CA03D2-B80A-291F-1224-B24D7643F603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7T02:18:11.536" v="1132" actId="1076"/>
          <ac:spMkLst>
            <pc:docMk/>
            <pc:sldMk cId="2712881539" sldId="308"/>
            <ac:spMk id="15" creationId="{7C9F847C-0CA1-FCE5-3B67-3B2F7A6BE541}"/>
          </ac:spMkLst>
        </pc:spChg>
        <pc:grpChg chg="add mod">
          <ac:chgData name="Catherine Knight (Agency for Clinical Innovation)" userId="a765b945-b109-4749-b79b-ae5f023404af" providerId="ADAL" clId="{1D1691D0-9465-4BEF-8835-86304A539482}" dt="2024-02-07T02:50:09.217" v="1235" actId="164"/>
          <ac:grpSpMkLst>
            <pc:docMk/>
            <pc:sldMk cId="2712881539" sldId="308"/>
            <ac:grpSpMk id="4" creationId="{40CD1A99-5369-5E74-44A4-0AE9F65A3857}"/>
          </ac:grpSpMkLst>
        </pc:grpChg>
        <pc:picChg chg="mod">
          <ac:chgData name="Catherine Knight (Agency for Clinical Innovation)" userId="a765b945-b109-4749-b79b-ae5f023404af" providerId="ADAL" clId="{1D1691D0-9465-4BEF-8835-86304A539482}" dt="2024-02-07T02:50:09.217" v="1235" actId="164"/>
          <ac:picMkLst>
            <pc:docMk/>
            <pc:sldMk cId="2712881539" sldId="308"/>
            <ac:picMk id="8" creationId="{0331BEF0-034E-E81F-0AEE-F8665AC0A4E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3-22T00:16:05.129" v="2467"/>
              <pc2:cmMkLst xmlns:pc2="http://schemas.microsoft.com/office/powerpoint/2019/9/main/command">
                <pc:docMk/>
                <pc:sldMk cId="2712881539" sldId="308"/>
                <pc2:cmMk id="{8251389D-9FE5-4177-B477-BF0944655AFB}"/>
              </pc2:cmMkLst>
            </pc226:cmChg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3-22T00:16:02.307" v="2466"/>
              <pc2:cmMkLst xmlns:pc2="http://schemas.microsoft.com/office/powerpoint/2019/9/main/command">
                <pc:docMk/>
                <pc:sldMk cId="2712881539" sldId="308"/>
                <pc2:cmMk id="{A0C807C6-890B-4D5C-BAAB-1D9D9DC6AE1D}"/>
              </pc2:cmMkLst>
              <pc226:cmRplyChg chg="add">
                <pc226:chgData name="Catherine Knight (Agency for Clinical Innovation)" userId="a765b945-b109-4749-b79b-ae5f023404af" providerId="ADAL" clId="{1D1691D0-9465-4BEF-8835-86304A539482}" dt="2024-02-07T02:28:05.627" v="1133"/>
                <pc2:cmRplyMkLst xmlns:pc2="http://schemas.microsoft.com/office/powerpoint/2019/9/main/command">
                  <pc:docMk/>
                  <pc:sldMk cId="2712881539" sldId="308"/>
                  <pc2:cmMk id="{A0C807C6-890B-4D5C-BAAB-1D9D9DC6AE1D}"/>
                  <pc2:cmRplyMk id="{E81D8E02-7937-451E-B6FD-8221620CA6A3}"/>
                </pc2:cmRplyMkLst>
              </pc226:cmRplyChg>
            </pc226:cmChg>
          </p:ext>
        </pc:extLst>
      </pc:sldChg>
      <pc:sldChg chg="addSp delSp modSp mod delCm">
        <pc:chgData name="Catherine Knight (Agency for Clinical Innovation)" userId="a765b945-b109-4749-b79b-ae5f023404af" providerId="ADAL" clId="{1D1691D0-9465-4BEF-8835-86304A539482}" dt="2024-03-22T00:17:11.488" v="2475"/>
        <pc:sldMkLst>
          <pc:docMk/>
          <pc:sldMk cId="3849996713" sldId="309"/>
        </pc:sldMkLst>
        <pc:spChg chg="mod">
          <ac:chgData name="Catherine Knight (Agency for Clinical Innovation)" userId="a765b945-b109-4749-b79b-ae5f023404af" providerId="ADAL" clId="{1D1691D0-9465-4BEF-8835-86304A539482}" dt="2024-02-07T02:33:17.755" v="1222" actId="6549"/>
          <ac:spMkLst>
            <pc:docMk/>
            <pc:sldMk cId="3849996713" sldId="309"/>
            <ac:spMk id="6" creationId="{38BA1641-4EE4-0CED-EEFF-6611EA517A5B}"/>
          </ac:spMkLst>
        </pc:spChg>
        <pc:spChg chg="mod">
          <ac:chgData name="Catherine Knight (Agency for Clinical Innovation)" userId="a765b945-b109-4749-b79b-ae5f023404af" providerId="ADAL" clId="{1D1691D0-9465-4BEF-8835-86304A539482}" dt="2024-02-26T22:42:09.216" v="2149" actId="554"/>
          <ac:spMkLst>
            <pc:docMk/>
            <pc:sldMk cId="3849996713" sldId="309"/>
            <ac:spMk id="9" creationId="{A20492F7-772A-EA76-4F18-5E035756EA02}"/>
          </ac:spMkLst>
        </pc:spChg>
        <pc:spChg chg="mod">
          <ac:chgData name="Catherine Knight (Agency for Clinical Innovation)" userId="a765b945-b109-4749-b79b-ae5f023404af" providerId="ADAL" clId="{1D1691D0-9465-4BEF-8835-86304A539482}" dt="2024-02-26T22:42:09.216" v="2149" actId="554"/>
          <ac:spMkLst>
            <pc:docMk/>
            <pc:sldMk cId="3849996713" sldId="309"/>
            <ac:spMk id="10" creationId="{89F787F6-82F1-8738-A7C2-2D8D46EAFF91}"/>
          </ac:spMkLst>
        </pc:spChg>
        <pc:spChg chg="mod">
          <ac:chgData name="Catherine Knight (Agency for Clinical Innovation)" userId="a765b945-b109-4749-b79b-ae5f023404af" providerId="ADAL" clId="{1D1691D0-9465-4BEF-8835-86304A539482}" dt="2024-02-26T22:42:09.216" v="2149" actId="554"/>
          <ac:spMkLst>
            <pc:docMk/>
            <pc:sldMk cId="3849996713" sldId="309"/>
            <ac:spMk id="11" creationId="{151E9671-EDEA-9745-1CBD-30C8C1E3EBB8}"/>
          </ac:spMkLst>
        </pc:spChg>
        <pc:picChg chg="add mod ord modCrop">
          <ac:chgData name="Catherine Knight (Agency for Clinical Innovation)" userId="a765b945-b109-4749-b79b-ae5f023404af" providerId="ADAL" clId="{1D1691D0-9465-4BEF-8835-86304A539482}" dt="2024-02-09T02:54:49.551" v="1988" actId="167"/>
          <ac:picMkLst>
            <pc:docMk/>
            <pc:sldMk cId="3849996713" sldId="309"/>
            <ac:picMk id="3" creationId="{0CBAFF52-F698-DADF-346E-DA7BE9F1A5C7}"/>
          </ac:picMkLst>
        </pc:picChg>
        <pc:picChg chg="del">
          <ac:chgData name="Catherine Knight (Agency for Clinical Innovation)" userId="a765b945-b109-4749-b79b-ae5f023404af" providerId="ADAL" clId="{1D1691D0-9465-4BEF-8835-86304A539482}" dt="2024-02-09T02:54:51.687" v="1989" actId="478"/>
          <ac:picMkLst>
            <pc:docMk/>
            <pc:sldMk cId="3849996713" sldId="309"/>
            <ac:picMk id="8" creationId="{BB5CEA2F-D667-FA7E-AA43-892F5980D44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3-22T00:17:11.488" v="2475"/>
              <pc2:cmMkLst xmlns:pc2="http://schemas.microsoft.com/office/powerpoint/2019/9/main/command">
                <pc:docMk/>
                <pc:sldMk cId="3849996713" sldId="309"/>
                <pc2:cmMk id="{D330EC2C-F0AB-4503-8BC6-3EBC0611D8B5}"/>
              </pc2:cmMkLst>
            </pc226:cmChg>
          </p:ext>
        </pc:extLst>
      </pc:sldChg>
      <pc:sldChg chg="addSp delSp modSp mod modClrScheme delCm chgLayout">
        <pc:chgData name="Catherine Knight (Agency for Clinical Innovation)" userId="a765b945-b109-4749-b79b-ae5f023404af" providerId="ADAL" clId="{1D1691D0-9465-4BEF-8835-86304A539482}" dt="2024-03-22T00:17:30.293" v="2478"/>
        <pc:sldMkLst>
          <pc:docMk/>
          <pc:sldMk cId="242604554" sldId="311"/>
        </pc:sldMkLst>
        <pc:spChg chg="add mod ord">
          <ac:chgData name="Catherine Knight (Agency for Clinical Innovation)" userId="a765b945-b109-4749-b79b-ae5f023404af" providerId="ADAL" clId="{1D1691D0-9465-4BEF-8835-86304A539482}" dt="2024-02-26T22:51:55.495" v="2155" actId="700"/>
          <ac:spMkLst>
            <pc:docMk/>
            <pc:sldMk cId="242604554" sldId="311"/>
            <ac:spMk id="2" creationId="{9D845D4B-9A19-63E6-B689-F79578CCF669}"/>
          </ac:spMkLst>
        </pc:spChg>
        <pc:spChg chg="add mod ord">
          <ac:chgData name="Catherine Knight (Agency for Clinical Innovation)" userId="a765b945-b109-4749-b79b-ae5f023404af" providerId="ADAL" clId="{1D1691D0-9465-4BEF-8835-86304A539482}" dt="2024-02-26T22:52:18.409" v="2161" actId="20577"/>
          <ac:spMkLst>
            <pc:docMk/>
            <pc:sldMk cId="242604554" sldId="311"/>
            <ac:spMk id="4" creationId="{1E1052F3-3730-411C-8DBF-14A93910B936}"/>
          </ac:spMkLst>
        </pc:spChg>
        <pc:spChg chg="mod ord">
          <ac:chgData name="Catherine Knight (Agency for Clinical Innovation)" userId="a765b945-b109-4749-b79b-ae5f023404af" providerId="ADAL" clId="{1D1691D0-9465-4BEF-8835-86304A539482}" dt="2024-02-26T22:52:29.176" v="2166" actId="20577"/>
          <ac:spMkLst>
            <pc:docMk/>
            <pc:sldMk cId="242604554" sldId="311"/>
            <ac:spMk id="6" creationId="{E61DEFFD-BD75-AF1A-AC2C-7BD2BF03AE62}"/>
          </ac:spMkLst>
        </pc:spChg>
        <pc:spChg chg="del mod">
          <ac:chgData name="Catherine Knight (Agency for Clinical Innovation)" userId="a765b945-b109-4749-b79b-ae5f023404af" providerId="ADAL" clId="{1D1691D0-9465-4BEF-8835-86304A539482}" dt="2024-02-26T22:51:50.214" v="2154" actId="478"/>
          <ac:spMkLst>
            <pc:docMk/>
            <pc:sldMk cId="242604554" sldId="311"/>
            <ac:spMk id="10" creationId="{BB1F170B-CD22-8918-0408-DBEFBEF5FC8A}"/>
          </ac:spMkLst>
        </pc:spChg>
        <pc:picChg chg="add mod modCrop">
          <ac:chgData name="Catherine Knight (Agency for Clinical Innovation)" userId="a765b945-b109-4749-b79b-ae5f023404af" providerId="ADAL" clId="{1D1691D0-9465-4BEF-8835-86304A539482}" dt="2024-02-09T02:48:12.096" v="1903" actId="1076"/>
          <ac:picMkLst>
            <pc:docMk/>
            <pc:sldMk cId="242604554" sldId="311"/>
            <ac:picMk id="3" creationId="{4B8CE65B-7152-4161-3066-229EA6B0CB86}"/>
          </ac:picMkLst>
        </pc:picChg>
        <pc:picChg chg="mod">
          <ac:chgData name="Catherine Knight (Agency for Clinical Innovation)" userId="a765b945-b109-4749-b79b-ae5f023404af" providerId="ADAL" clId="{1D1691D0-9465-4BEF-8835-86304A539482}" dt="2024-03-22T00:17:27.762" v="2477" actId="1076"/>
          <ac:picMkLst>
            <pc:docMk/>
            <pc:sldMk cId="242604554" sldId="311"/>
            <ac:picMk id="5" creationId="{D65EDF3A-4BC5-968C-F834-274058A5F0B5}"/>
          </ac:picMkLst>
        </pc:picChg>
        <pc:picChg chg="del">
          <ac:chgData name="Catherine Knight (Agency for Clinical Innovation)" userId="a765b945-b109-4749-b79b-ae5f023404af" providerId="ADAL" clId="{1D1691D0-9465-4BEF-8835-86304A539482}" dt="2024-02-09T02:47:32.536" v="1897" actId="478"/>
          <ac:picMkLst>
            <pc:docMk/>
            <pc:sldMk cId="242604554" sldId="311"/>
            <ac:picMk id="8" creationId="{03CD60F8-CEB8-5DF3-AE55-DB57E500414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3-22T00:17:30.293" v="2478"/>
              <pc2:cmMkLst xmlns:pc2="http://schemas.microsoft.com/office/powerpoint/2019/9/main/command">
                <pc:docMk/>
                <pc:sldMk cId="242604554" sldId="311"/>
                <pc2:cmMk id="{5DF304D6-609C-4AAC-9B8C-5FFEB1B4B834}"/>
              </pc2:cmMkLst>
            </pc226:cmChg>
          </p:ext>
        </pc:extLst>
      </pc:sldChg>
      <pc:sldChg chg="addSp delSp modSp del mod">
        <pc:chgData name="Catherine Knight (Agency for Clinical Innovation)" userId="a765b945-b109-4749-b79b-ae5f023404af" providerId="ADAL" clId="{1D1691D0-9465-4BEF-8835-86304A539482}" dt="2024-02-26T23:04:11.506" v="2173" actId="47"/>
        <pc:sldMkLst>
          <pc:docMk/>
          <pc:sldMk cId="1085662540" sldId="312"/>
        </pc:sldMkLst>
        <pc:spChg chg="mod">
          <ac:chgData name="Catherine Knight (Agency for Clinical Innovation)" userId="a765b945-b109-4749-b79b-ae5f023404af" providerId="ADAL" clId="{1D1691D0-9465-4BEF-8835-86304A539482}" dt="2024-02-09T00:31:10.555" v="1270" actId="20577"/>
          <ac:spMkLst>
            <pc:docMk/>
            <pc:sldMk cId="1085662540" sldId="312"/>
            <ac:spMk id="5" creationId="{9A86175A-F949-4313-400E-5BC5B3AC7814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49:40.434" v="1934" actId="1076"/>
          <ac:spMkLst>
            <pc:docMk/>
            <pc:sldMk cId="1085662540" sldId="312"/>
            <ac:spMk id="13" creationId="{0FD8BCAC-F21A-9598-518E-EDCD585804A9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49:33.335" v="1932" actId="1076"/>
          <ac:spMkLst>
            <pc:docMk/>
            <pc:sldMk cId="1085662540" sldId="312"/>
            <ac:spMk id="14" creationId="{D9F62AC9-38DF-61C4-8974-702DC6CDE142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50:28.055" v="1956" actId="554"/>
          <ac:spMkLst>
            <pc:docMk/>
            <pc:sldMk cId="1085662540" sldId="312"/>
            <ac:spMk id="15" creationId="{0EF1C62E-4290-6920-9D9D-DC0D8616B22B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50:06.184" v="1945" actId="1037"/>
          <ac:spMkLst>
            <pc:docMk/>
            <pc:sldMk cId="1085662540" sldId="312"/>
            <ac:spMk id="16" creationId="{90D4E178-A2F1-9EB8-C275-F1306FB8407E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50:28.055" v="1956" actId="554"/>
          <ac:spMkLst>
            <pc:docMk/>
            <pc:sldMk cId="1085662540" sldId="312"/>
            <ac:spMk id="17" creationId="{7EDFF9A4-C962-7ECC-B994-A1E1D9AB0D87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50:28.055" v="1956" actId="554"/>
          <ac:spMkLst>
            <pc:docMk/>
            <pc:sldMk cId="1085662540" sldId="312"/>
            <ac:spMk id="18" creationId="{CA9AE3EE-B68C-7FFA-7C5D-3BD573306021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50:28.055" v="1956" actId="554"/>
          <ac:spMkLst>
            <pc:docMk/>
            <pc:sldMk cId="1085662540" sldId="312"/>
            <ac:spMk id="19" creationId="{33FB8570-F7B7-71C2-B24F-837C4A1D482E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50:28.055" v="1956" actId="554"/>
          <ac:spMkLst>
            <pc:docMk/>
            <pc:sldMk cId="1085662540" sldId="312"/>
            <ac:spMk id="20" creationId="{5E1B0C54-389A-EA4E-FA2E-1836BBFCEAB6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0:47:05.403" v="1493" actId="1076"/>
          <ac:spMkLst>
            <pc:docMk/>
            <pc:sldMk cId="1085662540" sldId="312"/>
            <ac:spMk id="21" creationId="{A253DCB2-E7C6-B7F2-CEAE-FB71DC5C32CF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49:42.970" v="1935" actId="1076"/>
          <ac:spMkLst>
            <pc:docMk/>
            <pc:sldMk cId="1085662540" sldId="312"/>
            <ac:spMk id="22" creationId="{2C52506A-BA7A-2485-37D1-F63B270C7706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49:37.453" v="1933" actId="1076"/>
          <ac:spMkLst>
            <pc:docMk/>
            <pc:sldMk cId="1085662540" sldId="312"/>
            <ac:spMk id="24" creationId="{05D4048F-C8CE-FA88-5DA4-24B7F052A5B4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0:34:00.212" v="1287" actId="1076"/>
          <ac:spMkLst>
            <pc:docMk/>
            <pc:sldMk cId="1085662540" sldId="312"/>
            <ac:spMk id="25" creationId="{7AE57496-6A85-E78E-236B-D046DC4A7F0F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49:46.792" v="1936" actId="1076"/>
          <ac:spMkLst>
            <pc:docMk/>
            <pc:sldMk cId="1085662540" sldId="312"/>
            <ac:spMk id="27" creationId="{EF83D511-4599-D803-4BDD-CF709D923995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0:47:00.259" v="1477" actId="1076"/>
          <ac:spMkLst>
            <pc:docMk/>
            <pc:sldMk cId="1085662540" sldId="312"/>
            <ac:spMk id="28" creationId="{EE71B4B4-2EF8-2B10-6DF1-4889E314D91A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0:47:00.684" v="1479" actId="1076"/>
          <ac:spMkLst>
            <pc:docMk/>
            <pc:sldMk cId="1085662540" sldId="312"/>
            <ac:spMk id="29" creationId="{F9523E77-51FA-2AAB-4D6B-217CFA3729B8}"/>
          </ac:spMkLst>
        </pc:spChg>
        <pc:spChg chg="mod">
          <ac:chgData name="Catherine Knight (Agency for Clinical Innovation)" userId="a765b945-b109-4749-b79b-ae5f023404af" providerId="ADAL" clId="{1D1691D0-9465-4BEF-8835-86304A539482}" dt="2024-02-26T22:55:32.496" v="2169" actId="14100"/>
          <ac:spMkLst>
            <pc:docMk/>
            <pc:sldMk cId="1085662540" sldId="312"/>
            <ac:spMk id="30" creationId="{3DD4286E-C078-A92D-EADC-0CD69694B0AA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0:32:09.496" v="1285" actId="1076"/>
          <ac:spMkLst>
            <pc:docMk/>
            <pc:sldMk cId="1085662540" sldId="312"/>
            <ac:spMk id="31" creationId="{01505293-B06C-B224-660A-A4CF72C944A9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1:27:30.002" v="1720" actId="2711"/>
          <ac:spMkLst>
            <pc:docMk/>
            <pc:sldMk cId="1085662540" sldId="312"/>
            <ac:spMk id="32" creationId="{5FB6A04D-A7ED-6C62-1BE6-0951E7CBB7C8}"/>
          </ac:spMkLst>
        </pc:spChg>
        <pc:picChg chg="add mod ord modCrop">
          <ac:chgData name="Catherine Knight (Agency for Clinical Innovation)" userId="a765b945-b109-4749-b79b-ae5f023404af" providerId="ADAL" clId="{1D1691D0-9465-4BEF-8835-86304A539482}" dt="2024-02-09T02:49:57.320" v="1940" actId="1076"/>
          <ac:picMkLst>
            <pc:docMk/>
            <pc:sldMk cId="1085662540" sldId="312"/>
            <ac:picMk id="3" creationId="{2F26D679-A97D-BD92-D1AA-5F585D5F44BB}"/>
          </ac:picMkLst>
        </pc:picChg>
        <pc:picChg chg="add del">
          <ac:chgData name="Catherine Knight (Agency for Clinical Innovation)" userId="a765b945-b109-4749-b79b-ae5f023404af" providerId="ADAL" clId="{1D1691D0-9465-4BEF-8835-86304A539482}" dt="2024-02-26T23:03:54.911" v="2171" actId="22"/>
          <ac:picMkLst>
            <pc:docMk/>
            <pc:sldMk cId="1085662540" sldId="312"/>
            <ac:picMk id="4" creationId="{1D7DA6DA-8400-B829-3B0D-99F4804AF3E8}"/>
          </ac:picMkLst>
        </pc:picChg>
        <pc:picChg chg="del mod">
          <ac:chgData name="Catherine Knight (Agency for Clinical Innovation)" userId="a765b945-b109-4749-b79b-ae5f023404af" providerId="ADAL" clId="{1D1691D0-9465-4BEF-8835-86304A539482}" dt="2024-02-09T02:49:15.783" v="1915" actId="478"/>
          <ac:picMkLst>
            <pc:docMk/>
            <pc:sldMk cId="1085662540" sldId="312"/>
            <ac:picMk id="12" creationId="{4D21087C-86DF-6998-AE31-3D959B988905}"/>
          </ac:picMkLst>
        </pc:picChg>
      </pc:sldChg>
      <pc:sldChg chg="addSp delSp modSp del mod">
        <pc:chgData name="Catherine Knight (Agency for Clinical Innovation)" userId="a765b945-b109-4749-b79b-ae5f023404af" providerId="ADAL" clId="{1D1691D0-9465-4BEF-8835-86304A539482}" dt="2024-02-26T23:22:43.879" v="2257" actId="47"/>
        <pc:sldMkLst>
          <pc:docMk/>
          <pc:sldMk cId="1560718446" sldId="313"/>
        </pc:sldMkLst>
        <pc:spChg chg="add del">
          <ac:chgData name="Catherine Knight (Agency for Clinical Innovation)" userId="a765b945-b109-4749-b79b-ae5f023404af" providerId="ADAL" clId="{1D1691D0-9465-4BEF-8835-86304A539482}" dt="2024-02-26T23:08:27.812" v="2182" actId="478"/>
          <ac:spMkLst>
            <pc:docMk/>
            <pc:sldMk cId="1560718446" sldId="313"/>
            <ac:spMk id="5" creationId="{F039E8A9-1FC6-29D9-6CCA-6C169F6A2C1C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0:34:07.052" v="1289" actId="6549"/>
          <ac:spMkLst>
            <pc:docMk/>
            <pc:sldMk cId="1560718446" sldId="313"/>
            <ac:spMk id="6" creationId="{7C777DE2-E6A2-C8B1-EEC1-D984B2BE2E25}"/>
          </ac:spMkLst>
        </pc:spChg>
        <pc:spChg chg="mod">
          <ac:chgData name="Catherine Knight (Agency for Clinical Innovation)" userId="a765b945-b109-4749-b79b-ae5f023404af" providerId="ADAL" clId="{1D1691D0-9465-4BEF-8835-86304A539482}" dt="2024-02-26T23:19:12.496" v="2255" actId="2711"/>
          <ac:spMkLst>
            <pc:docMk/>
            <pc:sldMk cId="1560718446" sldId="313"/>
            <ac:spMk id="11" creationId="{1AD5005B-8114-3984-896D-7E70DBB234BC}"/>
          </ac:spMkLst>
        </pc:spChg>
        <pc:spChg chg="mod">
          <ac:chgData name="Catherine Knight (Agency for Clinical Innovation)" userId="a765b945-b109-4749-b79b-ae5f023404af" providerId="ADAL" clId="{1D1691D0-9465-4BEF-8835-86304A539482}" dt="2024-02-26T23:19:12.496" v="2255" actId="2711"/>
          <ac:spMkLst>
            <pc:docMk/>
            <pc:sldMk cId="1560718446" sldId="313"/>
            <ac:spMk id="12" creationId="{B1D06884-610A-177E-342B-90FE34145A39}"/>
          </ac:spMkLst>
        </pc:spChg>
        <pc:spChg chg="mod">
          <ac:chgData name="Catherine Knight (Agency for Clinical Innovation)" userId="a765b945-b109-4749-b79b-ae5f023404af" providerId="ADAL" clId="{1D1691D0-9465-4BEF-8835-86304A539482}" dt="2024-02-26T23:19:12.496" v="2255" actId="2711"/>
          <ac:spMkLst>
            <pc:docMk/>
            <pc:sldMk cId="1560718446" sldId="313"/>
            <ac:spMk id="13" creationId="{2135A044-AA61-B77E-36C8-B5B258D3D210}"/>
          </ac:spMkLst>
        </pc:spChg>
        <pc:spChg chg="mod">
          <ac:chgData name="Catherine Knight (Agency for Clinical Innovation)" userId="a765b945-b109-4749-b79b-ae5f023404af" providerId="ADAL" clId="{1D1691D0-9465-4BEF-8835-86304A539482}" dt="2024-02-26T23:19:12.496" v="2255" actId="2711"/>
          <ac:spMkLst>
            <pc:docMk/>
            <pc:sldMk cId="1560718446" sldId="313"/>
            <ac:spMk id="14" creationId="{9399A090-A05F-2259-6464-DD5B1F7EC62A}"/>
          </ac:spMkLst>
        </pc:spChg>
        <pc:spChg chg="mod">
          <ac:chgData name="Catherine Knight (Agency for Clinical Innovation)" userId="a765b945-b109-4749-b79b-ae5f023404af" providerId="ADAL" clId="{1D1691D0-9465-4BEF-8835-86304A539482}" dt="2024-02-26T23:19:12.496" v="2255" actId="2711"/>
          <ac:spMkLst>
            <pc:docMk/>
            <pc:sldMk cId="1560718446" sldId="313"/>
            <ac:spMk id="15" creationId="{2E786CCA-605E-07A3-37C7-39EFA8776DB4}"/>
          </ac:spMkLst>
        </pc:spChg>
        <pc:spChg chg="mod">
          <ac:chgData name="Catherine Knight (Agency for Clinical Innovation)" userId="a765b945-b109-4749-b79b-ae5f023404af" providerId="ADAL" clId="{1D1691D0-9465-4BEF-8835-86304A539482}" dt="2024-02-26T23:19:12.496" v="2255" actId="2711"/>
          <ac:spMkLst>
            <pc:docMk/>
            <pc:sldMk cId="1560718446" sldId="313"/>
            <ac:spMk id="16" creationId="{C989E6A7-8A66-4A06-A115-0BE9915A6552}"/>
          </ac:spMkLst>
        </pc:spChg>
        <pc:spChg chg="add mod">
          <ac:chgData name="Catherine Knight (Agency for Clinical Innovation)" userId="a765b945-b109-4749-b79b-ae5f023404af" providerId="ADAL" clId="{1D1691D0-9465-4BEF-8835-86304A539482}" dt="2024-02-26T23:12:52.117" v="2241" actId="14100"/>
          <ac:spMkLst>
            <pc:docMk/>
            <pc:sldMk cId="1560718446" sldId="313"/>
            <ac:spMk id="20" creationId="{B4DA34B2-B93F-2192-4F8F-7B5B40D8C016}"/>
          </ac:spMkLst>
        </pc:spChg>
        <pc:spChg chg="add mod">
          <ac:chgData name="Catherine Knight (Agency for Clinical Innovation)" userId="a765b945-b109-4749-b79b-ae5f023404af" providerId="ADAL" clId="{1D1691D0-9465-4BEF-8835-86304A539482}" dt="2024-02-26T23:12:56.316" v="2247" actId="1035"/>
          <ac:spMkLst>
            <pc:docMk/>
            <pc:sldMk cId="1560718446" sldId="313"/>
            <ac:spMk id="21" creationId="{5F25DBCC-2D69-205A-27A0-B13F59A0BA49}"/>
          </ac:spMkLst>
        </pc:spChg>
        <pc:spChg chg="add mod">
          <ac:chgData name="Catherine Knight (Agency for Clinical Innovation)" userId="a765b945-b109-4749-b79b-ae5f023404af" providerId="ADAL" clId="{1D1691D0-9465-4BEF-8835-86304A539482}" dt="2024-02-26T23:13:03.597" v="2254" actId="1037"/>
          <ac:spMkLst>
            <pc:docMk/>
            <pc:sldMk cId="1560718446" sldId="313"/>
            <ac:spMk id="22" creationId="{DBFBFB86-C8F4-0FB4-0447-9282CFAB20DD}"/>
          </ac:spMkLst>
        </pc:spChg>
        <pc:picChg chg="add mod ord modCrop">
          <ac:chgData name="Catherine Knight (Agency for Clinical Innovation)" userId="a765b945-b109-4749-b79b-ae5f023404af" providerId="ADAL" clId="{1D1691D0-9465-4BEF-8835-86304A539482}" dt="2024-02-26T23:10:53.973" v="2213" actId="1076"/>
          <ac:picMkLst>
            <pc:docMk/>
            <pc:sldMk cId="1560718446" sldId="313"/>
            <ac:picMk id="3" creationId="{0E5C5439-30EF-60F7-1D51-A79BDED32A0C}"/>
          </ac:picMkLst>
        </pc:picChg>
        <pc:picChg chg="del mod">
          <ac:chgData name="Catherine Knight (Agency for Clinical Innovation)" userId="a765b945-b109-4749-b79b-ae5f023404af" providerId="ADAL" clId="{1D1691D0-9465-4BEF-8835-86304A539482}" dt="2024-02-09T02:53:29.055" v="1968" actId="478"/>
          <ac:picMkLst>
            <pc:docMk/>
            <pc:sldMk cId="1560718446" sldId="313"/>
            <ac:picMk id="7" creationId="{9F34E31E-0476-4A22-ADD1-3CF9AABE0BBC}"/>
          </ac:picMkLst>
        </pc:picChg>
        <pc:cxnChg chg="add del">
          <ac:chgData name="Catherine Knight (Agency for Clinical Innovation)" userId="a765b945-b109-4749-b79b-ae5f023404af" providerId="ADAL" clId="{1D1691D0-9465-4BEF-8835-86304A539482}" dt="2024-02-26T23:07:07.509" v="2177" actId="11529"/>
          <ac:cxnSpMkLst>
            <pc:docMk/>
            <pc:sldMk cId="1560718446" sldId="313"/>
            <ac:cxnSpMk id="4" creationId="{9FF09BB5-A7DE-C26F-A67A-D4F4397FC722}"/>
          </ac:cxnSpMkLst>
        </pc:cxnChg>
        <pc:cxnChg chg="add del mod">
          <ac:chgData name="Catherine Knight (Agency for Clinical Innovation)" userId="a765b945-b109-4749-b79b-ae5f023404af" providerId="ADAL" clId="{1D1691D0-9465-4BEF-8835-86304A539482}" dt="2024-02-26T23:08:24.996" v="2181" actId="478"/>
          <ac:cxnSpMkLst>
            <pc:docMk/>
            <pc:sldMk cId="1560718446" sldId="313"/>
            <ac:cxnSpMk id="8" creationId="{E4B80DA6-0ECE-8107-C047-914F80ABE22C}"/>
          </ac:cxnSpMkLst>
        </pc:cxnChg>
        <pc:cxnChg chg="add mod">
          <ac:chgData name="Catherine Knight (Agency for Clinical Innovation)" userId="a765b945-b109-4749-b79b-ae5f023404af" providerId="ADAL" clId="{1D1691D0-9465-4BEF-8835-86304A539482}" dt="2024-02-26T23:12:29.737" v="2225" actId="692"/>
          <ac:cxnSpMkLst>
            <pc:docMk/>
            <pc:sldMk cId="1560718446" sldId="313"/>
            <ac:cxnSpMk id="10" creationId="{93495036-114B-69E8-8CE3-4829826C14F8}"/>
          </ac:cxnSpMkLst>
        </pc:cxnChg>
        <pc:cxnChg chg="add del mod">
          <ac:chgData name="Catherine Knight (Agency for Clinical Innovation)" userId="a765b945-b109-4749-b79b-ae5f023404af" providerId="ADAL" clId="{1D1691D0-9465-4BEF-8835-86304A539482}" dt="2024-02-26T23:09:44.236" v="2195" actId="478"/>
          <ac:cxnSpMkLst>
            <pc:docMk/>
            <pc:sldMk cId="1560718446" sldId="313"/>
            <ac:cxnSpMk id="17" creationId="{4B028CD2-28B5-BC20-4927-1EA732D5A7F6}"/>
          </ac:cxnSpMkLst>
        </pc:cxnChg>
      </pc:sldChg>
      <pc:sldChg chg="modSp mod modClrScheme chgLayout">
        <pc:chgData name="Catherine Knight (Agency for Clinical Innovation)" userId="a765b945-b109-4749-b79b-ae5f023404af" providerId="ADAL" clId="{1D1691D0-9465-4BEF-8835-86304A539482}" dt="2024-02-09T00:36:51.841" v="1335" actId="14100"/>
        <pc:sldMkLst>
          <pc:docMk/>
          <pc:sldMk cId="1132126462" sldId="314"/>
        </pc:sldMkLst>
        <pc:spChg chg="mod ord">
          <ac:chgData name="Catherine Knight (Agency for Clinical Innovation)" userId="a765b945-b109-4749-b79b-ae5f023404af" providerId="ADAL" clId="{1D1691D0-9465-4BEF-8835-86304A539482}" dt="2024-02-09T00:36:46.954" v="1334" actId="120"/>
          <ac:spMkLst>
            <pc:docMk/>
            <pc:sldMk cId="1132126462" sldId="314"/>
            <ac:spMk id="2" creationId="{1723DD32-540E-858D-EF36-D026CDBE65F2}"/>
          </ac:spMkLst>
        </pc:spChg>
        <pc:spChg chg="mod ord">
          <ac:chgData name="Catherine Knight (Agency for Clinical Innovation)" userId="a765b945-b109-4749-b79b-ae5f023404af" providerId="ADAL" clId="{1D1691D0-9465-4BEF-8835-86304A539482}" dt="2024-02-09T00:36:51.841" v="1335" actId="14100"/>
          <ac:spMkLst>
            <pc:docMk/>
            <pc:sldMk cId="1132126462" sldId="314"/>
            <ac:spMk id="4" creationId="{D3EB625B-FBEA-9809-C021-6B4C3BCF083E}"/>
          </ac:spMkLst>
        </pc:spChg>
      </pc:sldChg>
      <pc:sldChg chg="addSp delSp modSp mod">
        <pc:chgData name="Catherine Knight (Agency for Clinical Innovation)" userId="a765b945-b109-4749-b79b-ae5f023404af" providerId="ADAL" clId="{1D1691D0-9465-4BEF-8835-86304A539482}" dt="2024-02-28T00:55:53.176" v="2259" actId="20577"/>
        <pc:sldMkLst>
          <pc:docMk/>
          <pc:sldMk cId="923682596" sldId="315"/>
        </pc:sldMkLst>
        <pc:spChg chg="mod">
          <ac:chgData name="Catherine Knight (Agency for Clinical Innovation)" userId="a765b945-b109-4749-b79b-ae5f023404af" providerId="ADAL" clId="{1D1691D0-9465-4BEF-8835-86304A539482}" dt="2024-02-09T02:36:32.781" v="1803" actId="12789"/>
          <ac:spMkLst>
            <pc:docMk/>
            <pc:sldMk cId="923682596" sldId="315"/>
            <ac:spMk id="4" creationId="{0DCDD0A1-966A-AFC8-0AC8-7CA7BC7DBABE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29:15.154" v="1726" actId="207"/>
          <ac:spMkLst>
            <pc:docMk/>
            <pc:sldMk cId="923682596" sldId="315"/>
            <ac:spMk id="5" creationId="{F92B7C42-2622-4716-A21B-F03DF6980317}"/>
          </ac:spMkLst>
        </pc:spChg>
        <pc:spChg chg="mod">
          <ac:chgData name="Catherine Knight (Agency for Clinical Innovation)" userId="a765b945-b109-4749-b79b-ae5f023404af" providerId="ADAL" clId="{1D1691D0-9465-4BEF-8835-86304A539482}" dt="2024-02-28T00:55:53.176" v="2259" actId="20577"/>
          <ac:spMkLst>
            <pc:docMk/>
            <pc:sldMk cId="923682596" sldId="315"/>
            <ac:spMk id="18" creationId="{D9C564BE-3CBC-3B65-5627-867D0906DADF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35:34.145" v="1796" actId="12789"/>
          <ac:spMkLst>
            <pc:docMk/>
            <pc:sldMk cId="923682596" sldId="315"/>
            <ac:spMk id="19" creationId="{586F7503-B061-372A-4FBD-588EF861663A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35:41.246" v="1797" actId="12789"/>
          <ac:spMkLst>
            <pc:docMk/>
            <pc:sldMk cId="923682596" sldId="315"/>
            <ac:spMk id="20" creationId="{DA2E5676-1C44-1689-A3A0-14C93F6DE28F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35:44.970" v="1798" actId="12789"/>
          <ac:spMkLst>
            <pc:docMk/>
            <pc:sldMk cId="923682596" sldId="315"/>
            <ac:spMk id="21" creationId="{9158CD62-BCE4-52CD-C24B-7D18415C5D9E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36:38.976" v="1804" actId="12789"/>
          <ac:spMkLst>
            <pc:docMk/>
            <pc:sldMk cId="923682596" sldId="315"/>
            <ac:spMk id="22" creationId="{773091DE-E7DE-E62B-A220-0649366B0DCD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35:25.962" v="1794" actId="12789"/>
          <ac:spMkLst>
            <pc:docMk/>
            <pc:sldMk cId="923682596" sldId="315"/>
            <ac:spMk id="23" creationId="{89508E33-8A2E-9323-6DE5-EA87985DB044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36:47.125" v="1809" actId="1036"/>
          <ac:spMkLst>
            <pc:docMk/>
            <pc:sldMk cId="923682596" sldId="315"/>
            <ac:spMk id="24" creationId="{D51A2874-5E35-3D95-2CAA-5F7378BF193A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35:18.044" v="1792" actId="12789"/>
          <ac:spMkLst>
            <pc:docMk/>
            <pc:sldMk cId="923682596" sldId="315"/>
            <ac:spMk id="25" creationId="{74B3B92F-A0C8-A816-DDDB-0E7192226712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35:44.970" v="1798" actId="12789"/>
          <ac:spMkLst>
            <pc:docMk/>
            <pc:sldMk cId="923682596" sldId="315"/>
            <ac:spMk id="26" creationId="{640BA0B9-25D1-1073-61BF-4612736884C8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35:41.246" v="1797" actId="12789"/>
          <ac:spMkLst>
            <pc:docMk/>
            <pc:sldMk cId="923682596" sldId="315"/>
            <ac:spMk id="27" creationId="{91753F8A-9368-0A15-4107-04DD6B2C1448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35:34.145" v="1796" actId="12789"/>
          <ac:spMkLst>
            <pc:docMk/>
            <pc:sldMk cId="923682596" sldId="315"/>
            <ac:spMk id="28" creationId="{568D890A-19CF-BF67-75B2-E68E5EDBDF1C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36:38.976" v="1804" actId="12789"/>
          <ac:spMkLst>
            <pc:docMk/>
            <pc:sldMk cId="923682596" sldId="315"/>
            <ac:spMk id="29" creationId="{642653AF-A4D5-DF5C-0A46-70A7766E303B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35:25.962" v="1794" actId="12789"/>
          <ac:spMkLst>
            <pc:docMk/>
            <pc:sldMk cId="923682596" sldId="315"/>
            <ac:spMk id="30" creationId="{44F5B633-ABEC-5E26-CD82-A3E2A17C5730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36:47.125" v="1809" actId="1036"/>
          <ac:spMkLst>
            <pc:docMk/>
            <pc:sldMk cId="923682596" sldId="315"/>
            <ac:spMk id="31" creationId="{FE999CB0-EA12-DBDA-75D1-665E40F6688D}"/>
          </ac:spMkLst>
        </pc:spChg>
        <pc:spChg chg="mod">
          <ac:chgData name="Catherine Knight (Agency for Clinical Innovation)" userId="a765b945-b109-4749-b79b-ae5f023404af" providerId="ADAL" clId="{1D1691D0-9465-4BEF-8835-86304A539482}" dt="2024-02-09T02:35:18.044" v="1792" actId="12789"/>
          <ac:spMkLst>
            <pc:docMk/>
            <pc:sldMk cId="923682596" sldId="315"/>
            <ac:spMk id="32" creationId="{8D8BE1DA-F8DE-EA4C-0BF8-33F9A82379E6}"/>
          </ac:spMkLst>
        </pc:spChg>
        <pc:picChg chg="del">
          <ac:chgData name="Catherine Knight (Agency for Clinical Innovation)" userId="a765b945-b109-4749-b79b-ae5f023404af" providerId="ADAL" clId="{1D1691D0-9465-4BEF-8835-86304A539482}" dt="2024-02-09T02:47:12.785" v="1896" actId="478"/>
          <ac:picMkLst>
            <pc:docMk/>
            <pc:sldMk cId="923682596" sldId="315"/>
            <ac:picMk id="6" creationId="{540368FF-8369-E7B0-9517-74763AFCF41B}"/>
          </ac:picMkLst>
        </pc:picChg>
        <pc:picChg chg="add mod ord modCrop">
          <ac:chgData name="Catherine Knight (Agency for Clinical Innovation)" userId="a765b945-b109-4749-b79b-ae5f023404af" providerId="ADAL" clId="{1D1691D0-9465-4BEF-8835-86304A539482}" dt="2024-02-09T02:47:09.062" v="1895" actId="167"/>
          <ac:picMkLst>
            <pc:docMk/>
            <pc:sldMk cId="923682596" sldId="315"/>
            <ac:picMk id="33" creationId="{5006219A-F7D1-71A1-D54B-6BCE09F4E6D1}"/>
          </ac:picMkLst>
        </pc:picChg>
      </pc:sldChg>
      <pc:sldChg chg="addSp delSp modSp mod delCm chgLayout">
        <pc:chgData name="Catherine Knight (Agency for Clinical Innovation)" userId="a765b945-b109-4749-b79b-ae5f023404af" providerId="ADAL" clId="{1D1691D0-9465-4BEF-8835-86304A539482}" dt="2024-03-22T00:18:23.816" v="2486"/>
        <pc:sldMkLst>
          <pc:docMk/>
          <pc:sldMk cId="3890924856" sldId="316"/>
        </pc:sldMkLst>
        <pc:spChg chg="add mod ord">
          <ac:chgData name="Catherine Knight (Agency for Clinical Innovation)" userId="a765b945-b109-4749-b79b-ae5f023404af" providerId="ADAL" clId="{1D1691D0-9465-4BEF-8835-86304A539482}" dt="2024-03-22T00:18:19.855" v="2485" actId="20577"/>
          <ac:spMkLst>
            <pc:docMk/>
            <pc:sldMk cId="3890924856" sldId="316"/>
            <ac:spMk id="2" creationId="{F1A04C5C-D142-F012-94A8-CD95C32056C2}"/>
          </ac:spMkLst>
        </pc:spChg>
        <pc:spChg chg="add del mod ord">
          <ac:chgData name="Catherine Knight (Agency for Clinical Innovation)" userId="a765b945-b109-4749-b79b-ae5f023404af" providerId="ADAL" clId="{1D1691D0-9465-4BEF-8835-86304A539482}" dt="2024-02-28T01:01:29.655" v="2288"/>
          <ac:spMkLst>
            <pc:docMk/>
            <pc:sldMk cId="3890924856" sldId="316"/>
            <ac:spMk id="3" creationId="{03846636-9F20-766A-98C8-94FF79EC7C0A}"/>
          </ac:spMkLst>
        </pc:spChg>
        <pc:spChg chg="mod ord">
          <ac:chgData name="Catherine Knight (Agency for Clinical Innovation)" userId="a765b945-b109-4749-b79b-ae5f023404af" providerId="ADAL" clId="{1D1691D0-9465-4BEF-8835-86304A539482}" dt="2024-02-28T01:00:49.327" v="2287" actId="20577"/>
          <ac:spMkLst>
            <pc:docMk/>
            <pc:sldMk cId="3890924856" sldId="316"/>
            <ac:spMk id="4" creationId="{0619FA2E-F443-35D1-F33C-55AF7F8203B8}"/>
          </ac:spMkLst>
        </pc:spChg>
        <pc:picChg chg="del mod ord">
          <ac:chgData name="Catherine Knight (Agency for Clinical Innovation)" userId="a765b945-b109-4749-b79b-ae5f023404af" providerId="ADAL" clId="{1D1691D0-9465-4BEF-8835-86304A539482}" dt="2024-02-28T01:02:06.076" v="2300" actId="478"/>
          <ac:picMkLst>
            <pc:docMk/>
            <pc:sldMk cId="3890924856" sldId="316"/>
            <ac:picMk id="6" creationId="{811040B7-0AE5-D609-4C5E-34CF9109D5D0}"/>
          </ac:picMkLst>
        </pc:picChg>
        <pc:picChg chg="add mod modCrop">
          <ac:chgData name="Catherine Knight (Agency for Clinical Innovation)" userId="a765b945-b109-4749-b79b-ae5f023404af" providerId="ADAL" clId="{1D1691D0-9465-4BEF-8835-86304A539482}" dt="2024-02-28T01:02:29.519" v="2303" actId="732"/>
          <ac:picMkLst>
            <pc:docMk/>
            <pc:sldMk cId="3890924856" sldId="316"/>
            <ac:picMk id="7" creationId="{731845E8-3A92-F680-3830-69052529C1E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3-22T00:18:23.816" v="2486"/>
              <pc2:cmMkLst xmlns:pc2="http://schemas.microsoft.com/office/powerpoint/2019/9/main/command">
                <pc:docMk/>
                <pc:sldMk cId="3890924856" sldId="316"/>
                <pc2:cmMk id="{A9A651F6-37F5-4FA7-91DE-1D1CD78DCC6B}"/>
              </pc2:cmMkLst>
            </pc226:cmChg>
          </p:ext>
        </pc:extLst>
      </pc:sldChg>
      <pc:sldChg chg="addSp delSp modSp mod delCm chgLayout">
        <pc:chgData name="Catherine Knight (Agency for Clinical Innovation)" userId="a765b945-b109-4749-b79b-ae5f023404af" providerId="ADAL" clId="{1D1691D0-9465-4BEF-8835-86304A539482}" dt="2024-03-22T00:19:09.569" v="2509"/>
        <pc:sldMkLst>
          <pc:docMk/>
          <pc:sldMk cId="3825387006" sldId="317"/>
        </pc:sldMkLst>
        <pc:spChg chg="mod ord">
          <ac:chgData name="Catherine Knight (Agency for Clinical Innovation)" userId="a765b945-b109-4749-b79b-ae5f023404af" providerId="ADAL" clId="{1D1691D0-9465-4BEF-8835-86304A539482}" dt="2024-02-28T01:05:09.005" v="2324" actId="20577"/>
          <ac:spMkLst>
            <pc:docMk/>
            <pc:sldMk cId="3825387006" sldId="317"/>
            <ac:spMk id="4" creationId="{0619FA2E-F443-35D1-F33C-55AF7F8203B8}"/>
          </ac:spMkLst>
        </pc:spChg>
        <pc:spChg chg="add del mod ord">
          <ac:chgData name="Catherine Knight (Agency for Clinical Innovation)" userId="a765b945-b109-4749-b79b-ae5f023404af" providerId="ADAL" clId="{1D1691D0-9465-4BEF-8835-86304A539482}" dt="2024-03-22T00:19:05.640" v="2508" actId="113"/>
          <ac:spMkLst>
            <pc:docMk/>
            <pc:sldMk cId="3825387006" sldId="317"/>
            <ac:spMk id="5" creationId="{BFD8E686-2847-D0EB-2663-A1FF3025283C}"/>
          </ac:spMkLst>
        </pc:spChg>
        <pc:spChg chg="add mod ord">
          <ac:chgData name="Catherine Knight (Agency for Clinical Innovation)" userId="a765b945-b109-4749-b79b-ae5f023404af" providerId="ADAL" clId="{1D1691D0-9465-4BEF-8835-86304A539482}" dt="2024-02-28T01:04:34.130" v="2309" actId="700"/>
          <ac:spMkLst>
            <pc:docMk/>
            <pc:sldMk cId="3825387006" sldId="317"/>
            <ac:spMk id="6" creationId="{973743A0-1D7B-51DC-9BC4-25ABC58F4BEB}"/>
          </ac:spMkLst>
        </pc:spChg>
        <pc:picChg chg="add mod modCrop">
          <ac:chgData name="Catherine Knight (Agency for Clinical Innovation)" userId="a765b945-b109-4749-b79b-ae5f023404af" providerId="ADAL" clId="{1D1691D0-9465-4BEF-8835-86304A539482}" dt="2024-02-28T01:05:22.495" v="2325" actId="1076"/>
          <ac:picMkLst>
            <pc:docMk/>
            <pc:sldMk cId="3825387006" sldId="317"/>
            <ac:picMk id="2" creationId="{3D06EEF3-19DC-4623-F950-9B6CE6E594D4}"/>
          </ac:picMkLst>
        </pc:picChg>
        <pc:picChg chg="del">
          <ac:chgData name="Catherine Knight (Agency for Clinical Innovation)" userId="a765b945-b109-4749-b79b-ae5f023404af" providerId="ADAL" clId="{1D1691D0-9465-4BEF-8835-86304A539482}" dt="2024-02-28T01:04:23.165" v="2308" actId="478"/>
          <ac:picMkLst>
            <pc:docMk/>
            <pc:sldMk cId="3825387006" sldId="317"/>
            <ac:picMk id="3" creationId="{857E7BDE-D77A-2BBE-038D-B138C882C0C6}"/>
          </ac:picMkLst>
        </pc:picChg>
        <pc:picChg chg="add del mod ord">
          <ac:chgData name="Catherine Knight (Agency for Clinical Innovation)" userId="a765b945-b109-4749-b79b-ae5f023404af" providerId="ADAL" clId="{1D1691D0-9465-4BEF-8835-86304A539482}" dt="2024-02-28T01:04:42.022" v="2311" actId="34307"/>
          <ac:picMkLst>
            <pc:docMk/>
            <pc:sldMk cId="3825387006" sldId="317"/>
            <ac:picMk id="7" creationId="{D5A2DEF2-6C16-E34C-14AF-D9FBF1F5382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3-22T00:19:09.569" v="2509"/>
              <pc2:cmMkLst xmlns:pc2="http://schemas.microsoft.com/office/powerpoint/2019/9/main/command">
                <pc:docMk/>
                <pc:sldMk cId="3825387006" sldId="317"/>
                <pc2:cmMk id="{D0EC4205-99D4-4E3A-8C27-15D169DDE33C}"/>
              </pc2:cmMkLst>
            </pc226:cmChg>
          </p:ext>
        </pc:extLst>
      </pc:sldChg>
      <pc:sldChg chg="del modCm">
        <pc:chgData name="Catherine Knight (Agency for Clinical Innovation)" userId="a765b945-b109-4749-b79b-ae5f023404af" providerId="ADAL" clId="{1D1691D0-9465-4BEF-8835-86304A539482}" dt="2024-03-22T00:11:40.487" v="2439" actId="47"/>
        <pc:sldMkLst>
          <pc:docMk/>
          <pc:sldMk cId="621561239" sldId="3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therine Knight (Agency for Clinical Innovation)" userId="a765b945-b109-4749-b79b-ae5f023404af" providerId="ADAL" clId="{1D1691D0-9465-4BEF-8835-86304A539482}" dt="2024-02-26T22:05:21.862" v="2089"/>
              <pc2:cmMkLst xmlns:pc2="http://schemas.microsoft.com/office/powerpoint/2019/9/main/command">
                <pc:docMk/>
                <pc:sldMk cId="621561239" sldId="318"/>
                <pc2:cmMk id="{01E5C01A-8753-43AB-81F3-3893C87298B7}"/>
              </pc2:cmMkLst>
            </pc226:cmChg>
          </p:ext>
        </pc:extLst>
      </pc:sldChg>
      <pc:sldChg chg="new del">
        <pc:chgData name="Catherine Knight (Agency for Clinical Innovation)" userId="a765b945-b109-4749-b79b-ae5f023404af" providerId="ADAL" clId="{1D1691D0-9465-4BEF-8835-86304A539482}" dt="2024-02-05T01:41:02.222" v="677" actId="680"/>
        <pc:sldMkLst>
          <pc:docMk/>
          <pc:sldMk cId="621837453" sldId="318"/>
        </pc:sldMkLst>
      </pc:sldChg>
      <pc:sldChg chg="addSp delSp modSp new del mod modClrScheme chgLayout">
        <pc:chgData name="Catherine Knight (Agency for Clinical Innovation)" userId="a765b945-b109-4749-b79b-ae5f023404af" providerId="ADAL" clId="{1D1691D0-9465-4BEF-8835-86304A539482}" dt="2024-01-12T05:47:45.735" v="353" actId="47"/>
        <pc:sldMkLst>
          <pc:docMk/>
          <pc:sldMk cId="3298715500" sldId="318"/>
        </pc:sldMkLst>
        <pc:spChg chg="del mod ord">
          <ac:chgData name="Catherine Knight (Agency for Clinical Innovation)" userId="a765b945-b109-4749-b79b-ae5f023404af" providerId="ADAL" clId="{1D1691D0-9465-4BEF-8835-86304A539482}" dt="2024-01-12T05:43:58.549" v="330" actId="700"/>
          <ac:spMkLst>
            <pc:docMk/>
            <pc:sldMk cId="3298715500" sldId="318"/>
            <ac:spMk id="2" creationId="{9AE2AC24-591B-4251-516F-60B51B2F45DD}"/>
          </ac:spMkLst>
        </pc:spChg>
        <pc:spChg chg="del mod ord">
          <ac:chgData name="Catherine Knight (Agency for Clinical Innovation)" userId="a765b945-b109-4749-b79b-ae5f023404af" providerId="ADAL" clId="{1D1691D0-9465-4BEF-8835-86304A539482}" dt="2024-01-12T05:43:58.549" v="330" actId="700"/>
          <ac:spMkLst>
            <pc:docMk/>
            <pc:sldMk cId="3298715500" sldId="318"/>
            <ac:spMk id="3" creationId="{9F21129A-E4C2-9001-67FD-32B041CA28A3}"/>
          </ac:spMkLst>
        </pc:spChg>
        <pc:spChg chg="del">
          <ac:chgData name="Catherine Knight (Agency for Clinical Innovation)" userId="a765b945-b109-4749-b79b-ae5f023404af" providerId="ADAL" clId="{1D1691D0-9465-4BEF-8835-86304A539482}" dt="2024-01-12T05:43:58.549" v="330" actId="700"/>
          <ac:spMkLst>
            <pc:docMk/>
            <pc:sldMk cId="3298715500" sldId="318"/>
            <ac:spMk id="4" creationId="{360452F2-A92A-5009-7ED7-228638890C02}"/>
          </ac:spMkLst>
        </pc:spChg>
        <pc:spChg chg="add mod ord">
          <ac:chgData name="Catherine Knight (Agency for Clinical Innovation)" userId="a765b945-b109-4749-b79b-ae5f023404af" providerId="ADAL" clId="{1D1691D0-9465-4BEF-8835-86304A539482}" dt="2024-01-12T05:44:06.094" v="333" actId="14100"/>
          <ac:spMkLst>
            <pc:docMk/>
            <pc:sldMk cId="3298715500" sldId="318"/>
            <ac:spMk id="5" creationId="{D7A79CFD-9A34-E9AD-3363-4CB70B7047CA}"/>
          </ac:spMkLst>
        </pc:spChg>
        <pc:spChg chg="add mod ord">
          <ac:chgData name="Catherine Knight (Agency for Clinical Innovation)" userId="a765b945-b109-4749-b79b-ae5f023404af" providerId="ADAL" clId="{1D1691D0-9465-4BEF-8835-86304A539482}" dt="2024-01-12T05:43:58.549" v="330" actId="700"/>
          <ac:spMkLst>
            <pc:docMk/>
            <pc:sldMk cId="3298715500" sldId="318"/>
            <ac:spMk id="6" creationId="{3C5C00D7-B601-BA46-0C27-CF6DCD0DB35E}"/>
          </ac:spMkLst>
        </pc:spChg>
      </pc:sldChg>
      <pc:sldChg chg="addSp delSp modSp new del mod modClrScheme chgLayout">
        <pc:chgData name="Catherine Knight (Agency for Clinical Innovation)" userId="a765b945-b109-4749-b79b-ae5f023404af" providerId="ADAL" clId="{1D1691D0-9465-4BEF-8835-86304A539482}" dt="2024-01-22T05:52:22.040" v="623" actId="47"/>
        <pc:sldMkLst>
          <pc:docMk/>
          <pc:sldMk cId="3611407102" sldId="318"/>
        </pc:sldMkLst>
        <pc:spChg chg="del mod ord">
          <ac:chgData name="Catherine Knight (Agency for Clinical Innovation)" userId="a765b945-b109-4749-b79b-ae5f023404af" providerId="ADAL" clId="{1D1691D0-9465-4BEF-8835-86304A539482}" dt="2024-01-22T05:49:38.663" v="583" actId="700"/>
          <ac:spMkLst>
            <pc:docMk/>
            <pc:sldMk cId="3611407102" sldId="318"/>
            <ac:spMk id="2" creationId="{A4B232C9-7FDA-14E6-0BA4-1C5E989C6B0B}"/>
          </ac:spMkLst>
        </pc:spChg>
        <pc:spChg chg="del mod ord">
          <ac:chgData name="Catherine Knight (Agency for Clinical Innovation)" userId="a765b945-b109-4749-b79b-ae5f023404af" providerId="ADAL" clId="{1D1691D0-9465-4BEF-8835-86304A539482}" dt="2024-01-22T05:49:38.663" v="583" actId="700"/>
          <ac:spMkLst>
            <pc:docMk/>
            <pc:sldMk cId="3611407102" sldId="318"/>
            <ac:spMk id="3" creationId="{5EE222C8-2FEE-0A13-5E5E-868660520AB4}"/>
          </ac:spMkLst>
        </pc:spChg>
        <pc:spChg chg="del">
          <ac:chgData name="Catherine Knight (Agency for Clinical Innovation)" userId="a765b945-b109-4749-b79b-ae5f023404af" providerId="ADAL" clId="{1D1691D0-9465-4BEF-8835-86304A539482}" dt="2024-01-22T05:49:38.663" v="583" actId="700"/>
          <ac:spMkLst>
            <pc:docMk/>
            <pc:sldMk cId="3611407102" sldId="318"/>
            <ac:spMk id="4" creationId="{1287A65B-989E-F232-B863-1EFEBDA16ABF}"/>
          </ac:spMkLst>
        </pc:spChg>
        <pc:spChg chg="add mod ord">
          <ac:chgData name="Catherine Knight (Agency for Clinical Innovation)" userId="a765b945-b109-4749-b79b-ae5f023404af" providerId="ADAL" clId="{1D1691D0-9465-4BEF-8835-86304A539482}" dt="2024-01-22T05:50:31.066" v="600" actId="12"/>
          <ac:spMkLst>
            <pc:docMk/>
            <pc:sldMk cId="3611407102" sldId="318"/>
            <ac:spMk id="5" creationId="{AA247A29-2A36-8DE8-C8D1-E580E2673BE4}"/>
          </ac:spMkLst>
        </pc:spChg>
        <pc:spChg chg="add mod ord">
          <ac:chgData name="Catherine Knight (Agency for Clinical Innovation)" userId="a765b945-b109-4749-b79b-ae5f023404af" providerId="ADAL" clId="{1D1691D0-9465-4BEF-8835-86304A539482}" dt="2024-01-22T05:49:38.663" v="583" actId="700"/>
          <ac:spMkLst>
            <pc:docMk/>
            <pc:sldMk cId="3611407102" sldId="318"/>
            <ac:spMk id="6" creationId="{39DEABAD-9F21-0736-DDAF-B276038A8F0F}"/>
          </ac:spMkLst>
        </pc:spChg>
      </pc:sldChg>
      <pc:sldChg chg="addSp delSp modSp new del mod modClrScheme chgLayout">
        <pc:chgData name="Catherine Knight (Agency for Clinical Innovation)" userId="a765b945-b109-4749-b79b-ae5f023404af" providerId="ADAL" clId="{1D1691D0-9465-4BEF-8835-86304A539482}" dt="2024-01-22T05:49:23.397" v="581" actId="47"/>
        <pc:sldMkLst>
          <pc:docMk/>
          <pc:sldMk cId="4224447066" sldId="318"/>
        </pc:sldMkLst>
        <pc:spChg chg="del mod ord">
          <ac:chgData name="Catherine Knight (Agency for Clinical Innovation)" userId="a765b945-b109-4749-b79b-ae5f023404af" providerId="ADAL" clId="{1D1691D0-9465-4BEF-8835-86304A539482}" dt="2024-01-22T05:48:45.297" v="566" actId="700"/>
          <ac:spMkLst>
            <pc:docMk/>
            <pc:sldMk cId="4224447066" sldId="318"/>
            <ac:spMk id="2" creationId="{26319ED9-F22A-B4B8-B73F-D2075B0721CF}"/>
          </ac:spMkLst>
        </pc:spChg>
        <pc:spChg chg="del mod ord">
          <ac:chgData name="Catherine Knight (Agency for Clinical Innovation)" userId="a765b945-b109-4749-b79b-ae5f023404af" providerId="ADAL" clId="{1D1691D0-9465-4BEF-8835-86304A539482}" dt="2024-01-22T05:48:45.297" v="566" actId="700"/>
          <ac:spMkLst>
            <pc:docMk/>
            <pc:sldMk cId="4224447066" sldId="318"/>
            <ac:spMk id="3" creationId="{52D28C9F-1149-A694-A21D-300C7A762EC7}"/>
          </ac:spMkLst>
        </pc:spChg>
        <pc:spChg chg="del">
          <ac:chgData name="Catherine Knight (Agency for Clinical Innovation)" userId="a765b945-b109-4749-b79b-ae5f023404af" providerId="ADAL" clId="{1D1691D0-9465-4BEF-8835-86304A539482}" dt="2024-01-22T05:48:45.297" v="566" actId="700"/>
          <ac:spMkLst>
            <pc:docMk/>
            <pc:sldMk cId="4224447066" sldId="318"/>
            <ac:spMk id="4" creationId="{1D559A73-2716-F2F5-E3BB-4C31C044EE3D}"/>
          </ac:spMkLst>
        </pc:spChg>
        <pc:spChg chg="add mod ord">
          <ac:chgData name="Catherine Knight (Agency for Clinical Innovation)" userId="a765b945-b109-4749-b79b-ae5f023404af" providerId="ADAL" clId="{1D1691D0-9465-4BEF-8835-86304A539482}" dt="2024-01-22T05:48:47.925" v="576" actId="20577"/>
          <ac:spMkLst>
            <pc:docMk/>
            <pc:sldMk cId="4224447066" sldId="318"/>
            <ac:spMk id="5" creationId="{4E6B0157-983E-F8D3-9C75-6EE53DB5686C}"/>
          </ac:spMkLst>
        </pc:spChg>
        <pc:spChg chg="add mod ord">
          <ac:chgData name="Catherine Knight (Agency for Clinical Innovation)" userId="a765b945-b109-4749-b79b-ae5f023404af" providerId="ADAL" clId="{1D1691D0-9465-4BEF-8835-86304A539482}" dt="2024-01-22T05:48:45.297" v="566" actId="700"/>
          <ac:spMkLst>
            <pc:docMk/>
            <pc:sldMk cId="4224447066" sldId="318"/>
            <ac:spMk id="6" creationId="{6ED335E7-7C2C-8152-EC41-640D752CAE2C}"/>
          </ac:spMkLst>
        </pc:spChg>
      </pc:sldChg>
      <pc:sldChg chg="add delCm">
        <pc:chgData name="Catherine Knight (Agency for Clinical Innovation)" userId="a765b945-b109-4749-b79b-ae5f023404af" providerId="ADAL" clId="{1D1691D0-9465-4BEF-8835-86304A539482}" dt="2024-03-22T00:17:40.799" v="2479"/>
        <pc:sldMkLst>
          <pc:docMk/>
          <pc:sldMk cId="3599336790" sldId="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3-22T00:17:40.799" v="2479"/>
              <pc2:cmMkLst xmlns:pc2="http://schemas.microsoft.com/office/powerpoint/2019/9/main/command">
                <pc:docMk/>
                <pc:sldMk cId="3599336790" sldId="319"/>
                <pc2:cmMk id="{7CFF9487-33A7-40C1-BE77-CEA16895BE70}"/>
              </pc2:cmMkLst>
            </pc226:cmChg>
          </p:ext>
        </pc:extLst>
      </pc:sldChg>
      <pc:sldChg chg="add delCm">
        <pc:chgData name="Catherine Knight (Agency for Clinical Innovation)" userId="a765b945-b109-4749-b79b-ae5f023404af" providerId="ADAL" clId="{1D1691D0-9465-4BEF-8835-86304A539482}" dt="2024-03-22T00:17:54.413" v="2480"/>
        <pc:sldMkLst>
          <pc:docMk/>
          <pc:sldMk cId="899566845" sldId="32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therine Knight (Agency for Clinical Innovation)" userId="a765b945-b109-4749-b79b-ae5f023404af" providerId="ADAL" clId="{1D1691D0-9465-4BEF-8835-86304A539482}" dt="2024-03-22T00:17:54.413" v="2480"/>
              <pc2:cmMkLst xmlns:pc2="http://schemas.microsoft.com/office/powerpoint/2019/9/main/command">
                <pc:docMk/>
                <pc:sldMk cId="899566845" sldId="320"/>
                <pc2:cmMk id="{FB4BAB2A-3590-4FA7-B143-00195BA088C0}"/>
              </pc2:cmMkLst>
            </pc226:cmChg>
          </p:ext>
        </pc:extLst>
      </pc:sldChg>
    </pc:docChg>
  </pc:docChgLst>
  <pc:docChgLst>
    <pc:chgData name="Susan Rogers (Agency for Clinical Innovation)" userId="S::susan.rogers1@health.nsw.gov.au::180e8290-5cae-4135-96fe-68f9fd5d76b1" providerId="AD" clId="Web-{F38300EB-11F8-4A63-48FF-6F2336240F1F}"/>
    <pc:docChg chg="">
      <pc:chgData name="Susan Rogers (Agency for Clinical Innovation)" userId="S::susan.rogers1@health.nsw.gov.au::180e8290-5cae-4135-96fe-68f9fd5d76b1" providerId="AD" clId="Web-{F38300EB-11F8-4A63-48FF-6F2336240F1F}" dt="2024-02-09T05:01:28.355" v="0"/>
      <pc:docMkLst>
        <pc:docMk/>
      </pc:docMkLst>
      <pc:sldChg chg="modCm">
        <pc:chgData name="Susan Rogers (Agency for Clinical Innovation)" userId="S::susan.rogers1@health.nsw.gov.au::180e8290-5cae-4135-96fe-68f9fd5d76b1" providerId="AD" clId="Web-{F38300EB-11F8-4A63-48FF-6F2336240F1F}" dt="2024-02-09T05:01:28.355" v="0"/>
        <pc:sldMkLst>
          <pc:docMk/>
          <pc:sldMk cId="2111714059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san Rogers (Agency for Clinical Innovation)" userId="S::susan.rogers1@health.nsw.gov.au::180e8290-5cae-4135-96fe-68f9fd5d76b1" providerId="AD" clId="Web-{F38300EB-11F8-4A63-48FF-6F2336240F1F}" dt="2024-02-09T05:01:28.355" v="0"/>
              <pc2:cmMkLst xmlns:pc2="http://schemas.microsoft.com/office/powerpoint/2019/9/main/command">
                <pc:docMk/>
                <pc:sldMk cId="2111714059" sldId="305"/>
                <pc2:cmMk id="{6BB44C0E-3E05-4DD9-A80B-DFB8AA01D4E9}"/>
              </pc2:cmMkLst>
              <pc226:cmRplyChg chg="add">
                <pc226:chgData name="Susan Rogers (Agency for Clinical Innovation)" userId="S::susan.rogers1@health.nsw.gov.au::180e8290-5cae-4135-96fe-68f9fd5d76b1" providerId="AD" clId="Web-{F38300EB-11F8-4A63-48FF-6F2336240F1F}" dt="2024-02-09T05:01:28.355" v="0"/>
                <pc2:cmRplyMkLst xmlns:pc2="http://schemas.microsoft.com/office/powerpoint/2019/9/main/command">
                  <pc:docMk/>
                  <pc:sldMk cId="2111714059" sldId="305"/>
                  <pc2:cmMk id="{6BB44C0E-3E05-4DD9-A80B-DFB8AA01D4E9}"/>
                  <pc2:cmRplyMk id="{1460D034-E06D-4D4A-AB5F-7B219D83FB34}"/>
                </pc2:cmRplyMkLst>
              </pc226:cmRplyChg>
            </pc226:cmChg>
          </p:ext>
        </pc:extLst>
      </pc:sldChg>
    </pc:docChg>
  </pc:docChgLst>
  <pc:docChgLst>
    <pc:chgData name="Susan Rogers (Agency for Clinical Innovation)" userId="S::susan.rogers1@health.nsw.gov.au::180e8290-5cae-4135-96fe-68f9fd5d76b1" providerId="AD" clId="Web-{141F5032-1F26-4B4C-C60A-9B8393F01A71}"/>
    <pc:docChg chg="">
      <pc:chgData name="Susan Rogers (Agency for Clinical Innovation)" userId="S::susan.rogers1@health.nsw.gov.au::180e8290-5cae-4135-96fe-68f9fd5d76b1" providerId="AD" clId="Web-{141F5032-1F26-4B4C-C60A-9B8393F01A71}" dt="2024-02-07T02:45:23.266" v="0"/>
      <pc:docMkLst>
        <pc:docMk/>
      </pc:docMkLst>
      <pc:sldChg chg="modCm">
        <pc:chgData name="Susan Rogers (Agency for Clinical Innovation)" userId="S::susan.rogers1@health.nsw.gov.au::180e8290-5cae-4135-96fe-68f9fd5d76b1" providerId="AD" clId="Web-{141F5032-1F26-4B4C-C60A-9B8393F01A71}" dt="2024-02-07T02:45:23.266" v="0"/>
        <pc:sldMkLst>
          <pc:docMk/>
          <pc:sldMk cId="2712881539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san Rogers (Agency for Clinical Innovation)" userId="S::susan.rogers1@health.nsw.gov.au::180e8290-5cae-4135-96fe-68f9fd5d76b1" providerId="AD" clId="Web-{141F5032-1F26-4B4C-C60A-9B8393F01A71}" dt="2024-02-07T02:45:23.266" v="0"/>
              <pc2:cmMkLst xmlns:pc2="http://schemas.microsoft.com/office/powerpoint/2019/9/main/command">
                <pc:docMk/>
                <pc:sldMk cId="2712881539" sldId="308"/>
                <pc2:cmMk id="{A0C807C6-890B-4D5C-BAAB-1D9D9DC6AE1D}"/>
              </pc2:cmMkLst>
              <pc226:cmRplyChg chg="add">
                <pc226:chgData name="Susan Rogers (Agency for Clinical Innovation)" userId="S::susan.rogers1@health.nsw.gov.au::180e8290-5cae-4135-96fe-68f9fd5d76b1" providerId="AD" clId="Web-{141F5032-1F26-4B4C-C60A-9B8393F01A71}" dt="2024-02-07T02:45:23.266" v="0"/>
                <pc2:cmRplyMkLst xmlns:pc2="http://schemas.microsoft.com/office/powerpoint/2019/9/main/command">
                  <pc:docMk/>
                  <pc:sldMk cId="2712881539" sldId="308"/>
                  <pc2:cmMk id="{A0C807C6-890B-4D5C-BAAB-1D9D9DC6AE1D}"/>
                  <pc2:cmRplyMk id="{5DD8BEFB-80D6-4807-8359-6A3052616445}"/>
                </pc2:cmRplyMkLst>
              </pc226:cmRplyChg>
            </pc226:cmChg>
          </p:ext>
        </pc:extLst>
      </pc:sldChg>
    </pc:docChg>
  </pc:docChgLst>
  <pc:docChgLst>
    <pc:chgData name="Susan Rogers (Agency for Clinical Innovation)" userId="S::susan.rogers1@health.nsw.gov.au::180e8290-5cae-4135-96fe-68f9fd5d76b1" providerId="AD" clId="Web-{35AA8BF7-9383-F2EE-C8A5-E890AF7AAE94}"/>
    <pc:docChg chg="">
      <pc:chgData name="Susan Rogers (Agency for Clinical Innovation)" userId="S::susan.rogers1@health.nsw.gov.au::180e8290-5cae-4135-96fe-68f9fd5d76b1" providerId="AD" clId="Web-{35AA8BF7-9383-F2EE-C8A5-E890AF7AAE94}" dt="2024-03-11T23:10:03.929" v="1"/>
      <pc:docMkLst>
        <pc:docMk/>
      </pc:docMkLst>
      <pc:sldChg chg="modCm">
        <pc:chgData name="Susan Rogers (Agency for Clinical Innovation)" userId="S::susan.rogers1@health.nsw.gov.au::180e8290-5cae-4135-96fe-68f9fd5d76b1" providerId="AD" clId="Web-{35AA8BF7-9383-F2EE-C8A5-E890AF7AAE94}" dt="2024-03-11T23:08:12.238" v="0"/>
        <pc:sldMkLst>
          <pc:docMk/>
          <pc:sldMk cId="3333588445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san Rogers (Agency for Clinical Innovation)" userId="S::susan.rogers1@health.nsw.gov.au::180e8290-5cae-4135-96fe-68f9fd5d76b1" providerId="AD" clId="Web-{35AA8BF7-9383-F2EE-C8A5-E890AF7AAE94}" dt="2024-03-11T23:08:12.238" v="0"/>
              <pc2:cmMkLst xmlns:pc2="http://schemas.microsoft.com/office/powerpoint/2019/9/main/command">
                <pc:docMk/>
                <pc:sldMk cId="3333588445" sldId="299"/>
                <pc2:cmMk id="{EF5AD7A2-98E1-4F6A-A753-91587E8AAE6D}"/>
              </pc2:cmMkLst>
              <pc226:cmRplyChg chg="add">
                <pc226:chgData name="Susan Rogers (Agency for Clinical Innovation)" userId="S::susan.rogers1@health.nsw.gov.au::180e8290-5cae-4135-96fe-68f9fd5d76b1" providerId="AD" clId="Web-{35AA8BF7-9383-F2EE-C8A5-E890AF7AAE94}" dt="2024-03-11T23:08:12.238" v="0"/>
                <pc2:cmRplyMkLst xmlns:pc2="http://schemas.microsoft.com/office/powerpoint/2019/9/main/command">
                  <pc:docMk/>
                  <pc:sldMk cId="3333588445" sldId="299"/>
                  <pc2:cmMk id="{EF5AD7A2-98E1-4F6A-A753-91587E8AAE6D}"/>
                  <pc2:cmRplyMk id="{AAC75AE8-D480-44D2-B4A6-51B60D9C3E0B}"/>
                </pc2:cmRplyMkLst>
              </pc226:cmRplyChg>
            </pc226:cmChg>
          </p:ext>
        </pc:extLst>
      </pc:sldChg>
      <pc:sldChg chg="modCm">
        <pc:chgData name="Susan Rogers (Agency for Clinical Innovation)" userId="S::susan.rogers1@health.nsw.gov.au::180e8290-5cae-4135-96fe-68f9fd5d76b1" providerId="AD" clId="Web-{35AA8BF7-9383-F2EE-C8A5-E890AF7AAE94}" dt="2024-03-11T23:10:03.929" v="1"/>
        <pc:sldMkLst>
          <pc:docMk/>
          <pc:sldMk cId="621561239" sldId="3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san Rogers (Agency for Clinical Innovation)" userId="S::susan.rogers1@health.nsw.gov.au::180e8290-5cae-4135-96fe-68f9fd5d76b1" providerId="AD" clId="Web-{35AA8BF7-9383-F2EE-C8A5-E890AF7AAE94}" dt="2024-03-11T23:10:03.929" v="1"/>
              <pc2:cmMkLst xmlns:pc2="http://schemas.microsoft.com/office/powerpoint/2019/9/main/command">
                <pc:docMk/>
                <pc:sldMk cId="621561239" sldId="318"/>
                <pc2:cmMk id="{046E81AD-6F20-4243-95CA-6E3E8F1480D8}"/>
              </pc2:cmMkLst>
              <pc226:cmRplyChg chg="add">
                <pc226:chgData name="Susan Rogers (Agency for Clinical Innovation)" userId="S::susan.rogers1@health.nsw.gov.au::180e8290-5cae-4135-96fe-68f9fd5d76b1" providerId="AD" clId="Web-{35AA8BF7-9383-F2EE-C8A5-E890AF7AAE94}" dt="2024-03-11T23:10:03.929" v="1"/>
                <pc2:cmRplyMkLst xmlns:pc2="http://schemas.microsoft.com/office/powerpoint/2019/9/main/command">
                  <pc:docMk/>
                  <pc:sldMk cId="621561239" sldId="318"/>
                  <pc2:cmMk id="{046E81AD-6F20-4243-95CA-6E3E8F1480D8}"/>
                  <pc2:cmRplyMk id="{EA26D92A-B57E-4522-949E-6694C18A4500}"/>
                </pc2:cmRplyMkLst>
              </pc226:cmRplyChg>
            </pc226:cmChg>
          </p:ext>
        </pc:extLst>
      </pc:sldChg>
    </pc:docChg>
  </pc:docChgLst>
  <pc:docChgLst>
    <pc:chgData name="Susan Rogers (Agency for Clinical Innovation)" userId="S::susan.rogers1@health.nsw.gov.au::180e8290-5cae-4135-96fe-68f9fd5d76b1" providerId="AD" clId="Web-{1B657819-653C-AAB7-560F-C0B524B1FB57}"/>
    <pc:docChg chg="">
      <pc:chgData name="Susan Rogers (Agency for Clinical Innovation)" userId="S::susan.rogers1@health.nsw.gov.au::180e8290-5cae-4135-96fe-68f9fd5d76b1" providerId="AD" clId="Web-{1B657819-653C-AAB7-560F-C0B524B1FB57}" dt="2024-02-06T20:49:56.820" v="0"/>
      <pc:docMkLst>
        <pc:docMk/>
      </pc:docMkLst>
      <pc:sldChg chg="modCm">
        <pc:chgData name="Susan Rogers (Agency for Clinical Innovation)" userId="S::susan.rogers1@health.nsw.gov.au::180e8290-5cae-4135-96fe-68f9fd5d76b1" providerId="AD" clId="Web-{1B657819-653C-AAB7-560F-C0B524B1FB57}" dt="2024-02-06T20:49:56.820" v="0"/>
        <pc:sldMkLst>
          <pc:docMk/>
          <pc:sldMk cId="3333588445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san Rogers (Agency for Clinical Innovation)" userId="S::susan.rogers1@health.nsw.gov.au::180e8290-5cae-4135-96fe-68f9fd5d76b1" providerId="AD" clId="Web-{1B657819-653C-AAB7-560F-C0B524B1FB57}" dt="2024-02-06T20:49:56.820" v="0"/>
              <pc2:cmMkLst xmlns:pc2="http://schemas.microsoft.com/office/powerpoint/2019/9/main/command">
                <pc:docMk/>
                <pc:sldMk cId="3333588445" sldId="299"/>
                <pc2:cmMk id="{742BD013-8EC1-4D89-AACB-1980A3BCB30F}"/>
              </pc2:cmMkLst>
              <pc226:cmRplyChg chg="add">
                <pc226:chgData name="Susan Rogers (Agency for Clinical Innovation)" userId="S::susan.rogers1@health.nsw.gov.au::180e8290-5cae-4135-96fe-68f9fd5d76b1" providerId="AD" clId="Web-{1B657819-653C-AAB7-560F-C0B524B1FB57}" dt="2024-02-06T20:49:56.820" v="0"/>
                <pc2:cmRplyMkLst xmlns:pc2="http://schemas.microsoft.com/office/powerpoint/2019/9/main/command">
                  <pc:docMk/>
                  <pc:sldMk cId="3333588445" sldId="299"/>
                  <pc2:cmMk id="{742BD013-8EC1-4D89-AACB-1980A3BCB30F}"/>
                  <pc2:cmRplyMk id="{0C93A373-E311-4598-9F62-EED53F0B4CD4}"/>
                </pc2:cmRplyMkLst>
              </pc226:cmRplyChg>
            </pc226:cmChg>
          </p:ext>
        </pc:extLst>
      </pc:sldChg>
    </pc:docChg>
  </pc:docChgLst>
  <pc:docChgLst>
    <pc:chgData name="Emily Edmonds (Western Sydney LHD)" userId="S::emily.edmonds@health.nsw.gov.au::3631b79b-8887-4e5b-863a-b1b611f7ae68" providerId="AD" clId="Web-{6CA90559-8218-A451-820E-09FD00CCF852}"/>
    <pc:docChg chg="mod addSld delSld modSld">
      <pc:chgData name="Emily Edmonds (Western Sydney LHD)" userId="S::emily.edmonds@health.nsw.gov.au::3631b79b-8887-4e5b-863a-b1b611f7ae68" providerId="AD" clId="Web-{6CA90559-8218-A451-820E-09FD00CCF852}" dt="2024-03-06T22:50:46.057" v="559"/>
      <pc:docMkLst>
        <pc:docMk/>
      </pc:docMkLst>
      <pc:sldChg chg="addSp delSp modSp addCm">
        <pc:chgData name="Emily Edmonds (Western Sydney LHD)" userId="S::emily.edmonds@health.nsw.gov.au::3631b79b-8887-4e5b-863a-b1b611f7ae68" providerId="AD" clId="Web-{6CA90559-8218-A451-820E-09FD00CCF852}" dt="2024-03-06T22:22:16.991" v="249"/>
        <pc:sldMkLst>
          <pc:docMk/>
          <pc:sldMk cId="1135505638" sldId="294"/>
        </pc:sldMkLst>
        <pc:spChg chg="mod">
          <ac:chgData name="Emily Edmonds (Western Sydney LHD)" userId="S::emily.edmonds@health.nsw.gov.au::3631b79b-8887-4e5b-863a-b1b611f7ae68" providerId="AD" clId="Web-{6CA90559-8218-A451-820E-09FD00CCF852}" dt="2024-03-06T22:19:52.268" v="226" actId="1076"/>
          <ac:spMkLst>
            <pc:docMk/>
            <pc:sldMk cId="1135505638" sldId="294"/>
            <ac:spMk id="13" creationId="{0ECA845D-CB21-DA80-2C7B-028C51155D9D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21:09.864" v="238" actId="1076"/>
          <ac:spMkLst>
            <pc:docMk/>
            <pc:sldMk cId="1135505638" sldId="294"/>
            <ac:spMk id="14" creationId="{4CB4D915-EB92-80EA-8243-B6933A9B5C35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19:52.284" v="227" actId="1076"/>
          <ac:spMkLst>
            <pc:docMk/>
            <pc:sldMk cId="1135505638" sldId="294"/>
            <ac:spMk id="15" creationId="{DE075BF9-7AC7-C28A-1582-706AC10EF789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21:20.427" v="242"/>
          <ac:spMkLst>
            <pc:docMk/>
            <pc:sldMk cId="1135505638" sldId="294"/>
            <ac:spMk id="16" creationId="{7F8BE69E-88D7-5937-9DA2-01EB1984191F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21:41.350" v="247" actId="1076"/>
          <ac:spMkLst>
            <pc:docMk/>
            <pc:sldMk cId="1135505638" sldId="294"/>
            <ac:spMk id="17" creationId="{028C2C24-84E4-AECA-9EAB-A8D460F870F1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21:41.334" v="246" actId="1076"/>
          <ac:spMkLst>
            <pc:docMk/>
            <pc:sldMk cId="1135505638" sldId="294"/>
            <ac:spMk id="18" creationId="{958F47ED-2A5F-719A-253A-6D593D59164C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21:43.865" v="248" actId="1076"/>
          <ac:spMkLst>
            <pc:docMk/>
            <pc:sldMk cId="1135505638" sldId="294"/>
            <ac:spMk id="19" creationId="{826A8CA3-690C-3077-5DA4-5BA377D7BC6B}"/>
          </ac:spMkLst>
        </pc:spChg>
        <pc:picChg chg="add mod">
          <ac:chgData name="Emily Edmonds (Western Sydney LHD)" userId="S::emily.edmonds@health.nsw.gov.au::3631b79b-8887-4e5b-863a-b1b611f7ae68" providerId="AD" clId="Web-{6CA90559-8218-A451-820E-09FD00CCF852}" dt="2024-03-06T22:21:24.146" v="243" actId="1076"/>
          <ac:picMkLst>
            <pc:docMk/>
            <pc:sldMk cId="1135505638" sldId="294"/>
            <ac:picMk id="2" creationId="{036DEAAB-61C0-B0B0-4763-09B5C5CCF7D3}"/>
          </ac:picMkLst>
        </pc:picChg>
        <pc:picChg chg="del mod">
          <ac:chgData name="Emily Edmonds (Western Sydney LHD)" userId="S::emily.edmonds@health.nsw.gov.au::3631b79b-8887-4e5b-863a-b1b611f7ae68" providerId="AD" clId="Web-{6CA90559-8218-A451-820E-09FD00CCF852}" dt="2024-03-06T22:20:48.286" v="231"/>
          <ac:picMkLst>
            <pc:docMk/>
            <pc:sldMk cId="1135505638" sldId="294"/>
            <ac:picMk id="3" creationId="{FA214017-4590-6CAA-1581-FCF55B883A2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Edmonds (Western Sydney LHD)" userId="S::emily.edmonds@health.nsw.gov.au::3631b79b-8887-4e5b-863a-b1b611f7ae68" providerId="AD" clId="Web-{6CA90559-8218-A451-820E-09FD00CCF852}" dt="2024-03-06T22:22:16.991" v="249"/>
              <pc2:cmMkLst xmlns:pc2="http://schemas.microsoft.com/office/powerpoint/2019/9/main/command">
                <pc:docMk/>
                <pc:sldMk cId="1135505638" sldId="294"/>
                <pc2:cmMk id="{E623E0D6-DF44-45B1-A7CD-32A3AC134018}"/>
              </pc2:cmMkLst>
            </pc226:cmChg>
          </p:ext>
        </pc:extLst>
      </pc:sldChg>
      <pc:sldChg chg="addCm">
        <pc:chgData name="Emily Edmonds (Western Sydney LHD)" userId="S::emily.edmonds@health.nsw.gov.au::3631b79b-8887-4e5b-863a-b1b611f7ae68" providerId="AD" clId="Web-{6CA90559-8218-A451-820E-09FD00CCF852}" dt="2024-03-06T21:47:40.119" v="1"/>
        <pc:sldMkLst>
          <pc:docMk/>
          <pc:sldMk cId="3333588445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Edmonds (Western Sydney LHD)" userId="S::emily.edmonds@health.nsw.gov.au::3631b79b-8887-4e5b-863a-b1b611f7ae68" providerId="AD" clId="Web-{6CA90559-8218-A451-820E-09FD00CCF852}" dt="2024-03-06T21:47:40.119" v="1"/>
              <pc2:cmMkLst xmlns:pc2="http://schemas.microsoft.com/office/powerpoint/2019/9/main/command">
                <pc:docMk/>
                <pc:sldMk cId="3333588445" sldId="299"/>
                <pc2:cmMk id="{EF5AD7A2-98E1-4F6A-A753-91587E8AAE6D}"/>
              </pc2:cmMkLst>
            </pc226:cmChg>
          </p:ext>
        </pc:extLst>
      </pc:sldChg>
      <pc:sldChg chg="addSp delSp modSp addCm">
        <pc:chgData name="Emily Edmonds (Western Sydney LHD)" userId="S::emily.edmonds@health.nsw.gov.au::3631b79b-8887-4e5b-863a-b1b611f7ae68" providerId="AD" clId="Web-{6CA90559-8218-A451-820E-09FD00CCF852}" dt="2024-03-06T22:50:46.057" v="559"/>
        <pc:sldMkLst>
          <pc:docMk/>
          <pc:sldMk cId="221664011" sldId="300"/>
        </pc:sldMkLst>
        <pc:spChg chg="mod">
          <ac:chgData name="Emily Edmonds (Western Sydney LHD)" userId="S::emily.edmonds@health.nsw.gov.au::3631b79b-8887-4e5b-863a-b1b611f7ae68" providerId="AD" clId="Web-{6CA90559-8218-A451-820E-09FD00CCF852}" dt="2024-03-06T21:47:50.244" v="3" actId="14100"/>
          <ac:spMkLst>
            <pc:docMk/>
            <pc:sldMk cId="221664011" sldId="300"/>
            <ac:spMk id="18" creationId="{160B4F9B-A28C-74EF-37FE-689C7E020D1F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1:48:03.885" v="5" actId="14100"/>
          <ac:spMkLst>
            <pc:docMk/>
            <pc:sldMk cId="221664011" sldId="300"/>
            <ac:spMk id="19" creationId="{647CF538-B900-555D-E98F-24DDDF2ED8DC}"/>
          </ac:spMkLst>
        </pc:spChg>
        <pc:picChg chg="add mod">
          <ac:chgData name="Emily Edmonds (Western Sydney LHD)" userId="S::emily.edmonds@health.nsw.gov.au::3631b79b-8887-4e5b-863a-b1b611f7ae68" providerId="AD" clId="Web-{6CA90559-8218-A451-820E-09FD00CCF852}" dt="2024-03-06T22:49:58.243" v="558" actId="14100"/>
          <ac:picMkLst>
            <pc:docMk/>
            <pc:sldMk cId="221664011" sldId="300"/>
            <ac:picMk id="2" creationId="{0E5B5BC9-7818-D675-F478-4A3C184C0C39}"/>
          </ac:picMkLst>
        </pc:picChg>
        <pc:picChg chg="del mod">
          <ac:chgData name="Emily Edmonds (Western Sydney LHD)" userId="S::emily.edmonds@health.nsw.gov.au::3631b79b-8887-4e5b-863a-b1b611f7ae68" providerId="AD" clId="Web-{6CA90559-8218-A451-820E-09FD00CCF852}" dt="2024-03-06T22:49:33.101" v="555"/>
          <ac:picMkLst>
            <pc:docMk/>
            <pc:sldMk cId="221664011" sldId="300"/>
            <ac:picMk id="10" creationId="{571FA7A4-8AA9-B63B-E6A4-E491FEEB3DA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Edmonds (Western Sydney LHD)" userId="S::emily.edmonds@health.nsw.gov.au::3631b79b-8887-4e5b-863a-b1b611f7ae68" providerId="AD" clId="Web-{6CA90559-8218-A451-820E-09FD00CCF852}" dt="2024-03-06T22:50:46.057" v="559"/>
              <pc2:cmMkLst xmlns:pc2="http://schemas.microsoft.com/office/powerpoint/2019/9/main/command">
                <pc:docMk/>
                <pc:sldMk cId="221664011" sldId="300"/>
                <pc2:cmMk id="{F5E53012-15B1-464F-8C5D-6C696F1FAC60}"/>
              </pc2:cmMkLst>
            </pc226:cmChg>
          </p:ext>
        </pc:extLst>
      </pc:sldChg>
      <pc:sldChg chg="modSp">
        <pc:chgData name="Emily Edmonds (Western Sydney LHD)" userId="S::emily.edmonds@health.nsw.gov.au::3631b79b-8887-4e5b-863a-b1b611f7ae68" providerId="AD" clId="Web-{6CA90559-8218-A451-820E-09FD00CCF852}" dt="2024-03-06T21:49:55.560" v="9" actId="14100"/>
        <pc:sldMkLst>
          <pc:docMk/>
          <pc:sldMk cId="3358745590" sldId="302"/>
        </pc:sldMkLst>
        <pc:spChg chg="mod">
          <ac:chgData name="Emily Edmonds (Western Sydney LHD)" userId="S::emily.edmonds@health.nsw.gov.au::3631b79b-8887-4e5b-863a-b1b611f7ae68" providerId="AD" clId="Web-{6CA90559-8218-A451-820E-09FD00CCF852}" dt="2024-03-06T21:49:55.560" v="9" actId="14100"/>
          <ac:spMkLst>
            <pc:docMk/>
            <pc:sldMk cId="3358745590" sldId="302"/>
            <ac:spMk id="5" creationId="{F67530EC-67B7-C688-4D4A-85B6EEB4477A}"/>
          </ac:spMkLst>
        </pc:spChg>
      </pc:sldChg>
      <pc:sldChg chg="addSp delSp modSp addCm modCm">
        <pc:chgData name="Emily Edmonds (Western Sydney LHD)" userId="S::emily.edmonds@health.nsw.gov.au::3631b79b-8887-4e5b-863a-b1b611f7ae68" providerId="AD" clId="Web-{6CA90559-8218-A451-820E-09FD00CCF852}" dt="2024-03-06T22:06:53.855" v="136"/>
        <pc:sldMkLst>
          <pc:docMk/>
          <pc:sldMk cId="749588239" sldId="303"/>
        </pc:sldMkLst>
        <pc:spChg chg="mod ord">
          <ac:chgData name="Emily Edmonds (Western Sydney LHD)" userId="S::emily.edmonds@health.nsw.gov.au::3631b79b-8887-4e5b-863a-b1b611f7ae68" providerId="AD" clId="Web-{6CA90559-8218-A451-820E-09FD00CCF852}" dt="2024-03-06T22:06:25.136" v="135"/>
          <ac:spMkLst>
            <pc:docMk/>
            <pc:sldMk cId="749588239" sldId="303"/>
            <ac:spMk id="2" creationId="{F09A13D6-9EAB-6801-7EDD-18DA78AA7059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1:54:28.896" v="39" actId="14100"/>
          <ac:spMkLst>
            <pc:docMk/>
            <pc:sldMk cId="749588239" sldId="303"/>
            <ac:spMk id="3" creationId="{43DDDBF6-A734-7334-2277-DE93E4CB3283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1:54:28.896" v="40" actId="14100"/>
          <ac:spMkLst>
            <pc:docMk/>
            <pc:sldMk cId="749588239" sldId="303"/>
            <ac:spMk id="4" creationId="{09FBAC43-32AC-8B63-46C1-7929B95173FF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1:54:28.912" v="41" actId="14100"/>
          <ac:spMkLst>
            <pc:docMk/>
            <pc:sldMk cId="749588239" sldId="303"/>
            <ac:spMk id="5" creationId="{7AA28215-D696-E0E4-744A-6231E5D12595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1:54:49.256" v="50" actId="1076"/>
          <ac:spMkLst>
            <pc:docMk/>
            <pc:sldMk cId="749588239" sldId="303"/>
            <ac:spMk id="7" creationId="{D9B2946A-8901-BBFE-4E9D-DB078CA60F32}"/>
          </ac:spMkLst>
        </pc:spChg>
        <pc:spChg chg="add del mod">
          <ac:chgData name="Emily Edmonds (Western Sydney LHD)" userId="S::emily.edmonds@health.nsw.gov.au::3631b79b-8887-4e5b-863a-b1b611f7ae68" providerId="AD" clId="Web-{6CA90559-8218-A451-820E-09FD00CCF852}" dt="2024-03-06T21:53:12.347" v="13"/>
          <ac:spMkLst>
            <pc:docMk/>
            <pc:sldMk cId="749588239" sldId="303"/>
            <ac:spMk id="8" creationId="{24DE72D8-3507-E3C4-9D58-4A83ED49553E}"/>
          </ac:spMkLst>
        </pc:spChg>
        <pc:spChg chg="ord">
          <ac:chgData name="Emily Edmonds (Western Sydney LHD)" userId="S::emily.edmonds@health.nsw.gov.au::3631b79b-8887-4e5b-863a-b1b611f7ae68" providerId="AD" clId="Web-{6CA90559-8218-A451-820E-09FD00CCF852}" dt="2024-03-06T21:54:16.958" v="30"/>
          <ac:spMkLst>
            <pc:docMk/>
            <pc:sldMk cId="749588239" sldId="303"/>
            <ac:spMk id="9" creationId="{B21BC372-4A51-6486-9B23-224AD81D911C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1:54:34.287" v="45" actId="14100"/>
          <ac:spMkLst>
            <pc:docMk/>
            <pc:sldMk cId="749588239" sldId="303"/>
            <ac:spMk id="11" creationId="{87D35391-1EC2-4575-765A-58A59174FCF9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06:05.948" v="109"/>
          <ac:spMkLst>
            <pc:docMk/>
            <pc:sldMk cId="749588239" sldId="303"/>
            <ac:spMk id="17" creationId="{27A90284-FA21-8237-EC48-CE3BC456A1B2}"/>
          </ac:spMkLst>
        </pc:spChg>
        <pc:spChg chg="ord">
          <ac:chgData name="Emily Edmonds (Western Sydney LHD)" userId="S::emily.edmonds@health.nsw.gov.au::3631b79b-8887-4e5b-863a-b1b611f7ae68" providerId="AD" clId="Web-{6CA90559-8218-A451-820E-09FD00CCF852}" dt="2024-03-06T22:06:24.683" v="115"/>
          <ac:spMkLst>
            <pc:docMk/>
            <pc:sldMk cId="749588239" sldId="303"/>
            <ac:spMk id="18" creationId="{251AD609-0963-A2CC-1D69-9629D0834120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06:24.792" v="120"/>
          <ac:spMkLst>
            <pc:docMk/>
            <pc:sldMk cId="749588239" sldId="303"/>
            <ac:spMk id="19" creationId="{DF74D0AB-2C19-BDC6-9A59-A60AD9065362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06:24.917" v="125"/>
          <ac:spMkLst>
            <pc:docMk/>
            <pc:sldMk cId="749588239" sldId="303"/>
            <ac:spMk id="20" creationId="{5FDDE045-7060-8DF4-FDA6-B57DB051FAF1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1:54:56.022" v="53" actId="1076"/>
          <ac:spMkLst>
            <pc:docMk/>
            <pc:sldMk cId="749588239" sldId="303"/>
            <ac:spMk id="21" creationId="{141B8325-D642-427A-BAB8-A505C29D78F6}"/>
          </ac:spMkLst>
        </pc:spChg>
        <pc:picChg chg="add del mod modCrop">
          <ac:chgData name="Emily Edmonds (Western Sydney LHD)" userId="S::emily.edmonds@health.nsw.gov.au::3631b79b-8887-4e5b-863a-b1b611f7ae68" providerId="AD" clId="Web-{6CA90559-8218-A451-820E-09FD00CCF852}" dt="2024-03-06T22:05:40.962" v="101"/>
          <ac:picMkLst>
            <pc:docMk/>
            <pc:sldMk cId="749588239" sldId="303"/>
            <ac:picMk id="10" creationId="{4D9AB88F-D4EF-9D4E-8C88-B6B4FAD4AE36}"/>
          </ac:picMkLst>
        </pc:picChg>
        <pc:picChg chg="add mod ord">
          <ac:chgData name="Emily Edmonds (Western Sydney LHD)" userId="S::emily.edmonds@health.nsw.gov.au::3631b79b-8887-4e5b-863a-b1b611f7ae68" providerId="AD" clId="Web-{6CA90559-8218-A451-820E-09FD00CCF852}" dt="2024-03-06T22:06:25.026" v="130"/>
          <ac:picMkLst>
            <pc:docMk/>
            <pc:sldMk cId="749588239" sldId="303"/>
            <ac:picMk id="12" creationId="{11E05738-DE35-0E2B-C4EF-BFE115886C63}"/>
          </ac:picMkLst>
        </pc:picChg>
        <pc:picChg chg="del">
          <ac:chgData name="Emily Edmonds (Western Sydney LHD)" userId="S::emily.edmonds@health.nsw.gov.au::3631b79b-8887-4e5b-863a-b1b611f7ae68" providerId="AD" clId="Web-{6CA90559-8218-A451-820E-09FD00CCF852}" dt="2024-03-06T21:53:08.597" v="10"/>
          <ac:picMkLst>
            <pc:docMk/>
            <pc:sldMk cId="749588239" sldId="303"/>
            <ac:picMk id="23" creationId="{EE978943-1EDA-387B-067D-E6AAE54A50C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Edmonds (Western Sydney LHD)" userId="S::emily.edmonds@health.nsw.gov.au::3631b79b-8887-4e5b-863a-b1b611f7ae68" providerId="AD" clId="Web-{6CA90559-8218-A451-820E-09FD00CCF852}" dt="2024-03-06T22:06:53.855" v="136"/>
              <pc2:cmMkLst xmlns:pc2="http://schemas.microsoft.com/office/powerpoint/2019/9/main/command">
                <pc:docMk/>
                <pc:sldMk cId="749588239" sldId="303"/>
                <pc2:cmMk id="{0BBE8ED0-AFD4-4893-A45A-9794FDAB92F1}"/>
              </pc2:cmMkLst>
              <pc226:cmRplyChg chg="add">
                <pc226:chgData name="Emily Edmonds (Western Sydney LHD)" userId="S::emily.edmonds@health.nsw.gov.au::3631b79b-8887-4e5b-863a-b1b611f7ae68" providerId="AD" clId="Web-{6CA90559-8218-A451-820E-09FD00CCF852}" dt="2024-03-06T22:06:53.855" v="136"/>
                <pc2:cmRplyMkLst xmlns:pc2="http://schemas.microsoft.com/office/powerpoint/2019/9/main/command">
                  <pc:docMk/>
                  <pc:sldMk cId="749588239" sldId="303"/>
                  <pc2:cmMk id="{0BBE8ED0-AFD4-4893-A45A-9794FDAB92F1}"/>
                  <pc2:cmRplyMk id="{BE39904C-4644-4997-9A37-D5262924C79A}"/>
                </pc2:cmRplyMkLst>
              </pc226:cmRplyChg>
            </pc226:cmChg>
          </p:ext>
        </pc:extLst>
      </pc:sldChg>
      <pc:sldChg chg="modSp addCm">
        <pc:chgData name="Emily Edmonds (Western Sydney LHD)" userId="S::emily.edmonds@health.nsw.gov.au::3631b79b-8887-4e5b-863a-b1b611f7ae68" providerId="AD" clId="Web-{6CA90559-8218-A451-820E-09FD00CCF852}" dt="2024-03-06T21:57:23.901" v="69"/>
        <pc:sldMkLst>
          <pc:docMk/>
          <pc:sldMk cId="4057204697" sldId="304"/>
        </pc:sldMkLst>
        <pc:spChg chg="mod">
          <ac:chgData name="Emily Edmonds (Western Sydney LHD)" userId="S::emily.edmonds@health.nsw.gov.au::3631b79b-8887-4e5b-863a-b1b611f7ae68" providerId="AD" clId="Web-{6CA90559-8218-A451-820E-09FD00CCF852}" dt="2024-03-06T21:56:15.696" v="59"/>
          <ac:spMkLst>
            <pc:docMk/>
            <pc:sldMk cId="4057204697" sldId="304"/>
            <ac:spMk id="2" creationId="{072DF310-0A55-1B13-0808-0CD97D63A866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1:56:36.384" v="65" actId="20577"/>
          <ac:spMkLst>
            <pc:docMk/>
            <pc:sldMk cId="4057204697" sldId="304"/>
            <ac:spMk id="3" creationId="{15BD7668-113E-3A5D-59DB-E3975D45EC38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1:56:02.883" v="55" actId="1076"/>
          <ac:spMkLst>
            <pc:docMk/>
            <pc:sldMk cId="4057204697" sldId="304"/>
            <ac:spMk id="16" creationId="{6C4C2EE8-07B8-7AE6-4923-C438E05A27E9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1:56:47.728" v="68" actId="14100"/>
          <ac:spMkLst>
            <pc:docMk/>
            <pc:sldMk cId="4057204697" sldId="304"/>
            <ac:spMk id="17" creationId="{2EC7CF9F-36E7-A141-32F3-752CD7168D3A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1:56:06.165" v="56" actId="14100"/>
          <ac:spMkLst>
            <pc:docMk/>
            <pc:sldMk cId="4057204697" sldId="304"/>
            <ac:spMk id="21" creationId="{072AFCD1-5E35-379B-2EDA-A707CF16A4C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Edmonds (Western Sydney LHD)" userId="S::emily.edmonds@health.nsw.gov.au::3631b79b-8887-4e5b-863a-b1b611f7ae68" providerId="AD" clId="Web-{6CA90559-8218-A451-820E-09FD00CCF852}" dt="2024-03-06T21:57:23.901" v="69"/>
              <pc2:cmMkLst xmlns:pc2="http://schemas.microsoft.com/office/powerpoint/2019/9/main/command">
                <pc:docMk/>
                <pc:sldMk cId="4057204697" sldId="304"/>
                <pc2:cmMk id="{B884AB68-56E1-413D-BFEE-800A9858B01C}"/>
              </pc2:cmMkLst>
            </pc226:cmChg>
          </p:ext>
        </pc:extLst>
      </pc:sldChg>
      <pc:sldChg chg="addSp delSp modSp modCm">
        <pc:chgData name="Emily Edmonds (Western Sydney LHD)" userId="S::emily.edmonds@health.nsw.gov.au::3631b79b-8887-4e5b-863a-b1b611f7ae68" providerId="AD" clId="Web-{6CA90559-8218-A451-820E-09FD00CCF852}" dt="2024-03-06T22:04:45.742" v="100"/>
        <pc:sldMkLst>
          <pc:docMk/>
          <pc:sldMk cId="2111714059" sldId="305"/>
        </pc:sldMkLst>
        <pc:spChg chg="mod">
          <ac:chgData name="Emily Edmonds (Western Sydney LHD)" userId="S::emily.edmonds@health.nsw.gov.au::3631b79b-8887-4e5b-863a-b1b611f7ae68" providerId="AD" clId="Web-{6CA90559-8218-A451-820E-09FD00CCF852}" dt="2024-03-06T22:04:39.054" v="98" actId="14100"/>
          <ac:spMkLst>
            <pc:docMk/>
            <pc:sldMk cId="2111714059" sldId="305"/>
            <ac:spMk id="12" creationId="{DC433298-7588-5BBC-6E35-31B348B7D301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04:25.398" v="93" actId="1076"/>
          <ac:spMkLst>
            <pc:docMk/>
            <pc:sldMk cId="2111714059" sldId="305"/>
            <ac:spMk id="14" creationId="{FD8A1688-88A2-49AD-D290-9BC712790B6E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04:17.554" v="91" actId="1076"/>
          <ac:spMkLst>
            <pc:docMk/>
            <pc:sldMk cId="2111714059" sldId="305"/>
            <ac:spMk id="16" creationId="{C386799C-4B5C-E306-F1C3-0271DD2DEF7E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04:13.554" v="89" actId="1076"/>
          <ac:spMkLst>
            <pc:docMk/>
            <pc:sldMk cId="2111714059" sldId="305"/>
            <ac:spMk id="17" creationId="{5F5F43F7-5E78-8AB8-0A90-EBE1E24841B5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04:02.147" v="85" actId="1076"/>
          <ac:spMkLst>
            <pc:docMk/>
            <pc:sldMk cId="2111714059" sldId="305"/>
            <ac:spMk id="18" creationId="{EE4B1F34-6AB9-4432-B435-52447B416B15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04:25.398" v="94" actId="1076"/>
          <ac:spMkLst>
            <pc:docMk/>
            <pc:sldMk cId="2111714059" sldId="305"/>
            <ac:spMk id="19" creationId="{880656A1-A303-443C-4710-C7FEDFFEE993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04:17.569" v="92" actId="1076"/>
          <ac:spMkLst>
            <pc:docMk/>
            <pc:sldMk cId="2111714059" sldId="305"/>
            <ac:spMk id="21" creationId="{086547DC-B5B0-B1E4-B4F5-38D3EC9DA65A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04:13.569" v="90" actId="1076"/>
          <ac:spMkLst>
            <pc:docMk/>
            <pc:sldMk cId="2111714059" sldId="305"/>
            <ac:spMk id="22" creationId="{6BED26EF-0970-0F8C-C280-F409D13D6F76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04:02.147" v="86" actId="1076"/>
          <ac:spMkLst>
            <pc:docMk/>
            <pc:sldMk cId="2111714059" sldId="305"/>
            <ac:spMk id="23" creationId="{7CE914D8-0D70-0E59-45F3-8491A2CE14D8}"/>
          </ac:spMkLst>
        </pc:spChg>
        <pc:spChg chg="ord">
          <ac:chgData name="Emily Edmonds (Western Sydney LHD)" userId="S::emily.edmonds@health.nsw.gov.au::3631b79b-8887-4e5b-863a-b1b611f7ae68" providerId="AD" clId="Web-{6CA90559-8218-A451-820E-09FD00CCF852}" dt="2024-03-06T22:04:07.897" v="88"/>
          <ac:spMkLst>
            <pc:docMk/>
            <pc:sldMk cId="2111714059" sldId="305"/>
            <ac:spMk id="25" creationId="{DE4B9060-FF7B-B984-F38A-A03FC4C0CF41}"/>
          </ac:spMkLst>
        </pc:spChg>
        <pc:picChg chg="add mod">
          <ac:chgData name="Emily Edmonds (Western Sydney LHD)" userId="S::emily.edmonds@health.nsw.gov.au::3631b79b-8887-4e5b-863a-b1b611f7ae68" providerId="AD" clId="Web-{6CA90559-8218-A451-820E-09FD00CCF852}" dt="2024-03-06T22:03:48.459" v="82" actId="1076"/>
          <ac:picMkLst>
            <pc:docMk/>
            <pc:sldMk cId="2111714059" sldId="305"/>
            <ac:picMk id="2" creationId="{F1A31255-F974-3444-5F59-FF80ED00DAF3}"/>
          </ac:picMkLst>
        </pc:picChg>
        <pc:picChg chg="add del mod">
          <ac:chgData name="Emily Edmonds (Western Sydney LHD)" userId="S::emily.edmonds@health.nsw.gov.au::3631b79b-8887-4e5b-863a-b1b611f7ae68" providerId="AD" clId="Web-{6CA90559-8218-A451-820E-09FD00CCF852}" dt="2024-03-06T22:04:43.430" v="99" actId="1076"/>
          <ac:picMkLst>
            <pc:docMk/>
            <pc:sldMk cId="2111714059" sldId="305"/>
            <ac:picMk id="3" creationId="{FCD9FD37-4C5D-B378-CAA2-7EAFC5BDCC8E}"/>
          </ac:picMkLst>
        </pc:picChg>
        <pc:picChg chg="del">
          <ac:chgData name="Emily Edmonds (Western Sydney LHD)" userId="S::emily.edmonds@health.nsw.gov.au::3631b79b-8887-4e5b-863a-b1b611f7ae68" providerId="AD" clId="Web-{6CA90559-8218-A451-820E-09FD00CCF852}" dt="2024-03-06T22:00:58.642" v="71"/>
          <ac:picMkLst>
            <pc:docMk/>
            <pc:sldMk cId="2111714059" sldId="305"/>
            <ac:picMk id="24" creationId="{B270916F-53B3-4437-B624-B8F61E678B6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Emily Edmonds (Western Sydney LHD)" userId="S::emily.edmonds@health.nsw.gov.au::3631b79b-8887-4e5b-863a-b1b611f7ae68" providerId="AD" clId="Web-{6CA90559-8218-A451-820E-09FD00CCF852}" dt="2024-03-06T22:04:45.742" v="100"/>
              <pc2:cmMkLst xmlns:pc2="http://schemas.microsoft.com/office/powerpoint/2019/9/main/command">
                <pc:docMk/>
                <pc:sldMk cId="2111714059" sldId="305"/>
                <pc2:cmMk id="{6BB44C0E-3E05-4DD9-A80B-DFB8AA01D4E9}"/>
              </pc2:cmMkLst>
              <pc226:cmRplyChg chg="mod modRxn">
                <pc226:chgData name="Emily Edmonds (Western Sydney LHD)" userId="S::emily.edmonds@health.nsw.gov.au::3631b79b-8887-4e5b-863a-b1b611f7ae68" providerId="AD" clId="Web-{6CA90559-8218-A451-820E-09FD00CCF852}" dt="2024-03-06T21:58:01.512" v="70"/>
                <pc2:cmRplyMkLst xmlns:pc2="http://schemas.microsoft.com/office/powerpoint/2019/9/main/command">
                  <pc:docMk/>
                  <pc:sldMk cId="2111714059" sldId="305"/>
                  <pc2:cmMk id="{6BB44C0E-3E05-4DD9-A80B-DFB8AA01D4E9}"/>
                  <pc2:cmRplyMk id="{071FF972-CB44-4910-A239-F705844F24F5}"/>
                </pc2:cmRplyMkLst>
              </pc226:cmRplyChg>
              <pc226:cmRplyChg chg="add">
                <pc226:chgData name="Emily Edmonds (Western Sydney LHD)" userId="S::emily.edmonds@health.nsw.gov.au::3631b79b-8887-4e5b-863a-b1b611f7ae68" providerId="AD" clId="Web-{6CA90559-8218-A451-820E-09FD00CCF852}" dt="2024-03-06T22:04:45.742" v="100"/>
                <pc2:cmRplyMkLst xmlns:pc2="http://schemas.microsoft.com/office/powerpoint/2019/9/main/command">
                  <pc:docMk/>
                  <pc:sldMk cId="2111714059" sldId="305"/>
                  <pc2:cmMk id="{6BB44C0E-3E05-4DD9-A80B-DFB8AA01D4E9}"/>
                  <pc2:cmRplyMk id="{32344B76-0888-493D-8AD4-2E018C9EB566}"/>
                </pc2:cmRplyMkLst>
              </pc226:cmRplyChg>
            </pc226:cmChg>
          </p:ext>
        </pc:extLst>
      </pc:sldChg>
      <pc:sldChg chg="addSp delSp modSp addCm modCm">
        <pc:chgData name="Emily Edmonds (Western Sydney LHD)" userId="S::emily.edmonds@health.nsw.gov.au::3631b79b-8887-4e5b-863a-b1b611f7ae68" providerId="AD" clId="Web-{6CA90559-8218-A451-820E-09FD00CCF852}" dt="2024-03-06T22:14:42.931" v="186"/>
        <pc:sldMkLst>
          <pc:docMk/>
          <pc:sldMk cId="3211800094" sldId="306"/>
        </pc:sldMkLst>
        <pc:spChg chg="ord">
          <ac:chgData name="Emily Edmonds (Western Sydney LHD)" userId="S::emily.edmonds@health.nsw.gov.au::3631b79b-8887-4e5b-863a-b1b611f7ae68" providerId="AD" clId="Web-{6CA90559-8218-A451-820E-09FD00CCF852}" dt="2024-03-06T22:14:00.164" v="179"/>
          <ac:spMkLst>
            <pc:docMk/>
            <pc:sldMk cId="3211800094" sldId="306"/>
            <ac:spMk id="5" creationId="{37152B4C-D5EC-6EF8-AB20-AE5C9D913057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14:15.462" v="183" actId="1076"/>
          <ac:spMkLst>
            <pc:docMk/>
            <pc:sldMk cId="3211800094" sldId="306"/>
            <ac:spMk id="9" creationId="{AFD36EF8-E708-DD92-11DA-CE3FD3CCD0DA}"/>
          </ac:spMkLst>
        </pc:spChg>
        <pc:spChg chg="del mod">
          <ac:chgData name="Emily Edmonds (Western Sydney LHD)" userId="S::emily.edmonds@health.nsw.gov.au::3631b79b-8887-4e5b-863a-b1b611f7ae68" providerId="AD" clId="Web-{6CA90559-8218-A451-820E-09FD00CCF852}" dt="2024-03-06T22:11:24.316" v="158"/>
          <ac:spMkLst>
            <pc:docMk/>
            <pc:sldMk cId="3211800094" sldId="306"/>
            <ac:spMk id="10" creationId="{D6C68900-5501-E1CB-97AF-88EF4B2212E5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11:50.911" v="163" actId="1076"/>
          <ac:spMkLst>
            <pc:docMk/>
            <pc:sldMk cId="3211800094" sldId="306"/>
            <ac:spMk id="12" creationId="{6A1A20FD-72F4-6726-7A8E-A3DFF8915B62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09:19.047" v="144" actId="1076"/>
          <ac:spMkLst>
            <pc:docMk/>
            <pc:sldMk cId="3211800094" sldId="306"/>
            <ac:spMk id="13" creationId="{C7E80890-345D-0CAE-25B0-2F737D1F7219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11:39.301" v="162" actId="14100"/>
          <ac:spMkLst>
            <pc:docMk/>
            <pc:sldMk cId="3211800094" sldId="306"/>
            <ac:spMk id="14" creationId="{BB3396A6-0E7B-7971-E49F-59DDB03262DB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09:04.843" v="142" actId="1076"/>
          <ac:spMkLst>
            <pc:docMk/>
            <pc:sldMk cId="3211800094" sldId="306"/>
            <ac:spMk id="15" creationId="{E438E13A-0CDF-2218-9E41-48C96F9E71EC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14:20.743" v="185" actId="20577"/>
          <ac:spMkLst>
            <pc:docMk/>
            <pc:sldMk cId="3211800094" sldId="306"/>
            <ac:spMk id="16" creationId="{9D7E9AB0-388F-7DA8-DBE1-81C795BEF62B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13:35.836" v="171"/>
          <ac:spMkLst>
            <pc:docMk/>
            <pc:sldMk cId="3211800094" sldId="306"/>
            <ac:spMk id="17" creationId="{861E5912-62E4-D21E-A79F-191246B3BB87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08:44.405" v="140" actId="1076"/>
          <ac:spMkLst>
            <pc:docMk/>
            <pc:sldMk cId="3211800094" sldId="306"/>
            <ac:spMk id="18" creationId="{BFF0817A-F103-B4BE-40B2-1D1E356871DF}"/>
          </ac:spMkLst>
        </pc:spChg>
        <pc:picChg chg="add mod">
          <ac:chgData name="Emily Edmonds (Western Sydney LHD)" userId="S::emily.edmonds@health.nsw.gov.au::3631b79b-8887-4e5b-863a-b1b611f7ae68" providerId="AD" clId="Web-{6CA90559-8218-A451-820E-09FD00CCF852}" dt="2024-03-06T22:14:06.493" v="182" actId="1076"/>
          <ac:picMkLst>
            <pc:docMk/>
            <pc:sldMk cId="3211800094" sldId="306"/>
            <ac:picMk id="2" creationId="{C015E1DA-B741-3301-F3FA-D90D4EA43F70}"/>
          </ac:picMkLst>
        </pc:picChg>
        <pc:picChg chg="add mod ord">
          <ac:chgData name="Emily Edmonds (Western Sydney LHD)" userId="S::emily.edmonds@health.nsw.gov.au::3631b79b-8887-4e5b-863a-b1b611f7ae68" providerId="AD" clId="Web-{6CA90559-8218-A451-820E-09FD00CCF852}" dt="2024-03-06T22:13:54.180" v="178" actId="1076"/>
          <ac:picMkLst>
            <pc:docMk/>
            <pc:sldMk cId="3211800094" sldId="306"/>
            <ac:picMk id="3" creationId="{6294C526-319D-17C4-6A55-64C3FB7DD2D8}"/>
          </ac:picMkLst>
        </pc:picChg>
        <pc:picChg chg="del">
          <ac:chgData name="Emily Edmonds (Western Sydney LHD)" userId="S::emily.edmonds@health.nsw.gov.au::3631b79b-8887-4e5b-863a-b1b611f7ae68" providerId="AD" clId="Web-{6CA90559-8218-A451-820E-09FD00CCF852}" dt="2024-03-06T22:13:18.366" v="168"/>
          <ac:picMkLst>
            <pc:docMk/>
            <pc:sldMk cId="3211800094" sldId="306"/>
            <ac:picMk id="4" creationId="{CC1366BD-4C1D-E820-5CD2-4E3A4E3D288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Edmonds (Western Sydney LHD)" userId="S::emily.edmonds@health.nsw.gov.au::3631b79b-8887-4e5b-863a-b1b611f7ae68" providerId="AD" clId="Web-{6CA90559-8218-A451-820E-09FD00CCF852}" dt="2024-03-06T22:14:42.931" v="186"/>
              <pc2:cmMkLst xmlns:pc2="http://schemas.microsoft.com/office/powerpoint/2019/9/main/command">
                <pc:docMk/>
                <pc:sldMk cId="3211800094" sldId="306"/>
                <pc2:cmMk id="{E163CE26-073B-4242-9546-264DBBC13A73}"/>
              </pc2:cmMkLst>
              <pc226:cmRplyChg chg="add">
                <pc226:chgData name="Emily Edmonds (Western Sydney LHD)" userId="S::emily.edmonds@health.nsw.gov.au::3631b79b-8887-4e5b-863a-b1b611f7ae68" providerId="AD" clId="Web-{6CA90559-8218-A451-820E-09FD00CCF852}" dt="2024-03-06T22:14:42.931" v="186"/>
                <pc2:cmRplyMkLst xmlns:pc2="http://schemas.microsoft.com/office/powerpoint/2019/9/main/command">
                  <pc:docMk/>
                  <pc:sldMk cId="3211800094" sldId="306"/>
                  <pc2:cmMk id="{E163CE26-073B-4242-9546-264DBBC13A73}"/>
                  <pc2:cmRplyMk id="{4416C5B9-2CD5-46DF-B854-5064FFF35642}"/>
                </pc2:cmRplyMkLst>
              </pc226:cmRplyChg>
            </pc226:cmChg>
          </p:ext>
        </pc:extLst>
      </pc:sldChg>
      <pc:sldChg chg="addSp delSp modSp addCm">
        <pc:chgData name="Emily Edmonds (Western Sydney LHD)" userId="S::emily.edmonds@health.nsw.gov.au::3631b79b-8887-4e5b-863a-b1b611f7ae68" providerId="AD" clId="Web-{6CA90559-8218-A451-820E-09FD00CCF852}" dt="2024-03-06T22:18:12.328" v="213"/>
        <pc:sldMkLst>
          <pc:docMk/>
          <pc:sldMk cId="2976816821" sldId="307"/>
        </pc:sldMkLst>
        <pc:spChg chg="mod">
          <ac:chgData name="Emily Edmonds (Western Sydney LHD)" userId="S::emily.edmonds@health.nsw.gov.au::3631b79b-8887-4e5b-863a-b1b611f7ae68" providerId="AD" clId="Web-{6CA90559-8218-A451-820E-09FD00CCF852}" dt="2024-03-06T22:15:06.292" v="187" actId="1076"/>
          <ac:spMkLst>
            <pc:docMk/>
            <pc:sldMk cId="2976816821" sldId="307"/>
            <ac:spMk id="2" creationId="{F9A06EBC-00A1-2C18-B699-B418CC2D6CE2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17:26.842" v="210" actId="1076"/>
          <ac:spMkLst>
            <pc:docMk/>
            <pc:sldMk cId="2976816821" sldId="307"/>
            <ac:spMk id="3" creationId="{CF95E968-7DEC-7BEF-0519-4EA45C4FF637}"/>
          </ac:spMkLst>
        </pc:spChg>
        <pc:spChg chg="add mod">
          <ac:chgData name="Emily Edmonds (Western Sydney LHD)" userId="S::emily.edmonds@health.nsw.gov.au::3631b79b-8887-4e5b-863a-b1b611f7ae68" providerId="AD" clId="Web-{6CA90559-8218-A451-820E-09FD00CCF852}" dt="2024-03-06T22:17:39.608" v="212" actId="14100"/>
          <ac:spMkLst>
            <pc:docMk/>
            <pc:sldMk cId="2976816821" sldId="307"/>
            <ac:spMk id="5" creationId="{7FECCCF0-2D71-0EB8-7F11-BC9547E5D095}"/>
          </ac:spMkLst>
        </pc:spChg>
        <pc:spChg chg="ord">
          <ac:chgData name="Emily Edmonds (Western Sydney LHD)" userId="S::emily.edmonds@health.nsw.gov.au::3631b79b-8887-4e5b-863a-b1b611f7ae68" providerId="AD" clId="Web-{6CA90559-8218-A451-820E-09FD00CCF852}" dt="2024-03-06T22:16:00.043" v="194"/>
          <ac:spMkLst>
            <pc:docMk/>
            <pc:sldMk cId="2976816821" sldId="307"/>
            <ac:spMk id="10" creationId="{49E8166F-54AE-667C-7666-2078B1091CB0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16:09.481" v="197" actId="14100"/>
          <ac:spMkLst>
            <pc:docMk/>
            <pc:sldMk cId="2976816821" sldId="307"/>
            <ac:spMk id="11" creationId="{B36F3842-6AF6-E166-FEE7-29B559770C96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17:16.076" v="208" actId="1076"/>
          <ac:spMkLst>
            <pc:docMk/>
            <pc:sldMk cId="2976816821" sldId="307"/>
            <ac:spMk id="13" creationId="{98EC0FBE-7CDA-D7AD-D7CA-09E7E6092CFD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17:22.577" v="209" actId="14100"/>
          <ac:spMkLst>
            <pc:docMk/>
            <pc:sldMk cId="2976816821" sldId="307"/>
            <ac:spMk id="14" creationId="{BBECB014-6A19-25CE-CDA4-67100D25CFBF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16:52.451" v="205" actId="1076"/>
          <ac:spMkLst>
            <pc:docMk/>
            <pc:sldMk cId="2976816821" sldId="307"/>
            <ac:spMk id="15" creationId="{79FADBB5-09E1-BCAE-1B9C-F3D2DC94187B}"/>
          </ac:spMkLst>
        </pc:spChg>
        <pc:spChg chg="ord">
          <ac:chgData name="Emily Edmonds (Western Sydney LHD)" userId="S::emily.edmonds@health.nsw.gov.au::3631b79b-8887-4e5b-863a-b1b611f7ae68" providerId="AD" clId="Web-{6CA90559-8218-A451-820E-09FD00CCF852}" dt="2024-03-06T22:17:00.513" v="206"/>
          <ac:spMkLst>
            <pc:docMk/>
            <pc:sldMk cId="2976816821" sldId="307"/>
            <ac:spMk id="18" creationId="{E6697270-42D8-5CF9-0AC4-5F2974A388EA}"/>
          </ac:spMkLst>
        </pc:spChg>
        <pc:picChg chg="add mod">
          <ac:chgData name="Emily Edmonds (Western Sydney LHD)" userId="S::emily.edmonds@health.nsw.gov.au::3631b79b-8887-4e5b-863a-b1b611f7ae68" providerId="AD" clId="Web-{6CA90559-8218-A451-820E-09FD00CCF852}" dt="2024-03-06T22:16:04.949" v="196" actId="1076"/>
          <ac:picMkLst>
            <pc:docMk/>
            <pc:sldMk cId="2976816821" sldId="307"/>
            <ac:picMk id="4" creationId="{004601A9-99A2-1D0E-0BEF-911B50D0D0F3}"/>
          </ac:picMkLst>
        </pc:picChg>
        <pc:picChg chg="del">
          <ac:chgData name="Emily Edmonds (Western Sydney LHD)" userId="S::emily.edmonds@health.nsw.gov.au::3631b79b-8887-4e5b-863a-b1b611f7ae68" providerId="AD" clId="Web-{6CA90559-8218-A451-820E-09FD00CCF852}" dt="2024-03-06T22:15:51.965" v="191"/>
          <ac:picMkLst>
            <pc:docMk/>
            <pc:sldMk cId="2976816821" sldId="307"/>
            <ac:picMk id="9" creationId="{AAFB69FA-005A-E5E2-9E9B-76615A55DE8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Edmonds (Western Sydney LHD)" userId="S::emily.edmonds@health.nsw.gov.au::3631b79b-8887-4e5b-863a-b1b611f7ae68" providerId="AD" clId="Web-{6CA90559-8218-A451-820E-09FD00CCF852}" dt="2024-03-06T22:18:12.328" v="213"/>
              <pc2:cmMkLst xmlns:pc2="http://schemas.microsoft.com/office/powerpoint/2019/9/main/command">
                <pc:docMk/>
                <pc:sldMk cId="2976816821" sldId="307"/>
                <pc2:cmMk id="{725BAD3F-EDE8-42D1-B2C5-3C0278B87112}"/>
              </pc2:cmMkLst>
            </pc226:cmChg>
          </p:ext>
        </pc:extLst>
      </pc:sldChg>
      <pc:sldChg chg="modSp addCm">
        <pc:chgData name="Emily Edmonds (Western Sydney LHD)" userId="S::emily.edmonds@health.nsw.gov.au::3631b79b-8887-4e5b-863a-b1b611f7ae68" providerId="AD" clId="Web-{6CA90559-8218-A451-820E-09FD00CCF852}" dt="2024-03-06T22:19:28.361" v="222"/>
        <pc:sldMkLst>
          <pc:docMk/>
          <pc:sldMk cId="2712881539" sldId="308"/>
        </pc:sldMkLst>
        <pc:spChg chg="mod">
          <ac:chgData name="Emily Edmonds (Western Sydney LHD)" userId="S::emily.edmonds@health.nsw.gov.au::3631b79b-8887-4e5b-863a-b1b611f7ae68" providerId="AD" clId="Web-{6CA90559-8218-A451-820E-09FD00CCF852}" dt="2024-03-06T22:18:27.032" v="214" actId="1076"/>
          <ac:spMkLst>
            <pc:docMk/>
            <pc:sldMk cId="2712881539" sldId="308"/>
            <ac:spMk id="3" creationId="{A003411E-0940-DDA9-E7F2-CEBD4F5E96FD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18:50.564" v="221" actId="20577"/>
          <ac:spMkLst>
            <pc:docMk/>
            <pc:sldMk cId="2712881539" sldId="308"/>
            <ac:spMk id="12" creationId="{1E0DB345-21B7-D619-5082-FEAF029B824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Edmonds (Western Sydney LHD)" userId="S::emily.edmonds@health.nsw.gov.au::3631b79b-8887-4e5b-863a-b1b611f7ae68" providerId="AD" clId="Web-{6CA90559-8218-A451-820E-09FD00CCF852}" dt="2024-03-06T22:19:28.361" v="222"/>
              <pc2:cmMkLst xmlns:pc2="http://schemas.microsoft.com/office/powerpoint/2019/9/main/command">
                <pc:docMk/>
                <pc:sldMk cId="2712881539" sldId="308"/>
                <pc2:cmMk id="{8251389D-9FE5-4177-B477-BF0944655AFB}"/>
              </pc2:cmMkLst>
            </pc226:cmChg>
          </p:ext>
        </pc:extLst>
      </pc:sldChg>
      <pc:sldChg chg="addSp delSp modSp addCm">
        <pc:chgData name="Emily Edmonds (Western Sydney LHD)" userId="S::emily.edmonds@health.nsw.gov.au::3631b79b-8887-4e5b-863a-b1b611f7ae68" providerId="AD" clId="Web-{6CA90559-8218-A451-820E-09FD00CCF852}" dt="2024-03-06T22:24:04.651" v="267"/>
        <pc:sldMkLst>
          <pc:docMk/>
          <pc:sldMk cId="3849996713" sldId="309"/>
        </pc:sldMkLst>
        <pc:spChg chg="mod">
          <ac:chgData name="Emily Edmonds (Western Sydney LHD)" userId="S::emily.edmonds@health.nsw.gov.au::3631b79b-8887-4e5b-863a-b1b611f7ae68" providerId="AD" clId="Web-{6CA90559-8218-A451-820E-09FD00CCF852}" dt="2024-03-06T22:23:51.682" v="264" actId="1076"/>
          <ac:spMkLst>
            <pc:docMk/>
            <pc:sldMk cId="3849996713" sldId="309"/>
            <ac:spMk id="9" creationId="{A20492F7-772A-EA76-4F18-5E035756EA02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23:51.697" v="265" actId="1076"/>
          <ac:spMkLst>
            <pc:docMk/>
            <pc:sldMk cId="3849996713" sldId="309"/>
            <ac:spMk id="10" creationId="{89F787F6-82F1-8738-A7C2-2D8D46EAFF91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23:51.697" v="266" actId="1076"/>
          <ac:spMkLst>
            <pc:docMk/>
            <pc:sldMk cId="3849996713" sldId="309"/>
            <ac:spMk id="11" creationId="{151E9671-EDEA-9745-1CBD-30C8C1E3EBB8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23:28.494" v="260" actId="20577"/>
          <ac:spMkLst>
            <pc:docMk/>
            <pc:sldMk cId="3849996713" sldId="309"/>
            <ac:spMk id="12" creationId="{E052B13A-B792-A29A-7F96-45368FE23268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23:44.041" v="263" actId="20577"/>
          <ac:spMkLst>
            <pc:docMk/>
            <pc:sldMk cId="3849996713" sldId="309"/>
            <ac:spMk id="13" creationId="{E2BA6E15-F852-845F-835D-B9D18A3CDD67}"/>
          </ac:spMkLst>
        </pc:spChg>
        <pc:picChg chg="add mod ord">
          <ac:chgData name="Emily Edmonds (Western Sydney LHD)" userId="S::emily.edmonds@health.nsw.gov.au::3631b79b-8887-4e5b-863a-b1b611f7ae68" providerId="AD" clId="Web-{6CA90559-8218-A451-820E-09FD00CCF852}" dt="2024-03-06T22:23:23.337" v="259" actId="14100"/>
          <ac:picMkLst>
            <pc:docMk/>
            <pc:sldMk cId="3849996713" sldId="309"/>
            <ac:picMk id="2" creationId="{8846D630-D064-D830-FFE9-BACE7033BF33}"/>
          </ac:picMkLst>
        </pc:picChg>
        <pc:picChg chg="del">
          <ac:chgData name="Emily Edmonds (Western Sydney LHD)" userId="S::emily.edmonds@health.nsw.gov.au::3631b79b-8887-4e5b-863a-b1b611f7ae68" providerId="AD" clId="Web-{6CA90559-8218-A451-820E-09FD00CCF852}" dt="2024-03-06T22:23:00.305" v="252"/>
          <ac:picMkLst>
            <pc:docMk/>
            <pc:sldMk cId="3849996713" sldId="309"/>
            <ac:picMk id="3" creationId="{0CBAFF52-F698-DADF-346E-DA7BE9F1A5C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Edmonds (Western Sydney LHD)" userId="S::emily.edmonds@health.nsw.gov.au::3631b79b-8887-4e5b-863a-b1b611f7ae68" providerId="AD" clId="Web-{6CA90559-8218-A451-820E-09FD00CCF852}" dt="2024-03-06T22:24:04.651" v="267"/>
              <pc2:cmMkLst xmlns:pc2="http://schemas.microsoft.com/office/powerpoint/2019/9/main/command">
                <pc:docMk/>
                <pc:sldMk cId="3849996713" sldId="309"/>
                <pc2:cmMk id="{D330EC2C-F0AB-4503-8BC6-3EBC0611D8B5}"/>
              </pc2:cmMkLst>
            </pc226:cmChg>
          </p:ext>
        </pc:extLst>
      </pc:sldChg>
      <pc:sldChg chg="addSp delSp modSp addCm">
        <pc:chgData name="Emily Edmonds (Western Sydney LHD)" userId="S::emily.edmonds@health.nsw.gov.au::3631b79b-8887-4e5b-863a-b1b611f7ae68" providerId="AD" clId="Web-{6CA90559-8218-A451-820E-09FD00CCF852}" dt="2024-03-06T22:25:43.076" v="274"/>
        <pc:sldMkLst>
          <pc:docMk/>
          <pc:sldMk cId="242604554" sldId="311"/>
        </pc:sldMkLst>
        <pc:spChg chg="del">
          <ac:chgData name="Emily Edmonds (Western Sydney LHD)" userId="S::emily.edmonds@health.nsw.gov.au::3631b79b-8887-4e5b-863a-b1b611f7ae68" providerId="AD" clId="Web-{6CA90559-8218-A451-820E-09FD00CCF852}" dt="2024-03-06T22:24:37.089" v="270"/>
          <ac:spMkLst>
            <pc:docMk/>
            <pc:sldMk cId="242604554" sldId="311"/>
            <ac:spMk id="2" creationId="{9D845D4B-9A19-63E6-B689-F79578CCF669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24:30.448" v="269" actId="14100"/>
          <ac:spMkLst>
            <pc:docMk/>
            <pc:sldMk cId="242604554" sldId="311"/>
            <ac:spMk id="6" creationId="{E61DEFFD-BD75-AF1A-AC2C-7BD2BF03AE62}"/>
          </ac:spMkLst>
        </pc:spChg>
        <pc:picChg chg="del">
          <ac:chgData name="Emily Edmonds (Western Sydney LHD)" userId="S::emily.edmonds@health.nsw.gov.au::3631b79b-8887-4e5b-863a-b1b611f7ae68" providerId="AD" clId="Web-{6CA90559-8218-A451-820E-09FD00CCF852}" dt="2024-03-06T22:25:21.419" v="271"/>
          <ac:picMkLst>
            <pc:docMk/>
            <pc:sldMk cId="242604554" sldId="311"/>
            <ac:picMk id="3" creationId="{4B8CE65B-7152-4161-3066-229EA6B0CB86}"/>
          </ac:picMkLst>
        </pc:picChg>
        <pc:picChg chg="add mod">
          <ac:chgData name="Emily Edmonds (Western Sydney LHD)" userId="S::emily.edmonds@health.nsw.gov.au::3631b79b-8887-4e5b-863a-b1b611f7ae68" providerId="AD" clId="Web-{6CA90559-8218-A451-820E-09FD00CCF852}" dt="2024-03-06T22:25:26.278" v="273" actId="1076"/>
          <ac:picMkLst>
            <pc:docMk/>
            <pc:sldMk cId="242604554" sldId="311"/>
            <ac:picMk id="5" creationId="{D65EDF3A-4BC5-968C-F834-274058A5F0B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Edmonds (Western Sydney LHD)" userId="S::emily.edmonds@health.nsw.gov.au::3631b79b-8887-4e5b-863a-b1b611f7ae68" providerId="AD" clId="Web-{6CA90559-8218-A451-820E-09FD00CCF852}" dt="2024-03-06T22:25:43.076" v="274"/>
              <pc2:cmMkLst xmlns:pc2="http://schemas.microsoft.com/office/powerpoint/2019/9/main/command">
                <pc:docMk/>
                <pc:sldMk cId="242604554" sldId="311"/>
                <pc2:cmMk id="{5DF304D6-609C-4AAC-9B8C-5FFEB1B4B834}"/>
              </pc2:cmMkLst>
            </pc226:cmChg>
          </p:ext>
        </pc:extLst>
      </pc:sldChg>
      <pc:sldChg chg="modSp">
        <pc:chgData name="Emily Edmonds (Western Sydney LHD)" userId="S::emily.edmonds@health.nsw.gov.au::3631b79b-8887-4e5b-863a-b1b611f7ae68" providerId="AD" clId="Web-{6CA90559-8218-A451-820E-09FD00CCF852}" dt="2024-03-06T22:36:59.861" v="497" actId="14100"/>
        <pc:sldMkLst>
          <pc:docMk/>
          <pc:sldMk cId="1132126462" sldId="314"/>
        </pc:sldMkLst>
        <pc:spChg chg="mod">
          <ac:chgData name="Emily Edmonds (Western Sydney LHD)" userId="S::emily.edmonds@health.nsw.gov.au::3631b79b-8887-4e5b-863a-b1b611f7ae68" providerId="AD" clId="Web-{6CA90559-8218-A451-820E-09FD00CCF852}" dt="2024-03-06T22:36:59.861" v="497" actId="14100"/>
          <ac:spMkLst>
            <pc:docMk/>
            <pc:sldMk cId="1132126462" sldId="314"/>
            <ac:spMk id="2" creationId="{1723DD32-540E-858D-EF36-D026CDBE65F2}"/>
          </ac:spMkLst>
        </pc:spChg>
      </pc:sldChg>
      <pc:sldChg chg="addSp delSp modSp addCm">
        <pc:chgData name="Emily Edmonds (Western Sydney LHD)" userId="S::emily.edmonds@health.nsw.gov.au::3631b79b-8887-4e5b-863a-b1b611f7ae68" providerId="AD" clId="Web-{6CA90559-8218-A451-820E-09FD00CCF852}" dt="2024-03-06T22:40:11.788" v="529"/>
        <pc:sldMkLst>
          <pc:docMk/>
          <pc:sldMk cId="3890924856" sldId="316"/>
        </pc:sldMkLst>
        <pc:spChg chg="mod">
          <ac:chgData name="Emily Edmonds (Western Sydney LHD)" userId="S::emily.edmonds@health.nsw.gov.au::3631b79b-8887-4e5b-863a-b1b611f7ae68" providerId="AD" clId="Web-{6CA90559-8218-A451-820E-09FD00CCF852}" dt="2024-03-06T22:39:35.693" v="527" actId="20577"/>
          <ac:spMkLst>
            <pc:docMk/>
            <pc:sldMk cId="3890924856" sldId="316"/>
            <ac:spMk id="2" creationId="{F1A04C5C-D142-F012-94A8-CD95C32056C2}"/>
          </ac:spMkLst>
        </pc:spChg>
        <pc:spChg chg="add del mod">
          <ac:chgData name="Emily Edmonds (Western Sydney LHD)" userId="S::emily.edmonds@health.nsw.gov.au::3631b79b-8887-4e5b-863a-b1b611f7ae68" providerId="AD" clId="Web-{6CA90559-8218-A451-820E-09FD00CCF852}" dt="2024-03-06T22:38:49.989" v="505"/>
          <ac:spMkLst>
            <pc:docMk/>
            <pc:sldMk cId="3890924856" sldId="316"/>
            <ac:spMk id="6" creationId="{9061623F-8139-0169-7F20-1E4B7EAFDD89}"/>
          </ac:spMkLst>
        </pc:spChg>
        <pc:picChg chg="add mod modCrop">
          <ac:chgData name="Emily Edmonds (Western Sydney LHD)" userId="S::emily.edmonds@health.nsw.gov.au::3631b79b-8887-4e5b-863a-b1b611f7ae68" providerId="AD" clId="Web-{6CA90559-8218-A451-820E-09FD00CCF852}" dt="2024-03-06T22:39:40.303" v="528" actId="1076"/>
          <ac:picMkLst>
            <pc:docMk/>
            <pc:sldMk cId="3890924856" sldId="316"/>
            <ac:picMk id="3" creationId="{A27BD7C1-F849-393A-A88B-7CC2C0425954}"/>
          </ac:picMkLst>
        </pc:picChg>
        <pc:picChg chg="del">
          <ac:chgData name="Emily Edmonds (Western Sydney LHD)" userId="S::emily.edmonds@health.nsw.gov.au::3631b79b-8887-4e5b-863a-b1b611f7ae68" providerId="AD" clId="Web-{6CA90559-8218-A451-820E-09FD00CCF852}" dt="2024-03-06T22:38:43.270" v="504"/>
          <ac:picMkLst>
            <pc:docMk/>
            <pc:sldMk cId="3890924856" sldId="316"/>
            <ac:picMk id="7" creationId="{731845E8-3A92-F680-3830-69052529C1E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Edmonds (Western Sydney LHD)" userId="S::emily.edmonds@health.nsw.gov.au::3631b79b-8887-4e5b-863a-b1b611f7ae68" providerId="AD" clId="Web-{6CA90559-8218-A451-820E-09FD00CCF852}" dt="2024-03-06T22:40:11.788" v="529"/>
              <pc2:cmMkLst xmlns:pc2="http://schemas.microsoft.com/office/powerpoint/2019/9/main/command">
                <pc:docMk/>
                <pc:sldMk cId="3890924856" sldId="316"/>
                <pc2:cmMk id="{A9A651F6-37F5-4FA7-91DE-1D1CD78DCC6B}"/>
              </pc2:cmMkLst>
            </pc226:cmChg>
          </p:ext>
        </pc:extLst>
      </pc:sldChg>
      <pc:sldChg chg="addSp delSp modSp addCm">
        <pc:chgData name="Emily Edmonds (Western Sydney LHD)" userId="S::emily.edmonds@health.nsw.gov.au::3631b79b-8887-4e5b-863a-b1b611f7ae68" providerId="AD" clId="Web-{6CA90559-8218-A451-820E-09FD00CCF852}" dt="2024-03-06T22:42:20.808" v="552"/>
        <pc:sldMkLst>
          <pc:docMk/>
          <pc:sldMk cId="3825387006" sldId="317"/>
        </pc:sldMkLst>
        <pc:spChg chg="mod">
          <ac:chgData name="Emily Edmonds (Western Sydney LHD)" userId="S::emily.edmonds@health.nsw.gov.au::3631b79b-8887-4e5b-863a-b1b611f7ae68" providerId="AD" clId="Web-{6CA90559-8218-A451-820E-09FD00CCF852}" dt="2024-03-06T22:40:51.664" v="541" actId="20577"/>
          <ac:spMkLst>
            <pc:docMk/>
            <pc:sldMk cId="3825387006" sldId="317"/>
            <ac:spMk id="5" creationId="{BFD8E686-2847-D0EB-2663-A1FF3025283C}"/>
          </ac:spMkLst>
        </pc:spChg>
        <pc:spChg chg="del">
          <ac:chgData name="Emily Edmonds (Western Sydney LHD)" userId="S::emily.edmonds@health.nsw.gov.au::3631b79b-8887-4e5b-863a-b1b611f7ae68" providerId="AD" clId="Web-{6CA90559-8218-A451-820E-09FD00CCF852}" dt="2024-03-06T22:40:57.118" v="542"/>
          <ac:spMkLst>
            <pc:docMk/>
            <pc:sldMk cId="3825387006" sldId="317"/>
            <ac:spMk id="6" creationId="{973743A0-1D7B-51DC-9BC4-25ABC58F4BEB}"/>
          </ac:spMkLst>
        </pc:spChg>
        <pc:picChg chg="del">
          <ac:chgData name="Emily Edmonds (Western Sydney LHD)" userId="S::emily.edmonds@health.nsw.gov.au::3631b79b-8887-4e5b-863a-b1b611f7ae68" providerId="AD" clId="Web-{6CA90559-8218-A451-820E-09FD00CCF852}" dt="2024-03-06T22:41:30.822" v="548"/>
          <ac:picMkLst>
            <pc:docMk/>
            <pc:sldMk cId="3825387006" sldId="317"/>
            <ac:picMk id="2" creationId="{3D06EEF3-19DC-4623-F950-9B6CE6E594D4}"/>
          </ac:picMkLst>
        </pc:picChg>
        <pc:picChg chg="add mod">
          <ac:chgData name="Emily Edmonds (Western Sydney LHD)" userId="S::emily.edmonds@health.nsw.gov.au::3631b79b-8887-4e5b-863a-b1b611f7ae68" providerId="AD" clId="Web-{6CA90559-8218-A451-820E-09FD00CCF852}" dt="2024-03-06T22:42:18.651" v="551" actId="1076"/>
          <ac:picMkLst>
            <pc:docMk/>
            <pc:sldMk cId="3825387006" sldId="317"/>
            <ac:picMk id="3" creationId="{CD7C946D-D904-6FB7-7E44-066FCCFC1B5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Edmonds (Western Sydney LHD)" userId="S::emily.edmonds@health.nsw.gov.au::3631b79b-8887-4e5b-863a-b1b611f7ae68" providerId="AD" clId="Web-{6CA90559-8218-A451-820E-09FD00CCF852}" dt="2024-03-06T22:42:20.808" v="552"/>
              <pc2:cmMkLst xmlns:pc2="http://schemas.microsoft.com/office/powerpoint/2019/9/main/command">
                <pc:docMk/>
                <pc:sldMk cId="3825387006" sldId="317"/>
                <pc2:cmMk id="{D0EC4205-99D4-4E3A-8C27-15D169DDE33C}"/>
              </pc2:cmMkLst>
            </pc226:cmChg>
          </p:ext>
        </pc:extLst>
      </pc:sldChg>
      <pc:sldChg chg="addCm">
        <pc:chgData name="Emily Edmonds (Western Sydney LHD)" userId="S::emily.edmonds@health.nsw.gov.au::3631b79b-8887-4e5b-863a-b1b611f7ae68" providerId="AD" clId="Web-{6CA90559-8218-A451-820E-09FD00CCF852}" dt="2024-03-06T22:07:56.716" v="137"/>
        <pc:sldMkLst>
          <pc:docMk/>
          <pc:sldMk cId="621561239" sldId="3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Edmonds (Western Sydney LHD)" userId="S::emily.edmonds@health.nsw.gov.au::3631b79b-8887-4e5b-863a-b1b611f7ae68" providerId="AD" clId="Web-{6CA90559-8218-A451-820E-09FD00CCF852}" dt="2024-03-06T22:07:56.716" v="137"/>
              <pc2:cmMkLst xmlns:pc2="http://schemas.microsoft.com/office/powerpoint/2019/9/main/command">
                <pc:docMk/>
                <pc:sldMk cId="621561239" sldId="318"/>
                <pc2:cmMk id="{046E81AD-6F20-4243-95CA-6E3E8F1480D8}"/>
              </pc2:cmMkLst>
            </pc226:cmChg>
          </p:ext>
        </pc:extLst>
      </pc:sldChg>
      <pc:sldChg chg="addSp delSp modSp addCm">
        <pc:chgData name="Emily Edmonds (Western Sydney LHD)" userId="S::emily.edmonds@health.nsw.gov.au::3631b79b-8887-4e5b-863a-b1b611f7ae68" providerId="AD" clId="Web-{6CA90559-8218-A451-820E-09FD00CCF852}" dt="2024-03-06T22:29:58.099" v="371"/>
        <pc:sldMkLst>
          <pc:docMk/>
          <pc:sldMk cId="3599336790" sldId="319"/>
        </pc:sldMkLst>
        <pc:spChg chg="ord">
          <ac:chgData name="Emily Edmonds (Western Sydney LHD)" userId="S::emily.edmonds@health.nsw.gov.au::3631b79b-8887-4e5b-863a-b1b611f7ae68" providerId="AD" clId="Web-{6CA90559-8218-A451-820E-09FD00CCF852}" dt="2024-03-06T22:28:18.205" v="336"/>
          <ac:spMkLst>
            <pc:docMk/>
            <pc:sldMk cId="3599336790" sldId="319"/>
            <ac:spMk id="13" creationId="{0FD8BCAC-F21A-9598-518E-EDCD585804A9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29:39.129" v="370" actId="1076"/>
          <ac:spMkLst>
            <pc:docMk/>
            <pc:sldMk cId="3599336790" sldId="319"/>
            <ac:spMk id="14" creationId="{D9F62AC9-38DF-61C4-8974-702DC6CDE142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29:32.988" v="364" actId="1076"/>
          <ac:spMkLst>
            <pc:docMk/>
            <pc:sldMk cId="3599336790" sldId="319"/>
            <ac:spMk id="15" creationId="{0EF1C62E-4290-6920-9D9D-DC0D8616B22B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29:33.004" v="365" actId="1076"/>
          <ac:spMkLst>
            <pc:docMk/>
            <pc:sldMk cId="3599336790" sldId="319"/>
            <ac:spMk id="16" creationId="{90D4E178-A2F1-9EB8-C275-F1306FB8407E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29:33.020" v="366" actId="1076"/>
          <ac:spMkLst>
            <pc:docMk/>
            <pc:sldMk cId="3599336790" sldId="319"/>
            <ac:spMk id="17" creationId="{7EDFF9A4-C962-7ECC-B994-A1E1D9AB0D87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29:33.020" v="367" actId="1076"/>
          <ac:spMkLst>
            <pc:docMk/>
            <pc:sldMk cId="3599336790" sldId="319"/>
            <ac:spMk id="18" creationId="{CA9AE3EE-B68C-7FFA-7C5D-3BD573306021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29:33.035" v="368" actId="1076"/>
          <ac:spMkLst>
            <pc:docMk/>
            <pc:sldMk cId="3599336790" sldId="319"/>
            <ac:spMk id="19" creationId="{33FB8570-F7B7-71C2-B24F-837C4A1D482E}"/>
          </ac:spMkLst>
        </pc:spChg>
        <pc:spChg chg="mod ord">
          <ac:chgData name="Emily Edmonds (Western Sydney LHD)" userId="S::emily.edmonds@health.nsw.gov.au::3631b79b-8887-4e5b-863a-b1b611f7ae68" providerId="AD" clId="Web-{6CA90559-8218-A451-820E-09FD00CCF852}" dt="2024-03-06T22:29:33.051" v="369" actId="1076"/>
          <ac:spMkLst>
            <pc:docMk/>
            <pc:sldMk cId="3599336790" sldId="319"/>
            <ac:spMk id="20" creationId="{5E1B0C54-389A-EA4E-FA2E-1836BBFCEAB6}"/>
          </ac:spMkLst>
        </pc:spChg>
        <pc:spChg chg="del mod">
          <ac:chgData name="Emily Edmonds (Western Sydney LHD)" userId="S::emily.edmonds@health.nsw.gov.au::3631b79b-8887-4e5b-863a-b1b611f7ae68" providerId="AD" clId="Web-{6CA90559-8218-A451-820E-09FD00CCF852}" dt="2024-03-06T22:26:18.998" v="277"/>
          <ac:spMkLst>
            <pc:docMk/>
            <pc:sldMk cId="3599336790" sldId="319"/>
            <ac:spMk id="21" creationId="{A253DCB2-E7C6-B7F2-CEAE-FB71DC5C32CF}"/>
          </ac:spMkLst>
        </pc:spChg>
        <pc:spChg chg="ord">
          <ac:chgData name="Emily Edmonds (Western Sydney LHD)" userId="S::emily.edmonds@health.nsw.gov.au::3631b79b-8887-4e5b-863a-b1b611f7ae68" providerId="AD" clId="Web-{6CA90559-8218-A451-820E-09FD00CCF852}" dt="2024-03-06T22:28:16.252" v="288"/>
          <ac:spMkLst>
            <pc:docMk/>
            <pc:sldMk cId="3599336790" sldId="319"/>
            <ac:spMk id="27" creationId="{EF83D511-4599-D803-4BDD-CF709D923995}"/>
          </ac:spMkLst>
        </pc:spChg>
        <pc:spChg chg="ord">
          <ac:chgData name="Emily Edmonds (Western Sydney LHD)" userId="S::emily.edmonds@health.nsw.gov.au::3631b79b-8887-4e5b-863a-b1b611f7ae68" providerId="AD" clId="Web-{6CA90559-8218-A451-820E-09FD00CCF852}" dt="2024-03-06T22:28:16.580" v="295"/>
          <ac:spMkLst>
            <pc:docMk/>
            <pc:sldMk cId="3599336790" sldId="319"/>
            <ac:spMk id="30" creationId="{3DD4286E-C078-A92D-EADC-0CD69694B0AA}"/>
          </ac:spMkLst>
        </pc:spChg>
        <pc:spChg chg="ord">
          <ac:chgData name="Emily Edmonds (Western Sydney LHD)" userId="S::emily.edmonds@health.nsw.gov.au::3631b79b-8887-4e5b-863a-b1b611f7ae68" providerId="AD" clId="Web-{6CA90559-8218-A451-820E-09FD00CCF852}" dt="2024-03-06T22:29:06.003" v="362"/>
          <ac:spMkLst>
            <pc:docMk/>
            <pc:sldMk cId="3599336790" sldId="319"/>
            <ac:spMk id="31" creationId="{01505293-B06C-B224-660A-A4CF72C944A9}"/>
          </ac:spMkLst>
        </pc:spChg>
        <pc:spChg chg="ord">
          <ac:chgData name="Emily Edmonds (Western Sydney LHD)" userId="S::emily.edmonds@health.nsw.gov.au::3631b79b-8887-4e5b-863a-b1b611f7ae68" providerId="AD" clId="Web-{6CA90559-8218-A451-820E-09FD00CCF852}" dt="2024-03-06T22:28:17.205" v="309"/>
          <ac:spMkLst>
            <pc:docMk/>
            <pc:sldMk cId="3599336790" sldId="319"/>
            <ac:spMk id="32" creationId="{5FB6A04D-A7ED-6C62-1BE6-0951E7CBB7C8}"/>
          </ac:spMkLst>
        </pc:spChg>
        <pc:picChg chg="del">
          <ac:chgData name="Emily Edmonds (Western Sydney LHD)" userId="S::emily.edmonds@health.nsw.gov.au::3631b79b-8887-4e5b-863a-b1b611f7ae68" providerId="AD" clId="Web-{6CA90559-8218-A451-820E-09FD00CCF852}" dt="2024-03-06T22:27:53.189" v="282"/>
          <ac:picMkLst>
            <pc:docMk/>
            <pc:sldMk cId="3599336790" sldId="319"/>
            <ac:picMk id="2" creationId="{39F0A91A-F449-1DCC-00DD-D1BD103653C9}"/>
          </ac:picMkLst>
        </pc:picChg>
        <pc:picChg chg="add mod ord">
          <ac:chgData name="Emily Edmonds (Western Sydney LHD)" userId="S::emily.edmonds@health.nsw.gov.au::3631b79b-8887-4e5b-863a-b1b611f7ae68" providerId="AD" clId="Web-{6CA90559-8218-A451-820E-09FD00CCF852}" dt="2024-03-06T22:28:46.425" v="359"/>
          <ac:picMkLst>
            <pc:docMk/>
            <pc:sldMk cId="3599336790" sldId="319"/>
            <ac:picMk id="4" creationId="{7A2210C2-9E2F-E521-380E-04D8A39E4EFF}"/>
          </ac:picMkLst>
        </pc:picChg>
        <pc:picChg chg="add mod ord">
          <ac:chgData name="Emily Edmonds (Western Sydney LHD)" userId="S::emily.edmonds@health.nsw.gov.au::3631b79b-8887-4e5b-863a-b1b611f7ae68" providerId="AD" clId="Web-{6CA90559-8218-A451-820E-09FD00CCF852}" dt="2024-03-06T22:29:21.551" v="363" actId="1076"/>
          <ac:picMkLst>
            <pc:docMk/>
            <pc:sldMk cId="3599336790" sldId="319"/>
            <ac:picMk id="6" creationId="{9C0071AE-140F-869F-6E4A-1E7AEE071B0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Edmonds (Western Sydney LHD)" userId="S::emily.edmonds@health.nsw.gov.au::3631b79b-8887-4e5b-863a-b1b611f7ae68" providerId="AD" clId="Web-{6CA90559-8218-A451-820E-09FD00CCF852}" dt="2024-03-06T22:29:58.099" v="371"/>
              <pc2:cmMkLst xmlns:pc2="http://schemas.microsoft.com/office/powerpoint/2019/9/main/command">
                <pc:docMk/>
                <pc:sldMk cId="3599336790" sldId="319"/>
                <pc2:cmMk id="{7CFF9487-33A7-40C1-BE77-CEA16895BE70}"/>
              </pc2:cmMkLst>
            </pc226:cmChg>
          </p:ext>
        </pc:extLst>
      </pc:sldChg>
      <pc:sldChg chg="addSp delSp modSp addCm">
        <pc:chgData name="Emily Edmonds (Western Sydney LHD)" userId="S::emily.edmonds@health.nsw.gov.au::3631b79b-8887-4e5b-863a-b1b611f7ae68" providerId="AD" clId="Web-{6CA90559-8218-A451-820E-09FD00CCF852}" dt="2024-03-06T22:36:53.220" v="496"/>
        <pc:sldMkLst>
          <pc:docMk/>
          <pc:sldMk cId="899566845" sldId="320"/>
        </pc:sldMkLst>
        <pc:spChg chg="ord">
          <ac:chgData name="Emily Edmonds (Western Sydney LHD)" userId="S::emily.edmonds@health.nsw.gov.au::3631b79b-8887-4e5b-863a-b1b611f7ae68" providerId="AD" clId="Web-{6CA90559-8218-A451-820E-09FD00CCF852}" dt="2024-03-06T22:34:54.529" v="490"/>
          <ac:spMkLst>
            <pc:docMk/>
            <pc:sldMk cId="899566845" sldId="320"/>
            <ac:spMk id="5" creationId="{0E1163A8-D581-1CA9-BE45-AFB8670489C2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36:08.781" v="494" actId="20577"/>
          <ac:spMkLst>
            <pc:docMk/>
            <pc:sldMk cId="899566845" sldId="320"/>
            <ac:spMk id="11" creationId="{1AD5005B-8114-3984-896D-7E70DBB234BC}"/>
          </ac:spMkLst>
        </pc:spChg>
        <pc:spChg chg="mod">
          <ac:chgData name="Emily Edmonds (Western Sydney LHD)" userId="S::emily.edmonds@health.nsw.gov.au::3631b79b-8887-4e5b-863a-b1b611f7ae68" providerId="AD" clId="Web-{6CA90559-8218-A451-820E-09FD00CCF852}" dt="2024-03-06T22:36:41.048" v="495"/>
          <ac:spMkLst>
            <pc:docMk/>
            <pc:sldMk cId="899566845" sldId="320"/>
            <ac:spMk id="12" creationId="{B1D06884-610A-177E-342B-90FE34145A39}"/>
          </ac:spMkLst>
        </pc:spChg>
        <pc:picChg chg="add mod ord modCrop">
          <ac:chgData name="Emily Edmonds (Western Sydney LHD)" userId="S::emily.edmonds@health.nsw.gov.au::3631b79b-8887-4e5b-863a-b1b611f7ae68" providerId="AD" clId="Web-{6CA90559-8218-A451-820E-09FD00CCF852}" dt="2024-03-06T22:35:09.686" v="491" actId="1076"/>
          <ac:picMkLst>
            <pc:docMk/>
            <pc:sldMk cId="899566845" sldId="320"/>
            <ac:picMk id="7" creationId="{AA8767B0-1F8A-9FD4-1836-C5CFF71DBA55}"/>
          </ac:picMkLst>
        </pc:picChg>
        <pc:picChg chg="del">
          <ac:chgData name="Emily Edmonds (Western Sydney LHD)" userId="S::emily.edmonds@health.nsw.gov.au::3631b79b-8887-4e5b-863a-b1b611f7ae68" providerId="AD" clId="Web-{6CA90559-8218-A451-820E-09FD00CCF852}" dt="2024-03-06T22:34:03.090" v="479"/>
          <ac:picMkLst>
            <pc:docMk/>
            <pc:sldMk cId="899566845" sldId="320"/>
            <ac:picMk id="8" creationId="{89E1B307-694F-7181-EC55-F6AD020F568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Edmonds (Western Sydney LHD)" userId="S::emily.edmonds@health.nsw.gov.au::3631b79b-8887-4e5b-863a-b1b611f7ae68" providerId="AD" clId="Web-{6CA90559-8218-A451-820E-09FD00CCF852}" dt="2024-03-06T22:36:53.220" v="496"/>
              <pc2:cmMkLst xmlns:pc2="http://schemas.microsoft.com/office/powerpoint/2019/9/main/command">
                <pc:docMk/>
                <pc:sldMk cId="899566845" sldId="320"/>
                <pc2:cmMk id="{FB4BAB2A-3590-4FA7-B143-00195BA088C0}"/>
              </pc2:cmMkLst>
            </pc226:cmChg>
          </p:ext>
        </pc:extLst>
      </pc:sldChg>
      <pc:sldChg chg="new del">
        <pc:chgData name="Emily Edmonds (Western Sydney LHD)" userId="S::emily.edmonds@health.nsw.gov.au::3631b79b-8887-4e5b-863a-b1b611f7ae68" providerId="AD" clId="Web-{6CA90559-8218-A451-820E-09FD00CCF852}" dt="2024-03-06T22:44:34.343" v="554"/>
        <pc:sldMkLst>
          <pc:docMk/>
          <pc:sldMk cId="3196879601" sldId="321"/>
        </pc:sldMkLst>
      </pc:sldChg>
    </pc:docChg>
  </pc:docChgLst>
  <pc:docChgLst>
    <pc:chgData name="Susan Rogers (Agency for Clinical Innovation)" userId="S::susan.rogers1@health.nsw.gov.au::180e8290-5cae-4135-96fe-68f9fd5d76b1" providerId="AD" clId="Web-{B1944ED3-7639-294F-AB9B-39465C2FEFB9}"/>
    <pc:docChg chg="">
      <pc:chgData name="Susan Rogers (Agency for Clinical Innovation)" userId="S::susan.rogers1@health.nsw.gov.au::180e8290-5cae-4135-96fe-68f9fd5d76b1" providerId="AD" clId="Web-{B1944ED3-7639-294F-AB9B-39465C2FEFB9}" dt="2024-02-09T04:20:59.602" v="1"/>
      <pc:docMkLst>
        <pc:docMk/>
      </pc:docMkLst>
      <pc:sldChg chg="modCm">
        <pc:chgData name="Susan Rogers (Agency for Clinical Innovation)" userId="S::susan.rogers1@health.nsw.gov.au::180e8290-5cae-4135-96fe-68f9fd5d76b1" providerId="AD" clId="Web-{B1944ED3-7639-294F-AB9B-39465C2FEFB9}" dt="2024-02-09T04:20:59.602" v="1"/>
        <pc:sldMkLst>
          <pc:docMk/>
          <pc:sldMk cId="2111714059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usan Rogers (Agency for Clinical Innovation)" userId="S::susan.rogers1@health.nsw.gov.au::180e8290-5cae-4135-96fe-68f9fd5d76b1" providerId="AD" clId="Web-{B1944ED3-7639-294F-AB9B-39465C2FEFB9}" dt="2024-02-09T04:20:59.602" v="1"/>
              <pc2:cmMkLst xmlns:pc2="http://schemas.microsoft.com/office/powerpoint/2019/9/main/command">
                <pc:docMk/>
                <pc:sldMk cId="2111714059" sldId="305"/>
                <pc2:cmMk id="{6BB44C0E-3E05-4DD9-A80B-DFB8AA01D4E9}"/>
              </pc2:cmMkLst>
              <pc226:cmRplyChg chg="add">
                <pc226:chgData name="Susan Rogers (Agency for Clinical Innovation)" userId="S::susan.rogers1@health.nsw.gov.au::180e8290-5cae-4135-96fe-68f9fd5d76b1" providerId="AD" clId="Web-{B1944ED3-7639-294F-AB9B-39465C2FEFB9}" dt="2024-02-09T04:20:59.602" v="1"/>
                <pc2:cmRplyMkLst xmlns:pc2="http://schemas.microsoft.com/office/powerpoint/2019/9/main/command">
                  <pc:docMk/>
                  <pc:sldMk cId="2111714059" sldId="305"/>
                  <pc2:cmMk id="{6BB44C0E-3E05-4DD9-A80B-DFB8AA01D4E9}"/>
                  <pc2:cmRplyMk id="{071FF972-CB44-4910-A239-F705844F24F5}"/>
                </pc2:cmRplyMkLst>
              </pc226:cmRplyChg>
              <pc226:cmRplyChg chg="add">
                <pc226:chgData name="Susan Rogers (Agency for Clinical Innovation)" userId="S::susan.rogers1@health.nsw.gov.au::180e8290-5cae-4135-96fe-68f9fd5d76b1" providerId="AD" clId="Web-{B1944ED3-7639-294F-AB9B-39465C2FEFB9}" dt="2024-02-09T04:12:26.232" v="0"/>
                <pc2:cmRplyMkLst xmlns:pc2="http://schemas.microsoft.com/office/powerpoint/2019/9/main/command">
                  <pc:docMk/>
                  <pc:sldMk cId="2111714059" sldId="305"/>
                  <pc2:cmMk id="{6BB44C0E-3E05-4DD9-A80B-DFB8AA01D4E9}"/>
                  <pc2:cmRplyMk id="{42F163FE-155F-41E0-813D-837036E718BA}"/>
                </pc2:cmRplyMkLst>
              </pc226:cmRplyChg>
            </pc226:cmChg>
          </p:ext>
        </pc:extLst>
      </pc:sldChg>
    </pc:docChg>
  </pc:docChgLst>
  <pc:docChgLst>
    <pc:chgData name="Mark Williams (Agency for Clinical Innovation)" userId="43e005a8-d2a0-47db-a5b3-58c127af1651" providerId="ADAL" clId="{9A053A21-F589-4A02-BF62-86C4B6848163}"/>
    <pc:docChg chg="undo custSel modSld delMainMaster modMainMaster">
      <pc:chgData name="Mark Williams (Agency for Clinical Innovation)" userId="43e005a8-d2a0-47db-a5b3-58c127af1651" providerId="ADAL" clId="{9A053A21-F589-4A02-BF62-86C4B6848163}" dt="2024-02-29T01:01:38.837" v="75" actId="1076"/>
      <pc:docMkLst>
        <pc:docMk/>
      </pc:docMkLst>
      <pc:sldChg chg="mod modClrScheme chgLayout">
        <pc:chgData name="Mark Williams (Agency for Clinical Innovation)" userId="43e005a8-d2a0-47db-a5b3-58c127af1651" providerId="ADAL" clId="{9A053A21-F589-4A02-BF62-86C4B6848163}" dt="2024-02-29T00:57:17.775" v="32" actId="700"/>
        <pc:sldMkLst>
          <pc:docMk/>
          <pc:sldMk cId="3566677647" sldId="257"/>
        </pc:sldMkLst>
      </pc:sldChg>
      <pc:sldChg chg="modSp mod">
        <pc:chgData name="Mark Williams (Agency for Clinical Innovation)" userId="43e005a8-d2a0-47db-a5b3-58c127af1651" providerId="ADAL" clId="{9A053A21-F589-4A02-BF62-86C4B6848163}" dt="2024-02-29T01:01:38.837" v="75" actId="1076"/>
        <pc:sldMkLst>
          <pc:docMk/>
          <pc:sldMk cId="1122396884" sldId="259"/>
        </pc:sldMkLst>
        <pc:spChg chg="mod">
          <ac:chgData name="Mark Williams (Agency for Clinical Innovation)" userId="43e005a8-d2a0-47db-a5b3-58c127af1651" providerId="ADAL" clId="{9A053A21-F589-4A02-BF62-86C4B6848163}" dt="2024-02-29T01:01:38.837" v="75" actId="1076"/>
          <ac:spMkLst>
            <pc:docMk/>
            <pc:sldMk cId="1122396884" sldId="259"/>
            <ac:spMk id="2" creationId="{6F31B49C-1FD6-4A36-BB83-20AA2F4AE732}"/>
          </ac:spMkLst>
        </pc:spChg>
        <pc:spChg chg="mod">
          <ac:chgData name="Mark Williams (Agency for Clinical Innovation)" userId="43e005a8-d2a0-47db-a5b3-58c127af1651" providerId="ADAL" clId="{9A053A21-F589-4A02-BF62-86C4B6848163}" dt="2024-02-29T01:01:31.253" v="74" actId="1076"/>
          <ac:spMkLst>
            <pc:docMk/>
            <pc:sldMk cId="1122396884" sldId="259"/>
            <ac:spMk id="3" creationId="{0E1E55B6-6514-39FF-4748-A3C234EE0610}"/>
          </ac:spMkLst>
        </pc:spChg>
      </pc:sldChg>
      <pc:sldChg chg="modSp mod">
        <pc:chgData name="Mark Williams (Agency for Clinical Innovation)" userId="43e005a8-d2a0-47db-a5b3-58c127af1651" providerId="ADAL" clId="{9A053A21-F589-4A02-BF62-86C4B6848163}" dt="2024-02-29T00:46:14.444" v="5" actId="255"/>
        <pc:sldMkLst>
          <pc:docMk/>
          <pc:sldMk cId="3195245183" sldId="262"/>
        </pc:sldMkLst>
        <pc:spChg chg="mod">
          <ac:chgData name="Mark Williams (Agency for Clinical Innovation)" userId="43e005a8-d2a0-47db-a5b3-58c127af1651" providerId="ADAL" clId="{9A053A21-F589-4A02-BF62-86C4B6848163}" dt="2024-02-29T00:46:04.040" v="2" actId="1076"/>
          <ac:spMkLst>
            <pc:docMk/>
            <pc:sldMk cId="3195245183" sldId="262"/>
            <ac:spMk id="6" creationId="{9A03EEFB-1631-426A-9717-272191AA7C82}"/>
          </ac:spMkLst>
        </pc:spChg>
        <pc:spChg chg="mod">
          <ac:chgData name="Mark Williams (Agency for Clinical Innovation)" userId="43e005a8-d2a0-47db-a5b3-58c127af1651" providerId="ADAL" clId="{9A053A21-F589-4A02-BF62-86C4B6848163}" dt="2024-02-29T00:46:14.444" v="5" actId="255"/>
          <ac:spMkLst>
            <pc:docMk/>
            <pc:sldMk cId="3195245183" sldId="262"/>
            <ac:spMk id="8" creationId="{9D68E844-F4C2-4C75-8F33-A59CFAA185E5}"/>
          </ac:spMkLst>
        </pc:spChg>
      </pc:sldChg>
      <pc:sldChg chg="modSp mod">
        <pc:chgData name="Mark Williams (Agency for Clinical Innovation)" userId="43e005a8-d2a0-47db-a5b3-58c127af1651" providerId="ADAL" clId="{9A053A21-F589-4A02-BF62-86C4B6848163}" dt="2024-02-29T00:59:11.251" v="55" actId="1076"/>
        <pc:sldMkLst>
          <pc:docMk/>
          <pc:sldMk cId="1135505638" sldId="294"/>
        </pc:sldMkLst>
        <pc:spChg chg="mod">
          <ac:chgData name="Mark Williams (Agency for Clinical Innovation)" userId="43e005a8-d2a0-47db-a5b3-58c127af1651" providerId="ADAL" clId="{9A053A21-F589-4A02-BF62-86C4B6848163}" dt="2024-02-29T00:59:11.251" v="55" actId="1076"/>
          <ac:spMkLst>
            <pc:docMk/>
            <pc:sldMk cId="1135505638" sldId="294"/>
            <ac:spMk id="19" creationId="{826A8CA3-690C-3077-5DA4-5BA377D7BC6B}"/>
          </ac:spMkLst>
        </pc:spChg>
      </pc:sldChg>
      <pc:sldChg chg="modSp mod">
        <pc:chgData name="Mark Williams (Agency for Clinical Innovation)" userId="43e005a8-d2a0-47db-a5b3-58c127af1651" providerId="ADAL" clId="{9A053A21-F589-4A02-BF62-86C4B6848163}" dt="2024-02-29T00:57:58.890" v="37" actId="1076"/>
        <pc:sldMkLst>
          <pc:docMk/>
          <pc:sldMk cId="3333588445" sldId="299"/>
        </pc:sldMkLst>
        <pc:graphicFrameChg chg="mod">
          <ac:chgData name="Mark Williams (Agency for Clinical Innovation)" userId="43e005a8-d2a0-47db-a5b3-58c127af1651" providerId="ADAL" clId="{9A053A21-F589-4A02-BF62-86C4B6848163}" dt="2024-02-29T00:57:58.890" v="37" actId="1076"/>
          <ac:graphicFrameMkLst>
            <pc:docMk/>
            <pc:sldMk cId="3333588445" sldId="299"/>
            <ac:graphicFrameMk id="8" creationId="{2A8DA2A5-9B32-8649-8673-0E5E50CE25F9}"/>
          </ac:graphicFrameMkLst>
        </pc:graphicFrameChg>
        <pc:picChg chg="mod">
          <ac:chgData name="Mark Williams (Agency for Clinical Innovation)" userId="43e005a8-d2a0-47db-a5b3-58c127af1651" providerId="ADAL" clId="{9A053A21-F589-4A02-BF62-86C4B6848163}" dt="2024-02-29T00:57:58.890" v="37" actId="1076"/>
          <ac:picMkLst>
            <pc:docMk/>
            <pc:sldMk cId="3333588445" sldId="299"/>
            <ac:picMk id="3" creationId="{B19E6F01-CD74-21E0-6397-513BACC25A56}"/>
          </ac:picMkLst>
        </pc:picChg>
        <pc:picChg chg="mod">
          <ac:chgData name="Mark Williams (Agency for Clinical Innovation)" userId="43e005a8-d2a0-47db-a5b3-58c127af1651" providerId="ADAL" clId="{9A053A21-F589-4A02-BF62-86C4B6848163}" dt="2024-02-29T00:57:58.890" v="37" actId="1076"/>
          <ac:picMkLst>
            <pc:docMk/>
            <pc:sldMk cId="3333588445" sldId="299"/>
            <ac:picMk id="5" creationId="{932C7426-CD91-839C-AA9E-EB99B8B269CB}"/>
          </ac:picMkLst>
        </pc:picChg>
        <pc:picChg chg="mod">
          <ac:chgData name="Mark Williams (Agency for Clinical Innovation)" userId="43e005a8-d2a0-47db-a5b3-58c127af1651" providerId="ADAL" clId="{9A053A21-F589-4A02-BF62-86C4B6848163}" dt="2024-02-29T00:57:58.890" v="37" actId="1076"/>
          <ac:picMkLst>
            <pc:docMk/>
            <pc:sldMk cId="3333588445" sldId="299"/>
            <ac:picMk id="9" creationId="{EE75F78D-1147-3FCA-AE2D-FAAA909D5D0B}"/>
          </ac:picMkLst>
        </pc:picChg>
        <pc:picChg chg="mod">
          <ac:chgData name="Mark Williams (Agency for Clinical Innovation)" userId="43e005a8-d2a0-47db-a5b3-58c127af1651" providerId="ADAL" clId="{9A053A21-F589-4A02-BF62-86C4B6848163}" dt="2024-02-29T00:57:58.890" v="37" actId="1076"/>
          <ac:picMkLst>
            <pc:docMk/>
            <pc:sldMk cId="3333588445" sldId="299"/>
            <ac:picMk id="11" creationId="{D9BFE25A-D56C-3EE1-C85A-3EBA47471400}"/>
          </ac:picMkLst>
        </pc:picChg>
        <pc:picChg chg="mod">
          <ac:chgData name="Mark Williams (Agency for Clinical Innovation)" userId="43e005a8-d2a0-47db-a5b3-58c127af1651" providerId="ADAL" clId="{9A053A21-F589-4A02-BF62-86C4B6848163}" dt="2024-02-29T00:57:58.890" v="37" actId="1076"/>
          <ac:picMkLst>
            <pc:docMk/>
            <pc:sldMk cId="3333588445" sldId="299"/>
            <ac:picMk id="13" creationId="{5A0F647D-9C46-31B4-D098-5331D3EB935F}"/>
          </ac:picMkLst>
        </pc:picChg>
      </pc:sldChg>
      <pc:sldChg chg="modSp mod">
        <pc:chgData name="Mark Williams (Agency for Clinical Innovation)" userId="43e005a8-d2a0-47db-a5b3-58c127af1651" providerId="ADAL" clId="{9A053A21-F589-4A02-BF62-86C4B6848163}" dt="2024-02-29T00:58:16.241" v="50" actId="1035"/>
        <pc:sldMkLst>
          <pc:docMk/>
          <pc:sldMk cId="221664011" sldId="300"/>
        </pc:sldMkLst>
        <pc:spChg chg="mod">
          <ac:chgData name="Mark Williams (Agency for Clinical Innovation)" userId="43e005a8-d2a0-47db-a5b3-58c127af1651" providerId="ADAL" clId="{9A053A21-F589-4A02-BF62-86C4B6848163}" dt="2024-02-29T00:58:16.241" v="50" actId="1035"/>
          <ac:spMkLst>
            <pc:docMk/>
            <pc:sldMk cId="221664011" sldId="300"/>
            <ac:spMk id="4" creationId="{6CC624DE-DC80-B357-CA17-A071A798FCDF}"/>
          </ac:spMkLst>
        </pc:spChg>
        <pc:spChg chg="mod">
          <ac:chgData name="Mark Williams (Agency for Clinical Innovation)" userId="43e005a8-d2a0-47db-a5b3-58c127af1651" providerId="ADAL" clId="{9A053A21-F589-4A02-BF62-86C4B6848163}" dt="2024-02-29T00:58:07.832" v="38" actId="1076"/>
          <ac:spMkLst>
            <pc:docMk/>
            <pc:sldMk cId="221664011" sldId="300"/>
            <ac:spMk id="5" creationId="{4764FE22-6D2E-D8F8-5BDF-69916B20130D}"/>
          </ac:spMkLst>
        </pc:spChg>
        <pc:spChg chg="mod">
          <ac:chgData name="Mark Williams (Agency for Clinical Innovation)" userId="43e005a8-d2a0-47db-a5b3-58c127af1651" providerId="ADAL" clId="{9A053A21-F589-4A02-BF62-86C4B6848163}" dt="2024-02-29T00:58:16.241" v="50" actId="1035"/>
          <ac:spMkLst>
            <pc:docMk/>
            <pc:sldMk cId="221664011" sldId="300"/>
            <ac:spMk id="7" creationId="{CC4E31EB-5C50-638D-4EB4-4701FBD5D280}"/>
          </ac:spMkLst>
        </pc:spChg>
        <pc:spChg chg="mod">
          <ac:chgData name="Mark Williams (Agency for Clinical Innovation)" userId="43e005a8-d2a0-47db-a5b3-58c127af1651" providerId="ADAL" clId="{9A053A21-F589-4A02-BF62-86C4B6848163}" dt="2024-02-29T00:58:16.241" v="50" actId="1035"/>
          <ac:spMkLst>
            <pc:docMk/>
            <pc:sldMk cId="221664011" sldId="300"/>
            <ac:spMk id="17" creationId="{859BCDFE-56C0-CF37-03D8-B9D52BCBFB52}"/>
          </ac:spMkLst>
        </pc:spChg>
        <pc:spChg chg="mod">
          <ac:chgData name="Mark Williams (Agency for Clinical Innovation)" userId="43e005a8-d2a0-47db-a5b3-58c127af1651" providerId="ADAL" clId="{9A053A21-F589-4A02-BF62-86C4B6848163}" dt="2024-02-29T00:58:16.241" v="50" actId="1035"/>
          <ac:spMkLst>
            <pc:docMk/>
            <pc:sldMk cId="221664011" sldId="300"/>
            <ac:spMk id="18" creationId="{160B4F9B-A28C-74EF-37FE-689C7E020D1F}"/>
          </ac:spMkLst>
        </pc:spChg>
        <pc:spChg chg="mod">
          <ac:chgData name="Mark Williams (Agency for Clinical Innovation)" userId="43e005a8-d2a0-47db-a5b3-58c127af1651" providerId="ADAL" clId="{9A053A21-F589-4A02-BF62-86C4B6848163}" dt="2024-02-29T00:58:07.832" v="38" actId="1076"/>
          <ac:spMkLst>
            <pc:docMk/>
            <pc:sldMk cId="221664011" sldId="300"/>
            <ac:spMk id="19" creationId="{647CF538-B900-555D-E98F-24DDDF2ED8DC}"/>
          </ac:spMkLst>
        </pc:spChg>
        <pc:picChg chg="mod">
          <ac:chgData name="Mark Williams (Agency for Clinical Innovation)" userId="43e005a8-d2a0-47db-a5b3-58c127af1651" providerId="ADAL" clId="{9A053A21-F589-4A02-BF62-86C4B6848163}" dt="2024-02-29T00:58:10.440" v="39" actId="1076"/>
          <ac:picMkLst>
            <pc:docMk/>
            <pc:sldMk cId="221664011" sldId="300"/>
            <ac:picMk id="10" creationId="{571FA7A4-8AA9-B63B-E6A4-E491FEEB3DAD}"/>
          </ac:picMkLst>
        </pc:picChg>
      </pc:sldChg>
      <pc:sldChg chg="modSp mod">
        <pc:chgData name="Mark Williams (Agency for Clinical Innovation)" userId="43e005a8-d2a0-47db-a5b3-58c127af1651" providerId="ADAL" clId="{9A053A21-F589-4A02-BF62-86C4B6848163}" dt="2024-02-29T00:58:35.846" v="51" actId="14861"/>
        <pc:sldMkLst>
          <pc:docMk/>
          <pc:sldMk cId="749588239" sldId="303"/>
        </pc:sldMkLst>
        <pc:picChg chg="mod">
          <ac:chgData name="Mark Williams (Agency for Clinical Innovation)" userId="43e005a8-d2a0-47db-a5b3-58c127af1651" providerId="ADAL" clId="{9A053A21-F589-4A02-BF62-86C4B6848163}" dt="2024-02-29T00:58:35.846" v="51" actId="14861"/>
          <ac:picMkLst>
            <pc:docMk/>
            <pc:sldMk cId="749588239" sldId="303"/>
            <ac:picMk id="23" creationId="{EE978943-1EDA-387B-067D-E6AAE54A50C0}"/>
          </ac:picMkLst>
        </pc:picChg>
      </pc:sldChg>
      <pc:sldChg chg="modSp mod">
        <pc:chgData name="Mark Williams (Agency for Clinical Innovation)" userId="43e005a8-d2a0-47db-a5b3-58c127af1651" providerId="ADAL" clId="{9A053A21-F589-4A02-BF62-86C4B6848163}" dt="2024-02-29T00:58:49.360" v="52" actId="1076"/>
        <pc:sldMkLst>
          <pc:docMk/>
          <pc:sldMk cId="4057204697" sldId="304"/>
        </pc:sldMkLst>
        <pc:spChg chg="mod">
          <ac:chgData name="Mark Williams (Agency for Clinical Innovation)" userId="43e005a8-d2a0-47db-a5b3-58c127af1651" providerId="ADAL" clId="{9A053A21-F589-4A02-BF62-86C4B6848163}" dt="2024-02-29T00:58:49.360" v="52" actId="1076"/>
          <ac:spMkLst>
            <pc:docMk/>
            <pc:sldMk cId="4057204697" sldId="304"/>
            <ac:spMk id="15" creationId="{E48D036C-7022-43FF-224D-F7A57787CB44}"/>
          </ac:spMkLst>
        </pc:spChg>
        <pc:spChg chg="mod">
          <ac:chgData name="Mark Williams (Agency for Clinical Innovation)" userId="43e005a8-d2a0-47db-a5b3-58c127af1651" providerId="ADAL" clId="{9A053A21-F589-4A02-BF62-86C4B6848163}" dt="2024-02-29T00:58:49.360" v="52" actId="1076"/>
          <ac:spMkLst>
            <pc:docMk/>
            <pc:sldMk cId="4057204697" sldId="304"/>
            <ac:spMk id="20" creationId="{1C76E63B-A6D3-5D0B-3753-76B38C9449EE}"/>
          </ac:spMkLst>
        </pc:spChg>
      </pc:sldChg>
      <pc:sldChg chg="modSp mod">
        <pc:chgData name="Mark Williams (Agency for Clinical Innovation)" userId="43e005a8-d2a0-47db-a5b3-58c127af1651" providerId="ADAL" clId="{9A053A21-F589-4A02-BF62-86C4B6848163}" dt="2024-02-29T00:58:59.408" v="53" actId="1076"/>
        <pc:sldMkLst>
          <pc:docMk/>
          <pc:sldMk cId="3211800094" sldId="306"/>
        </pc:sldMkLst>
        <pc:spChg chg="mod">
          <ac:chgData name="Mark Williams (Agency for Clinical Innovation)" userId="43e005a8-d2a0-47db-a5b3-58c127af1651" providerId="ADAL" clId="{9A053A21-F589-4A02-BF62-86C4B6848163}" dt="2024-02-29T00:58:59.408" v="53" actId="1076"/>
          <ac:spMkLst>
            <pc:docMk/>
            <pc:sldMk cId="3211800094" sldId="306"/>
            <ac:spMk id="12" creationId="{6A1A20FD-72F4-6726-7A8E-A3DFF8915B62}"/>
          </ac:spMkLst>
        </pc:spChg>
        <pc:spChg chg="mod">
          <ac:chgData name="Mark Williams (Agency for Clinical Innovation)" userId="43e005a8-d2a0-47db-a5b3-58c127af1651" providerId="ADAL" clId="{9A053A21-F589-4A02-BF62-86C4B6848163}" dt="2024-02-29T00:58:59.408" v="53" actId="1076"/>
          <ac:spMkLst>
            <pc:docMk/>
            <pc:sldMk cId="3211800094" sldId="306"/>
            <ac:spMk id="13" creationId="{C7E80890-345D-0CAE-25B0-2F737D1F7219}"/>
          </ac:spMkLst>
        </pc:spChg>
      </pc:sldChg>
      <pc:sldChg chg="modSp mod">
        <pc:chgData name="Mark Williams (Agency for Clinical Innovation)" userId="43e005a8-d2a0-47db-a5b3-58c127af1651" providerId="ADAL" clId="{9A053A21-F589-4A02-BF62-86C4B6848163}" dt="2024-02-29T00:59:05.536" v="54" actId="1076"/>
        <pc:sldMkLst>
          <pc:docMk/>
          <pc:sldMk cId="2976816821" sldId="307"/>
        </pc:sldMkLst>
        <pc:spChg chg="mod">
          <ac:chgData name="Mark Williams (Agency for Clinical Innovation)" userId="43e005a8-d2a0-47db-a5b3-58c127af1651" providerId="ADAL" clId="{9A053A21-F589-4A02-BF62-86C4B6848163}" dt="2024-02-29T00:59:05.536" v="54" actId="1076"/>
          <ac:spMkLst>
            <pc:docMk/>
            <pc:sldMk cId="2976816821" sldId="307"/>
            <ac:spMk id="12" creationId="{0EAB3B28-1778-D3C6-FE3F-E50DCCDE28C1}"/>
          </ac:spMkLst>
        </pc:spChg>
      </pc:sldChg>
      <pc:sldChg chg="modSp mod">
        <pc:chgData name="Mark Williams (Agency for Clinical Innovation)" userId="43e005a8-d2a0-47db-a5b3-58c127af1651" providerId="ADAL" clId="{9A053A21-F589-4A02-BF62-86C4B6848163}" dt="2024-02-29T00:59:35.758" v="63" actId="1035"/>
        <pc:sldMkLst>
          <pc:docMk/>
          <pc:sldMk cId="3849996713" sldId="309"/>
        </pc:sldMkLst>
        <pc:spChg chg="mod">
          <ac:chgData name="Mark Williams (Agency for Clinical Innovation)" userId="43e005a8-d2a0-47db-a5b3-58c127af1651" providerId="ADAL" clId="{9A053A21-F589-4A02-BF62-86C4B6848163}" dt="2024-02-29T00:59:35.758" v="63" actId="1035"/>
          <ac:spMkLst>
            <pc:docMk/>
            <pc:sldMk cId="3849996713" sldId="309"/>
            <ac:spMk id="9" creationId="{A20492F7-772A-EA76-4F18-5E035756EA02}"/>
          </ac:spMkLst>
        </pc:spChg>
        <pc:spChg chg="mod">
          <ac:chgData name="Mark Williams (Agency for Clinical Innovation)" userId="43e005a8-d2a0-47db-a5b3-58c127af1651" providerId="ADAL" clId="{9A053A21-F589-4A02-BF62-86C4B6848163}" dt="2024-02-29T00:59:35.758" v="63" actId="1035"/>
          <ac:spMkLst>
            <pc:docMk/>
            <pc:sldMk cId="3849996713" sldId="309"/>
            <ac:spMk id="10" creationId="{89F787F6-82F1-8738-A7C2-2D8D46EAFF91}"/>
          </ac:spMkLst>
        </pc:spChg>
        <pc:spChg chg="mod">
          <ac:chgData name="Mark Williams (Agency for Clinical Innovation)" userId="43e005a8-d2a0-47db-a5b3-58c127af1651" providerId="ADAL" clId="{9A053A21-F589-4A02-BF62-86C4B6848163}" dt="2024-02-29T00:59:35.758" v="63" actId="1035"/>
          <ac:spMkLst>
            <pc:docMk/>
            <pc:sldMk cId="3849996713" sldId="309"/>
            <ac:spMk id="11" creationId="{151E9671-EDEA-9745-1CBD-30C8C1E3EBB8}"/>
          </ac:spMkLst>
        </pc:spChg>
        <pc:spChg chg="mod">
          <ac:chgData name="Mark Williams (Agency for Clinical Innovation)" userId="43e005a8-d2a0-47db-a5b3-58c127af1651" providerId="ADAL" clId="{9A053A21-F589-4A02-BF62-86C4B6848163}" dt="2024-02-29T00:59:31.494" v="58" actId="1076"/>
          <ac:spMkLst>
            <pc:docMk/>
            <pc:sldMk cId="3849996713" sldId="309"/>
            <ac:spMk id="12" creationId="{E052B13A-B792-A29A-7F96-45368FE23268}"/>
          </ac:spMkLst>
        </pc:spChg>
        <pc:spChg chg="mod">
          <ac:chgData name="Mark Williams (Agency for Clinical Innovation)" userId="43e005a8-d2a0-47db-a5b3-58c127af1651" providerId="ADAL" clId="{9A053A21-F589-4A02-BF62-86C4B6848163}" dt="2024-02-29T00:59:31.494" v="58" actId="1076"/>
          <ac:spMkLst>
            <pc:docMk/>
            <pc:sldMk cId="3849996713" sldId="309"/>
            <ac:spMk id="13" creationId="{E2BA6E15-F852-845F-835D-B9D18A3CDD67}"/>
          </ac:spMkLst>
        </pc:spChg>
        <pc:picChg chg="mod">
          <ac:chgData name="Mark Williams (Agency for Clinical Innovation)" userId="43e005a8-d2a0-47db-a5b3-58c127af1651" providerId="ADAL" clId="{9A053A21-F589-4A02-BF62-86C4B6848163}" dt="2024-02-29T00:59:31.494" v="58" actId="1076"/>
          <ac:picMkLst>
            <pc:docMk/>
            <pc:sldMk cId="3849996713" sldId="309"/>
            <ac:picMk id="3" creationId="{0CBAFF52-F698-DADF-346E-DA7BE9F1A5C7}"/>
          </ac:picMkLst>
        </pc:picChg>
      </pc:sldChg>
      <pc:sldChg chg="modSp mod">
        <pc:chgData name="Mark Williams (Agency for Clinical Innovation)" userId="43e005a8-d2a0-47db-a5b3-58c127af1651" providerId="ADAL" clId="{9A053A21-F589-4A02-BF62-86C4B6848163}" dt="2024-02-29T00:59:56.533" v="65" actId="1076"/>
        <pc:sldMkLst>
          <pc:docMk/>
          <pc:sldMk cId="923682596" sldId="315"/>
        </pc:sldMkLst>
        <pc:spChg chg="mod">
          <ac:chgData name="Mark Williams (Agency for Clinical Innovation)" userId="43e005a8-d2a0-47db-a5b3-58c127af1651" providerId="ADAL" clId="{9A053A21-F589-4A02-BF62-86C4B6848163}" dt="2024-02-29T00:59:56.533" v="65" actId="1076"/>
          <ac:spMkLst>
            <pc:docMk/>
            <pc:sldMk cId="923682596" sldId="315"/>
            <ac:spMk id="18" creationId="{D9C564BE-3CBC-3B65-5627-867D0906DADF}"/>
          </ac:spMkLst>
        </pc:spChg>
      </pc:sldChg>
      <pc:sldChg chg="modSp mod">
        <pc:chgData name="Mark Williams (Agency for Clinical Innovation)" userId="43e005a8-d2a0-47db-a5b3-58c127af1651" providerId="ADAL" clId="{9A053A21-F589-4A02-BF62-86C4B6848163}" dt="2024-02-29T01:00:21.121" v="68" actId="14100"/>
        <pc:sldMkLst>
          <pc:docMk/>
          <pc:sldMk cId="899566845" sldId="320"/>
        </pc:sldMkLst>
        <pc:spChg chg="mod">
          <ac:chgData name="Mark Williams (Agency for Clinical Innovation)" userId="43e005a8-d2a0-47db-a5b3-58c127af1651" providerId="ADAL" clId="{9A053A21-F589-4A02-BF62-86C4B6848163}" dt="2024-02-29T01:00:21.121" v="68" actId="14100"/>
          <ac:spMkLst>
            <pc:docMk/>
            <pc:sldMk cId="899566845" sldId="320"/>
            <ac:spMk id="12" creationId="{B1D06884-610A-177E-342B-90FE34145A39}"/>
          </ac:spMkLst>
        </pc:spChg>
        <pc:spChg chg="mod">
          <ac:chgData name="Mark Williams (Agency for Clinical Innovation)" userId="43e005a8-d2a0-47db-a5b3-58c127af1651" providerId="ADAL" clId="{9A053A21-F589-4A02-BF62-86C4B6848163}" dt="2024-02-29T01:00:18.455" v="67" actId="14100"/>
          <ac:spMkLst>
            <pc:docMk/>
            <pc:sldMk cId="899566845" sldId="320"/>
            <ac:spMk id="13" creationId="{2135A044-AA61-B77E-36C8-B5B258D3D210}"/>
          </ac:spMkLst>
        </pc:spChg>
      </pc:sldChg>
      <pc:sldMasterChg chg="addSp delSp modSp mod">
        <pc:chgData name="Mark Williams (Agency for Clinical Innovation)" userId="43e005a8-d2a0-47db-a5b3-58c127af1651" providerId="ADAL" clId="{9A053A21-F589-4A02-BF62-86C4B6848163}" dt="2024-02-29T01:01:16.938" v="71" actId="1076"/>
        <pc:sldMasterMkLst>
          <pc:docMk/>
          <pc:sldMasterMk cId="2998823673" sldId="2147483724"/>
        </pc:sldMasterMkLst>
        <pc:spChg chg="mod">
          <ac:chgData name="Mark Williams (Agency for Clinical Innovation)" userId="43e005a8-d2a0-47db-a5b3-58c127af1651" providerId="ADAL" clId="{9A053A21-F589-4A02-BF62-86C4B6848163}" dt="2024-02-29T01:01:16.938" v="71" actId="1076"/>
          <ac:spMkLst>
            <pc:docMk/>
            <pc:sldMasterMk cId="2998823673" sldId="2147483724"/>
            <ac:spMk id="7" creationId="{00000000-0000-0000-0000-000000000000}"/>
          </ac:spMkLst>
        </pc:spChg>
        <pc:picChg chg="del">
          <ac:chgData name="Mark Williams (Agency for Clinical Innovation)" userId="43e005a8-d2a0-47db-a5b3-58c127af1651" providerId="ADAL" clId="{9A053A21-F589-4A02-BF62-86C4B6848163}" dt="2024-02-29T00:56:42.337" v="24" actId="478"/>
          <ac:picMkLst>
            <pc:docMk/>
            <pc:sldMasterMk cId="2998823673" sldId="2147483724"/>
            <ac:picMk id="2" creationId="{00000000-0000-0000-0000-000000000000}"/>
          </ac:picMkLst>
        </pc:picChg>
        <pc:picChg chg="add mod ord">
          <ac:chgData name="Mark Williams (Agency for Clinical Innovation)" userId="43e005a8-d2a0-47db-a5b3-58c127af1651" providerId="ADAL" clId="{9A053A21-F589-4A02-BF62-86C4B6848163}" dt="2024-02-29T00:56:45.736" v="26" actId="167"/>
          <ac:picMkLst>
            <pc:docMk/>
            <pc:sldMasterMk cId="2998823673" sldId="2147483724"/>
            <ac:picMk id="3" creationId="{8D13A4EB-5ACC-CDB0-E31B-FBD633BDC5E8}"/>
          </ac:picMkLst>
        </pc:picChg>
        <pc:picChg chg="mod">
          <ac:chgData name="Mark Williams (Agency for Clinical Innovation)" userId="43e005a8-d2a0-47db-a5b3-58c127af1651" providerId="ADAL" clId="{9A053A21-F589-4A02-BF62-86C4B6848163}" dt="2024-02-29T01:01:16.938" v="71" actId="1076"/>
          <ac:picMkLst>
            <pc:docMk/>
            <pc:sldMasterMk cId="2998823673" sldId="2147483724"/>
            <ac:picMk id="10" creationId="{00000000-0000-0000-0000-000000000000}"/>
          </ac:picMkLst>
        </pc:picChg>
      </pc:sldMasterChg>
      <pc:sldMasterChg chg="addSp delSp modSp mod">
        <pc:chgData name="Mark Williams (Agency for Clinical Innovation)" userId="43e005a8-d2a0-47db-a5b3-58c127af1651" providerId="ADAL" clId="{9A053A21-F589-4A02-BF62-86C4B6848163}" dt="2024-02-29T00:55:47.316" v="17"/>
        <pc:sldMasterMkLst>
          <pc:docMk/>
          <pc:sldMasterMk cId="13725443" sldId="2147483728"/>
        </pc:sldMasterMkLst>
        <pc:picChg chg="del">
          <ac:chgData name="Mark Williams (Agency for Clinical Innovation)" userId="43e005a8-d2a0-47db-a5b3-58c127af1651" providerId="ADAL" clId="{9A053A21-F589-4A02-BF62-86C4B6848163}" dt="2024-02-29T00:55:43.830" v="15" actId="478"/>
          <ac:picMkLst>
            <pc:docMk/>
            <pc:sldMasterMk cId="13725443" sldId="2147483728"/>
            <ac:picMk id="2" creationId="{00000000-0000-0000-0000-000000000000}"/>
          </ac:picMkLst>
        </pc:picChg>
        <pc:picChg chg="add mod">
          <ac:chgData name="Mark Williams (Agency for Clinical Innovation)" userId="43e005a8-d2a0-47db-a5b3-58c127af1651" providerId="ADAL" clId="{9A053A21-F589-4A02-BF62-86C4B6848163}" dt="2024-02-29T00:55:44.293" v="16"/>
          <ac:picMkLst>
            <pc:docMk/>
            <pc:sldMasterMk cId="13725443" sldId="2147483728"/>
            <ac:picMk id="3" creationId="{0AF91292-B345-9261-12AF-F877140B057C}"/>
          </ac:picMkLst>
        </pc:picChg>
        <pc:picChg chg="add mod">
          <ac:chgData name="Mark Williams (Agency for Clinical Innovation)" userId="43e005a8-d2a0-47db-a5b3-58c127af1651" providerId="ADAL" clId="{9A053A21-F589-4A02-BF62-86C4B6848163}" dt="2024-02-29T00:55:47.316" v="17"/>
          <ac:picMkLst>
            <pc:docMk/>
            <pc:sldMasterMk cId="13725443" sldId="2147483728"/>
            <ac:picMk id="4" creationId="{5E1EA4E4-757F-65F0-8C87-E800507E8842}"/>
          </ac:picMkLst>
        </pc:picChg>
      </pc:sldMasterChg>
      <pc:sldMasterChg chg="addSp delSp modSp mod">
        <pc:chgData name="Mark Williams (Agency for Clinical Innovation)" userId="43e005a8-d2a0-47db-a5b3-58c127af1651" providerId="ADAL" clId="{9A053A21-F589-4A02-BF62-86C4B6848163}" dt="2024-02-29T00:52:38.485" v="8"/>
        <pc:sldMasterMkLst>
          <pc:docMk/>
          <pc:sldMasterMk cId="492827468" sldId="2147483754"/>
        </pc:sldMasterMkLst>
        <pc:picChg chg="add mod">
          <ac:chgData name="Mark Williams (Agency for Clinical Innovation)" userId="43e005a8-d2a0-47db-a5b3-58c127af1651" providerId="ADAL" clId="{9A053A21-F589-4A02-BF62-86C4B6848163}" dt="2024-02-29T00:52:30.384" v="7"/>
          <ac:picMkLst>
            <pc:docMk/>
            <pc:sldMasterMk cId="492827468" sldId="2147483754"/>
            <ac:picMk id="2" creationId="{805CAD42-2F9D-08C7-C2E6-453D7FB65648}"/>
          </ac:picMkLst>
        </pc:picChg>
        <pc:picChg chg="add mod">
          <ac:chgData name="Mark Williams (Agency for Clinical Innovation)" userId="43e005a8-d2a0-47db-a5b3-58c127af1651" providerId="ADAL" clId="{9A053A21-F589-4A02-BF62-86C4B6848163}" dt="2024-02-29T00:52:38.485" v="8"/>
          <ac:picMkLst>
            <pc:docMk/>
            <pc:sldMasterMk cId="492827468" sldId="2147483754"/>
            <ac:picMk id="3" creationId="{E86A17A5-94A0-0CE5-BB13-2813C2EBF100}"/>
          </ac:picMkLst>
        </pc:picChg>
        <pc:picChg chg="del">
          <ac:chgData name="Mark Williams (Agency for Clinical Innovation)" userId="43e005a8-d2a0-47db-a5b3-58c127af1651" providerId="ADAL" clId="{9A053A21-F589-4A02-BF62-86C4B6848163}" dt="2024-02-29T00:52:29.912" v="6" actId="478"/>
          <ac:picMkLst>
            <pc:docMk/>
            <pc:sldMasterMk cId="492827468" sldId="2147483754"/>
            <ac:picMk id="4" creationId="{00000000-0000-0000-0000-000000000000}"/>
          </ac:picMkLst>
        </pc:picChg>
      </pc:sldMasterChg>
      <pc:sldMasterChg chg="addSp delSp modSp mod">
        <pc:chgData name="Mark Williams (Agency for Clinical Innovation)" userId="43e005a8-d2a0-47db-a5b3-58c127af1651" providerId="ADAL" clId="{9A053A21-F589-4A02-BF62-86C4B6848163}" dt="2024-02-29T00:56:07.656" v="20"/>
        <pc:sldMasterMkLst>
          <pc:docMk/>
          <pc:sldMasterMk cId="3184252149" sldId="2147483757"/>
        </pc:sldMasterMkLst>
        <pc:spChg chg="del">
          <ac:chgData name="Mark Williams (Agency for Clinical Innovation)" userId="43e005a8-d2a0-47db-a5b3-58c127af1651" providerId="ADAL" clId="{9A053A21-F589-4A02-BF62-86C4B6848163}" dt="2024-02-29T00:56:06.689" v="19" actId="478"/>
          <ac:spMkLst>
            <pc:docMk/>
            <pc:sldMasterMk cId="3184252149" sldId="2147483757"/>
            <ac:spMk id="8" creationId="{00000000-0000-0000-0000-000000000000}"/>
          </ac:spMkLst>
        </pc:spChg>
        <pc:picChg chg="del">
          <ac:chgData name="Mark Williams (Agency for Clinical Innovation)" userId="43e005a8-d2a0-47db-a5b3-58c127af1651" providerId="ADAL" clId="{9A053A21-F589-4A02-BF62-86C4B6848163}" dt="2024-02-29T00:56:03.698" v="18" actId="478"/>
          <ac:picMkLst>
            <pc:docMk/>
            <pc:sldMasterMk cId="3184252149" sldId="2147483757"/>
            <ac:picMk id="2" creationId="{00000000-0000-0000-0000-000000000000}"/>
          </ac:picMkLst>
        </pc:picChg>
        <pc:picChg chg="add mod">
          <ac:chgData name="Mark Williams (Agency for Clinical Innovation)" userId="43e005a8-d2a0-47db-a5b3-58c127af1651" providerId="ADAL" clId="{9A053A21-F589-4A02-BF62-86C4B6848163}" dt="2024-02-29T00:56:07.656" v="20"/>
          <ac:picMkLst>
            <pc:docMk/>
            <pc:sldMasterMk cId="3184252149" sldId="2147483757"/>
            <ac:picMk id="3" creationId="{64E640F3-E633-9D8B-05F6-8B6FFEB8C451}"/>
          </ac:picMkLst>
        </pc:picChg>
        <pc:picChg chg="add mod">
          <ac:chgData name="Mark Williams (Agency for Clinical Innovation)" userId="43e005a8-d2a0-47db-a5b3-58c127af1651" providerId="ADAL" clId="{9A053A21-F589-4A02-BF62-86C4B6848163}" dt="2024-02-29T00:56:07.656" v="20"/>
          <ac:picMkLst>
            <pc:docMk/>
            <pc:sldMasterMk cId="3184252149" sldId="2147483757"/>
            <ac:picMk id="4" creationId="{B72E7CA9-6A70-C567-5ADB-D4A73177A7C5}"/>
          </ac:picMkLst>
        </pc:picChg>
      </pc:sldMasterChg>
      <pc:sldMasterChg chg="addSp delSp modSp mod">
        <pc:chgData name="Mark Williams (Agency for Clinical Innovation)" userId="43e005a8-d2a0-47db-a5b3-58c127af1651" providerId="ADAL" clId="{9A053A21-F589-4A02-BF62-86C4B6848163}" dt="2024-02-29T00:56:32.798" v="23"/>
        <pc:sldMasterMkLst>
          <pc:docMk/>
          <pc:sldMasterMk cId="654675884" sldId="2147483761"/>
        </pc:sldMasterMkLst>
        <pc:spChg chg="del">
          <ac:chgData name="Mark Williams (Agency for Clinical Innovation)" userId="43e005a8-d2a0-47db-a5b3-58c127af1651" providerId="ADAL" clId="{9A053A21-F589-4A02-BF62-86C4B6848163}" dt="2024-02-29T00:56:31.997" v="22" actId="478"/>
          <ac:spMkLst>
            <pc:docMk/>
            <pc:sldMasterMk cId="654675884" sldId="2147483761"/>
            <ac:spMk id="8" creationId="{00000000-0000-0000-0000-000000000000}"/>
          </ac:spMkLst>
        </pc:spChg>
        <pc:picChg chg="del">
          <ac:chgData name="Mark Williams (Agency for Clinical Innovation)" userId="43e005a8-d2a0-47db-a5b3-58c127af1651" providerId="ADAL" clId="{9A053A21-F589-4A02-BF62-86C4B6848163}" dt="2024-02-29T00:56:31.123" v="21" actId="478"/>
          <ac:picMkLst>
            <pc:docMk/>
            <pc:sldMasterMk cId="654675884" sldId="2147483761"/>
            <ac:picMk id="2" creationId="{00000000-0000-0000-0000-000000000000}"/>
          </ac:picMkLst>
        </pc:picChg>
        <pc:picChg chg="add mod">
          <ac:chgData name="Mark Williams (Agency for Clinical Innovation)" userId="43e005a8-d2a0-47db-a5b3-58c127af1651" providerId="ADAL" clId="{9A053A21-F589-4A02-BF62-86C4B6848163}" dt="2024-02-29T00:56:32.798" v="23"/>
          <ac:picMkLst>
            <pc:docMk/>
            <pc:sldMasterMk cId="654675884" sldId="2147483761"/>
            <ac:picMk id="3" creationId="{56612D50-AB2F-B2B7-1B3B-42BD26E7511D}"/>
          </ac:picMkLst>
        </pc:picChg>
        <pc:picChg chg="add mod">
          <ac:chgData name="Mark Williams (Agency for Clinical Innovation)" userId="43e005a8-d2a0-47db-a5b3-58c127af1651" providerId="ADAL" clId="{9A053A21-F589-4A02-BF62-86C4B6848163}" dt="2024-02-29T00:56:32.798" v="23"/>
          <ac:picMkLst>
            <pc:docMk/>
            <pc:sldMasterMk cId="654675884" sldId="2147483761"/>
            <ac:picMk id="4" creationId="{31C736AD-0835-E7A4-AFA6-9C2D489AB6E9}"/>
          </ac:picMkLst>
        </pc:picChg>
      </pc:sldMasterChg>
      <pc:sldMasterChg chg="del delSldLayout">
        <pc:chgData name="Mark Williams (Agency for Clinical Innovation)" userId="43e005a8-d2a0-47db-a5b3-58c127af1651" providerId="ADAL" clId="{9A053A21-F589-4A02-BF62-86C4B6848163}" dt="2024-02-29T00:52:49.385" v="10" actId="2696"/>
        <pc:sldMasterMkLst>
          <pc:docMk/>
          <pc:sldMasterMk cId="2648584343" sldId="2147483765"/>
        </pc:sldMasterMkLst>
        <pc:sldLayoutChg chg="del">
          <pc:chgData name="Mark Williams (Agency for Clinical Innovation)" userId="43e005a8-d2a0-47db-a5b3-58c127af1651" providerId="ADAL" clId="{9A053A21-F589-4A02-BF62-86C4B6848163}" dt="2024-02-29T00:52:49.383" v="9" actId="2696"/>
          <pc:sldLayoutMkLst>
            <pc:docMk/>
            <pc:sldMasterMk cId="2648584343" sldId="2147483765"/>
            <pc:sldLayoutMk cId="34220844" sldId="2147483766"/>
          </pc:sldLayoutMkLst>
        </pc:sldLayoutChg>
      </pc:sldMasterChg>
      <pc:sldMasterChg chg="del delSldLayout">
        <pc:chgData name="Mark Williams (Agency for Clinical Innovation)" userId="43e005a8-d2a0-47db-a5b3-58c127af1651" providerId="ADAL" clId="{9A053A21-F589-4A02-BF62-86C4B6848163}" dt="2024-02-29T00:56:58.305" v="29" actId="2696"/>
        <pc:sldMasterMkLst>
          <pc:docMk/>
          <pc:sldMasterMk cId="3682315256" sldId="2147483767"/>
        </pc:sldMasterMkLst>
        <pc:sldLayoutChg chg="del">
          <pc:chgData name="Mark Williams (Agency for Clinical Innovation)" userId="43e005a8-d2a0-47db-a5b3-58c127af1651" providerId="ADAL" clId="{9A053A21-F589-4A02-BF62-86C4B6848163}" dt="2024-02-29T00:56:58.303" v="28" actId="2696"/>
          <pc:sldLayoutMkLst>
            <pc:docMk/>
            <pc:sldMasterMk cId="3682315256" sldId="2147483767"/>
            <pc:sldLayoutMk cId="1893293181" sldId="2147483768"/>
          </pc:sldLayoutMkLst>
        </pc:sldLayoutChg>
      </pc:sldMasterChg>
      <pc:sldMasterChg chg="addSp delSp modSp delSldLayout">
        <pc:chgData name="Mark Williams (Agency for Clinical Innovation)" userId="43e005a8-d2a0-47db-a5b3-58c127af1651" providerId="ADAL" clId="{9A053A21-F589-4A02-BF62-86C4B6848163}" dt="2024-02-29T00:57:29.502" v="33" actId="2696"/>
        <pc:sldMasterMkLst>
          <pc:docMk/>
          <pc:sldMasterMk cId="1309916331" sldId="2147483769"/>
        </pc:sldMasterMkLst>
        <pc:spChg chg="add mod">
          <ac:chgData name="Mark Williams (Agency for Clinical Innovation)" userId="43e005a8-d2a0-47db-a5b3-58c127af1651" providerId="ADAL" clId="{9A053A21-F589-4A02-BF62-86C4B6848163}" dt="2024-02-29T00:54:57.432" v="12"/>
          <ac:spMkLst>
            <pc:docMk/>
            <pc:sldMasterMk cId="1309916331" sldId="2147483769"/>
            <ac:spMk id="5" creationId="{7EED679F-E3CD-0637-617A-E3A4DF03FE9F}"/>
          </ac:spMkLst>
        </pc:spChg>
        <pc:picChg chg="add mod">
          <ac:chgData name="Mark Williams (Agency for Clinical Innovation)" userId="43e005a8-d2a0-47db-a5b3-58c127af1651" providerId="ADAL" clId="{9A053A21-F589-4A02-BF62-86C4B6848163}" dt="2024-02-29T00:54:57.432" v="12"/>
          <ac:picMkLst>
            <pc:docMk/>
            <pc:sldMasterMk cId="1309916331" sldId="2147483769"/>
            <ac:picMk id="2" creationId="{90D89FCD-E549-D614-57B6-E32FAA952049}"/>
          </ac:picMkLst>
        </pc:picChg>
        <pc:picChg chg="del">
          <ac:chgData name="Mark Williams (Agency for Clinical Innovation)" userId="43e005a8-d2a0-47db-a5b3-58c127af1651" providerId="ADAL" clId="{9A053A21-F589-4A02-BF62-86C4B6848163}" dt="2024-02-29T00:54:56.947" v="11" actId="478"/>
          <ac:picMkLst>
            <pc:docMk/>
            <pc:sldMasterMk cId="1309916331" sldId="2147483769"/>
            <ac:picMk id="3" creationId="{325BF038-A4DC-427C-9E09-13FB03B2FCCC}"/>
          </ac:picMkLst>
        </pc:picChg>
        <pc:picChg chg="add mod">
          <ac:chgData name="Mark Williams (Agency for Clinical Innovation)" userId="43e005a8-d2a0-47db-a5b3-58c127af1651" providerId="ADAL" clId="{9A053A21-F589-4A02-BF62-86C4B6848163}" dt="2024-02-29T00:54:57.432" v="12"/>
          <ac:picMkLst>
            <pc:docMk/>
            <pc:sldMasterMk cId="1309916331" sldId="2147483769"/>
            <ac:picMk id="4" creationId="{4A90D011-D454-7FA0-4127-8BED424EF1F8}"/>
          </ac:picMkLst>
        </pc:picChg>
        <pc:sldLayoutChg chg="del">
          <pc:chgData name="Mark Williams (Agency for Clinical Innovation)" userId="43e005a8-d2a0-47db-a5b3-58c127af1651" providerId="ADAL" clId="{9A053A21-F589-4A02-BF62-86C4B6848163}" dt="2024-02-29T00:57:29.502" v="33" actId="2696"/>
          <pc:sldLayoutMkLst>
            <pc:docMk/>
            <pc:sldMasterMk cId="1309916331" sldId="2147483769"/>
            <pc:sldLayoutMk cId="3995613270" sldId="2147483770"/>
          </pc:sldLayoutMkLst>
        </pc:sldLayoutChg>
      </pc:sldMasterChg>
      <pc:sldMasterChg chg="addSp delSp modSp">
        <pc:chgData name="Mark Williams (Agency for Clinical Innovation)" userId="43e005a8-d2a0-47db-a5b3-58c127af1651" providerId="ADAL" clId="{9A053A21-F589-4A02-BF62-86C4B6848163}" dt="2024-02-29T00:55:33.380" v="14"/>
        <pc:sldMasterMkLst>
          <pc:docMk/>
          <pc:sldMasterMk cId="36500459" sldId="2147483772"/>
        </pc:sldMasterMkLst>
        <pc:picChg chg="add mod">
          <ac:chgData name="Mark Williams (Agency for Clinical Innovation)" userId="43e005a8-d2a0-47db-a5b3-58c127af1651" providerId="ADAL" clId="{9A053A21-F589-4A02-BF62-86C4B6848163}" dt="2024-02-29T00:55:33.380" v="14"/>
          <ac:picMkLst>
            <pc:docMk/>
            <pc:sldMasterMk cId="36500459" sldId="2147483772"/>
            <ac:picMk id="2" creationId="{29C0EAC1-E3FB-E9C7-95F0-255EAC371FB0}"/>
          </ac:picMkLst>
        </pc:picChg>
        <pc:picChg chg="del">
          <ac:chgData name="Mark Williams (Agency for Clinical Innovation)" userId="43e005a8-d2a0-47db-a5b3-58c127af1651" providerId="ADAL" clId="{9A053A21-F589-4A02-BF62-86C4B6848163}" dt="2024-02-29T00:55:31.826" v="13" actId="478"/>
          <ac:picMkLst>
            <pc:docMk/>
            <pc:sldMasterMk cId="36500459" sldId="2147483772"/>
            <ac:picMk id="3" creationId="{325BF038-A4DC-427C-9E09-13FB03B2FCCC}"/>
          </ac:picMkLst>
        </pc:picChg>
        <pc:picChg chg="add mod">
          <ac:chgData name="Mark Williams (Agency for Clinical Innovation)" userId="43e005a8-d2a0-47db-a5b3-58c127af1651" providerId="ADAL" clId="{9A053A21-F589-4A02-BF62-86C4B6848163}" dt="2024-02-29T00:55:33.380" v="14"/>
          <ac:picMkLst>
            <pc:docMk/>
            <pc:sldMasterMk cId="36500459" sldId="2147483772"/>
            <ac:picMk id="4" creationId="{BE41B895-D00F-E42D-0673-2186D35C18FC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AF6C7-462F-4D1A-98AB-EEEDCE75003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601F4F-A3F2-499A-9AD3-A27941F5996B}">
      <dgm:prSet custT="1"/>
      <dgm:spPr/>
      <dgm:t>
        <a:bodyPr/>
        <a:lstStyle/>
        <a:p>
          <a:pPr algn="ctr"/>
          <a:r>
            <a:rPr lang="en-AU" sz="900" b="0" i="0" baseline="0"/>
            <a:t>An endorsed policy or guideline for PCA (including specific paediatric information)</a:t>
          </a:r>
          <a:endParaRPr lang="en-US" sz="900"/>
        </a:p>
      </dgm:t>
    </dgm:pt>
    <dgm:pt modelId="{C647AC33-93C6-47AA-842E-090452A85E99}" type="parTrans" cxnId="{EC5383AA-4F88-4CF0-BE1F-C50E49835062}">
      <dgm:prSet/>
      <dgm:spPr/>
      <dgm:t>
        <a:bodyPr/>
        <a:lstStyle/>
        <a:p>
          <a:pPr algn="ctr"/>
          <a:endParaRPr lang="en-US" sz="900"/>
        </a:p>
      </dgm:t>
    </dgm:pt>
    <dgm:pt modelId="{3CFFDCD1-7A1B-476D-994A-B0F0CF6206C5}" type="sibTrans" cxnId="{EC5383AA-4F88-4CF0-BE1F-C50E49835062}">
      <dgm:prSet/>
      <dgm:spPr/>
      <dgm:t>
        <a:bodyPr/>
        <a:lstStyle/>
        <a:p>
          <a:pPr algn="ctr"/>
          <a:endParaRPr lang="en-US" sz="900"/>
        </a:p>
      </dgm:t>
    </dgm:pt>
    <dgm:pt modelId="{C9924035-B59D-4116-9082-2E97F07CAD92}">
      <dgm:prSet custT="1"/>
      <dgm:spPr/>
      <dgm:t>
        <a:bodyPr/>
        <a:lstStyle/>
        <a:p>
          <a:pPr algn="ctr"/>
          <a:r>
            <a:rPr lang="en-AU" sz="900" b="0" i="0" baseline="0"/>
            <a:t>A dedicated paediatric inpatient area (level 4 paediatric facilities)</a:t>
          </a:r>
          <a:endParaRPr lang="en-US" sz="900"/>
        </a:p>
      </dgm:t>
    </dgm:pt>
    <dgm:pt modelId="{7B5054F9-FBAB-4F63-B262-E5C45353DEB0}" type="parTrans" cxnId="{0615CEBE-AF6D-4043-AC62-36EA3580C711}">
      <dgm:prSet/>
      <dgm:spPr/>
      <dgm:t>
        <a:bodyPr/>
        <a:lstStyle/>
        <a:p>
          <a:pPr algn="ctr"/>
          <a:endParaRPr lang="en-US" sz="900"/>
        </a:p>
      </dgm:t>
    </dgm:pt>
    <dgm:pt modelId="{32528F30-3CF3-49F6-8F1E-3E74D625C753}" type="sibTrans" cxnId="{0615CEBE-AF6D-4043-AC62-36EA3580C711}">
      <dgm:prSet/>
      <dgm:spPr/>
      <dgm:t>
        <a:bodyPr/>
        <a:lstStyle/>
        <a:p>
          <a:pPr algn="ctr"/>
          <a:endParaRPr lang="en-US" sz="900"/>
        </a:p>
      </dgm:t>
    </dgm:pt>
    <dgm:pt modelId="{45C298E0-90B5-4422-BC5F-05FAD51BB3DD}">
      <dgm:prSet custT="1"/>
      <dgm:spPr/>
      <dgm:t>
        <a:bodyPr/>
        <a:lstStyle/>
        <a:p>
          <a:pPr algn="ctr"/>
          <a:r>
            <a:rPr lang="en-AU" sz="900" b="0" i="0" baseline="0"/>
            <a:t>Adequate provision of</a:t>
          </a:r>
          <a:br>
            <a:rPr lang="en-AU" sz="900" b="0" i="0" baseline="0"/>
          </a:br>
          <a:r>
            <a:rPr lang="en-AU" sz="900" b="1" i="0" baseline="0"/>
            <a:t>onsite 24/7                      medical cover</a:t>
          </a:r>
          <a:endParaRPr lang="en-US" sz="900" b="1"/>
        </a:p>
      </dgm:t>
    </dgm:pt>
    <dgm:pt modelId="{AD1EA3BF-0101-48C8-B9EB-648A8D92D904}" type="parTrans" cxnId="{68E347B0-D67B-433D-B388-B0AC208834F0}">
      <dgm:prSet/>
      <dgm:spPr/>
      <dgm:t>
        <a:bodyPr/>
        <a:lstStyle/>
        <a:p>
          <a:pPr algn="ctr"/>
          <a:endParaRPr lang="en-US" sz="900"/>
        </a:p>
      </dgm:t>
    </dgm:pt>
    <dgm:pt modelId="{87129ABB-3D9C-42FF-8098-8E3CB4F8AD0D}" type="sibTrans" cxnId="{68E347B0-D67B-433D-B388-B0AC208834F0}">
      <dgm:prSet/>
      <dgm:spPr/>
      <dgm:t>
        <a:bodyPr/>
        <a:lstStyle/>
        <a:p>
          <a:pPr algn="ctr"/>
          <a:endParaRPr lang="en-US" sz="900"/>
        </a:p>
      </dgm:t>
    </dgm:pt>
    <dgm:pt modelId="{D48B5D6C-302C-4106-91FC-8BC360521B67}">
      <dgm:prSet custT="1"/>
      <dgm:spPr/>
      <dgm:t>
        <a:bodyPr/>
        <a:lstStyle/>
        <a:p>
          <a:pPr algn="ctr"/>
          <a:r>
            <a:rPr lang="en-AU" sz="900" b="0" i="0" baseline="0"/>
            <a:t>Escalation of </a:t>
          </a:r>
          <a:br>
            <a:rPr lang="en-AU" sz="900" b="0" i="0" baseline="0"/>
          </a:br>
          <a:r>
            <a:rPr lang="en-AU" sz="900" b="0" i="0" baseline="0"/>
            <a:t>care procedures</a:t>
          </a:r>
          <a:endParaRPr lang="en-US" sz="900"/>
        </a:p>
      </dgm:t>
    </dgm:pt>
    <dgm:pt modelId="{CEE26A37-8619-4AE2-A8CF-1E0432749CB1}" type="parTrans" cxnId="{F3194657-9D1E-4286-B887-07F813522FA7}">
      <dgm:prSet/>
      <dgm:spPr/>
      <dgm:t>
        <a:bodyPr/>
        <a:lstStyle/>
        <a:p>
          <a:pPr algn="ctr"/>
          <a:endParaRPr lang="en-US" sz="900"/>
        </a:p>
      </dgm:t>
    </dgm:pt>
    <dgm:pt modelId="{8D669F96-112C-4744-928A-A229A92E39D8}" type="sibTrans" cxnId="{F3194657-9D1E-4286-B887-07F813522FA7}">
      <dgm:prSet/>
      <dgm:spPr/>
      <dgm:t>
        <a:bodyPr/>
        <a:lstStyle/>
        <a:p>
          <a:pPr algn="ctr"/>
          <a:endParaRPr lang="en-US" sz="900"/>
        </a:p>
      </dgm:t>
    </dgm:pt>
    <dgm:pt modelId="{A643EFB5-2BAD-4ACF-A8C8-104258BDB5F6}">
      <dgm:prSet custT="1"/>
      <dgm:spPr/>
      <dgm:t>
        <a:bodyPr/>
        <a:lstStyle/>
        <a:p>
          <a:pPr algn="ctr"/>
          <a:r>
            <a:rPr lang="en-AU" sz="900" b="0" i="0" baseline="0"/>
            <a:t>Adequate provision of nursing staff to provide paediatric high or close observation care</a:t>
          </a:r>
          <a:endParaRPr lang="en-US" sz="900"/>
        </a:p>
      </dgm:t>
    </dgm:pt>
    <dgm:pt modelId="{53F1341D-3388-48A8-9B4B-B687EE42FBF8}" type="parTrans" cxnId="{C16E5077-1838-46A6-B0DA-6EA452A0669D}">
      <dgm:prSet/>
      <dgm:spPr/>
      <dgm:t>
        <a:bodyPr/>
        <a:lstStyle/>
        <a:p>
          <a:pPr algn="ctr"/>
          <a:endParaRPr lang="en-US" sz="900"/>
        </a:p>
      </dgm:t>
    </dgm:pt>
    <dgm:pt modelId="{52BB38A6-EB15-4CB5-AC56-FD05A92D4C74}" type="sibTrans" cxnId="{C16E5077-1838-46A6-B0DA-6EA452A0669D}">
      <dgm:prSet/>
      <dgm:spPr/>
      <dgm:t>
        <a:bodyPr/>
        <a:lstStyle/>
        <a:p>
          <a:pPr algn="ctr"/>
          <a:endParaRPr lang="en-US" sz="900"/>
        </a:p>
      </dgm:t>
    </dgm:pt>
    <dgm:pt modelId="{81B746D6-6BD0-4541-B7B5-811C589A17A1}">
      <dgm:prSet custT="1"/>
      <dgm:spPr/>
      <dgm:t>
        <a:bodyPr/>
        <a:lstStyle/>
        <a:p>
          <a:pPr algn="ctr"/>
          <a:r>
            <a:rPr lang="en-AU" sz="900" b="0" i="0" baseline="0"/>
            <a:t>Appropriately trained staff in care of paediatric patients and PCA or NCA</a:t>
          </a:r>
          <a:endParaRPr lang="en-US" sz="900"/>
        </a:p>
      </dgm:t>
    </dgm:pt>
    <dgm:pt modelId="{60D1D9AF-F723-4201-94A2-FB434D77F92A}" type="parTrans" cxnId="{EAC85A73-3817-48E6-A96B-CC0C82F28F1F}">
      <dgm:prSet/>
      <dgm:spPr/>
      <dgm:t>
        <a:bodyPr/>
        <a:lstStyle/>
        <a:p>
          <a:pPr algn="ctr"/>
          <a:endParaRPr lang="en-US" sz="900"/>
        </a:p>
      </dgm:t>
    </dgm:pt>
    <dgm:pt modelId="{B07DF617-8823-4AD7-8997-758B956CBF1D}" type="sibTrans" cxnId="{EAC85A73-3817-48E6-A96B-CC0C82F28F1F}">
      <dgm:prSet/>
      <dgm:spPr/>
      <dgm:t>
        <a:bodyPr/>
        <a:lstStyle/>
        <a:p>
          <a:pPr algn="ctr"/>
          <a:endParaRPr lang="en-US" sz="900"/>
        </a:p>
      </dgm:t>
    </dgm:pt>
    <dgm:pt modelId="{AEC95AE0-297E-41FA-983A-A1411C872046}">
      <dgm:prSet custT="1"/>
      <dgm:spPr/>
      <dgm:t>
        <a:bodyPr/>
        <a:lstStyle/>
        <a:p>
          <a:pPr algn="ctr"/>
          <a:r>
            <a:rPr lang="en-AU" sz="900" b="0" i="0" baseline="0"/>
            <a:t>Specification of the range of procedures and criteria to be supported through PCA or NCA </a:t>
          </a:r>
          <a:endParaRPr lang="en-US" sz="900"/>
        </a:p>
      </dgm:t>
    </dgm:pt>
    <dgm:pt modelId="{9D4519F5-184F-4BD2-BF73-DF02E4061502}" type="parTrans" cxnId="{5BA9604F-7097-4ED5-BE21-DD338A96B6EA}">
      <dgm:prSet/>
      <dgm:spPr/>
      <dgm:t>
        <a:bodyPr/>
        <a:lstStyle/>
        <a:p>
          <a:pPr algn="ctr"/>
          <a:endParaRPr lang="en-US" sz="900"/>
        </a:p>
      </dgm:t>
    </dgm:pt>
    <dgm:pt modelId="{F07203E7-9D96-4014-AEEF-0C68DEA2CF7A}" type="sibTrans" cxnId="{5BA9604F-7097-4ED5-BE21-DD338A96B6EA}">
      <dgm:prSet/>
      <dgm:spPr/>
      <dgm:t>
        <a:bodyPr/>
        <a:lstStyle/>
        <a:p>
          <a:pPr algn="ctr"/>
          <a:endParaRPr lang="en-US" sz="900"/>
        </a:p>
      </dgm:t>
    </dgm:pt>
    <dgm:pt modelId="{B97C7429-311B-4D80-9FFA-0C5721A262BE}">
      <dgm:prSet custT="1"/>
      <dgm:spPr/>
      <dgm:t>
        <a:bodyPr/>
        <a:lstStyle/>
        <a:p>
          <a:pPr algn="ctr"/>
          <a:r>
            <a:rPr lang="en-AU" sz="850" b="0" i="0" baseline="0"/>
            <a:t>Selection criteria of patient suitable or unsuitable for paediatric PCA/NCA e.g. cognitive ability of the child</a:t>
          </a:r>
          <a:endParaRPr lang="en-US" sz="850"/>
        </a:p>
      </dgm:t>
    </dgm:pt>
    <dgm:pt modelId="{CD2FA784-3F13-4911-8F70-D838ED24B0C3}" type="parTrans" cxnId="{79084260-1DD4-47EE-8187-BE51756CC37D}">
      <dgm:prSet/>
      <dgm:spPr/>
      <dgm:t>
        <a:bodyPr/>
        <a:lstStyle/>
        <a:p>
          <a:pPr algn="ctr"/>
          <a:endParaRPr lang="en-US" sz="900"/>
        </a:p>
      </dgm:t>
    </dgm:pt>
    <dgm:pt modelId="{FF777F8C-E604-4497-A324-1BA00239659A}" type="sibTrans" cxnId="{79084260-1DD4-47EE-8187-BE51756CC37D}">
      <dgm:prSet/>
      <dgm:spPr/>
      <dgm:t>
        <a:bodyPr/>
        <a:lstStyle/>
        <a:p>
          <a:pPr algn="ctr"/>
          <a:endParaRPr lang="en-US" sz="900"/>
        </a:p>
      </dgm:t>
    </dgm:pt>
    <dgm:pt modelId="{6A585FB3-9277-40BD-B584-CD06F446817B}">
      <dgm:prSet custT="1"/>
      <dgm:spPr/>
      <dgm:t>
        <a:bodyPr/>
        <a:lstStyle/>
        <a:p>
          <a:pPr algn="ctr"/>
          <a:r>
            <a:rPr lang="en-AU" sz="900" b="0" i="0" baseline="0"/>
            <a:t>Appropriate paediatric oxygen therapy</a:t>
          </a:r>
          <a:endParaRPr lang="en-US" sz="900"/>
        </a:p>
      </dgm:t>
    </dgm:pt>
    <dgm:pt modelId="{849AA662-ED7E-449C-AFFD-B41B8AA37FB3}" type="parTrans" cxnId="{68B56CBD-A312-443E-9E28-945E6851A299}">
      <dgm:prSet/>
      <dgm:spPr/>
      <dgm:t>
        <a:bodyPr/>
        <a:lstStyle/>
        <a:p>
          <a:pPr algn="ctr"/>
          <a:endParaRPr lang="en-US" sz="900"/>
        </a:p>
      </dgm:t>
    </dgm:pt>
    <dgm:pt modelId="{5BD5D03C-290A-4B7B-832F-38E070C3DEEF}" type="sibTrans" cxnId="{68B56CBD-A312-443E-9E28-945E6851A299}">
      <dgm:prSet/>
      <dgm:spPr/>
      <dgm:t>
        <a:bodyPr/>
        <a:lstStyle/>
        <a:p>
          <a:pPr algn="ctr"/>
          <a:endParaRPr lang="en-US" sz="900"/>
        </a:p>
      </dgm:t>
    </dgm:pt>
    <dgm:pt modelId="{4E9FB808-AA5B-48B3-8861-F89210BAC056}">
      <dgm:prSet custT="1"/>
      <dgm:spPr/>
      <dgm:t>
        <a:bodyPr/>
        <a:lstStyle/>
        <a:p>
          <a:pPr algn="ctr"/>
          <a:r>
            <a:rPr lang="en-AU" sz="900" b="0" i="0" baseline="0"/>
            <a:t>Continuous oxygen saturation monitoring</a:t>
          </a:r>
          <a:endParaRPr lang="en-US" sz="900"/>
        </a:p>
      </dgm:t>
    </dgm:pt>
    <dgm:pt modelId="{4757E6DA-0E98-4365-8619-673C1C39AEBE}" type="parTrans" cxnId="{581F1F57-E254-44F3-B36B-CAC81CDC4877}">
      <dgm:prSet/>
      <dgm:spPr/>
      <dgm:t>
        <a:bodyPr/>
        <a:lstStyle/>
        <a:p>
          <a:pPr algn="ctr"/>
          <a:endParaRPr lang="en-US" sz="900"/>
        </a:p>
      </dgm:t>
    </dgm:pt>
    <dgm:pt modelId="{A3BD2077-6F0B-4244-A974-9CD2C904CA6F}" type="sibTrans" cxnId="{581F1F57-E254-44F3-B36B-CAC81CDC4877}">
      <dgm:prSet/>
      <dgm:spPr/>
      <dgm:t>
        <a:bodyPr/>
        <a:lstStyle/>
        <a:p>
          <a:pPr algn="ctr"/>
          <a:endParaRPr lang="en-US" sz="900"/>
        </a:p>
      </dgm:t>
    </dgm:pt>
    <dgm:pt modelId="{F386495B-A8AD-42C6-A88A-705F7C49E896}">
      <dgm:prSet custT="1"/>
      <dgm:spPr/>
      <dgm:t>
        <a:bodyPr/>
        <a:lstStyle/>
        <a:p>
          <a:pPr algn="ctr"/>
          <a:r>
            <a:rPr lang="en-AU" sz="900" b="0" i="0" baseline="0"/>
            <a:t>Accurate monitoring of fluid infusion rate and balance </a:t>
          </a:r>
          <a:endParaRPr lang="en-US" sz="900"/>
        </a:p>
      </dgm:t>
    </dgm:pt>
    <dgm:pt modelId="{8BD60523-ABE5-4571-B504-FAD8A948CAED}" type="parTrans" cxnId="{E731FF1D-96A5-40F8-80B5-2B10B0B52BA6}">
      <dgm:prSet/>
      <dgm:spPr/>
      <dgm:t>
        <a:bodyPr/>
        <a:lstStyle/>
        <a:p>
          <a:pPr algn="ctr"/>
          <a:endParaRPr lang="en-US" sz="900"/>
        </a:p>
      </dgm:t>
    </dgm:pt>
    <dgm:pt modelId="{22B44C04-1787-4751-95E4-176D93740F35}" type="sibTrans" cxnId="{E731FF1D-96A5-40F8-80B5-2B10B0B52BA6}">
      <dgm:prSet/>
      <dgm:spPr/>
      <dgm:t>
        <a:bodyPr/>
        <a:lstStyle/>
        <a:p>
          <a:pPr algn="ctr"/>
          <a:endParaRPr lang="en-US" sz="900"/>
        </a:p>
      </dgm:t>
    </dgm:pt>
    <dgm:pt modelId="{8D37273E-64BF-4B01-9F0E-C7D91C4B4480}">
      <dgm:prSet custT="1"/>
      <dgm:spPr/>
      <dgm:t>
        <a:bodyPr/>
        <a:lstStyle/>
        <a:p>
          <a:pPr algn="ctr"/>
          <a:r>
            <a:rPr lang="en-AU" sz="900" b="0" i="0" baseline="0"/>
            <a:t>Accurate monitoring of intravenous (IV) lines for occlusion</a:t>
          </a:r>
          <a:endParaRPr lang="en-US" sz="900"/>
        </a:p>
      </dgm:t>
    </dgm:pt>
    <dgm:pt modelId="{C7698E7D-84F9-459E-89A8-6F38976F71AC}" type="parTrans" cxnId="{04FEE0BE-1D23-40D6-AA68-90140764C479}">
      <dgm:prSet/>
      <dgm:spPr/>
      <dgm:t>
        <a:bodyPr/>
        <a:lstStyle/>
        <a:p>
          <a:pPr algn="ctr"/>
          <a:endParaRPr lang="en-US" sz="900"/>
        </a:p>
      </dgm:t>
    </dgm:pt>
    <dgm:pt modelId="{BBA7342D-B8D9-4D5D-83FA-83FC2AAB8E5F}" type="sibTrans" cxnId="{04FEE0BE-1D23-40D6-AA68-90140764C479}">
      <dgm:prSet/>
      <dgm:spPr/>
      <dgm:t>
        <a:bodyPr/>
        <a:lstStyle/>
        <a:p>
          <a:pPr algn="ctr"/>
          <a:endParaRPr lang="en-US" sz="900"/>
        </a:p>
      </dgm:t>
    </dgm:pt>
    <dgm:pt modelId="{A5E25812-D27C-4836-B907-709491A3B1D9}">
      <dgm:prSet custT="1"/>
      <dgm:spPr/>
      <dgm:t>
        <a:bodyPr/>
        <a:lstStyle/>
        <a:p>
          <a:pPr algn="ctr"/>
          <a:r>
            <a:rPr lang="en-AU" sz="900" b="0" i="0" baseline="0"/>
            <a:t>Background IV fluids (TKVO) running with paediatric PCA or NCA</a:t>
          </a:r>
          <a:endParaRPr lang="en-US" sz="900"/>
        </a:p>
      </dgm:t>
    </dgm:pt>
    <dgm:pt modelId="{C9F668F0-D0F6-4365-A79D-DC4AAE7959DF}" type="parTrans" cxnId="{62062AD6-B8BE-42A6-AE1C-82FA7F8911B2}">
      <dgm:prSet/>
      <dgm:spPr/>
      <dgm:t>
        <a:bodyPr/>
        <a:lstStyle/>
        <a:p>
          <a:pPr algn="ctr"/>
          <a:endParaRPr lang="en-US" sz="900"/>
        </a:p>
      </dgm:t>
    </dgm:pt>
    <dgm:pt modelId="{ED21EB98-6C70-40A3-89FE-F0104257EB08}" type="sibTrans" cxnId="{62062AD6-B8BE-42A6-AE1C-82FA7F8911B2}">
      <dgm:prSet/>
      <dgm:spPr/>
      <dgm:t>
        <a:bodyPr/>
        <a:lstStyle/>
        <a:p>
          <a:pPr algn="ctr"/>
          <a:endParaRPr lang="en-US" sz="900"/>
        </a:p>
      </dgm:t>
    </dgm:pt>
    <dgm:pt modelId="{68EF54DE-8CDC-4B6F-82F9-0A462F87B516}">
      <dgm:prSet custT="1"/>
      <dgm:spPr/>
      <dgm:t>
        <a:bodyPr/>
        <a:lstStyle/>
        <a:p>
          <a:pPr algn="ctr"/>
          <a:r>
            <a:rPr lang="en-AU" sz="900" b="0" i="0" baseline="0"/>
            <a:t>Administration of paediatric PCA using syringes and/or bags</a:t>
          </a:r>
          <a:endParaRPr lang="en-US" sz="900"/>
        </a:p>
      </dgm:t>
    </dgm:pt>
    <dgm:pt modelId="{C2E90292-6DAD-4FAB-8CB1-03B36D8F48BB}" type="parTrans" cxnId="{9A146E0C-B2C6-4CE8-96DF-DCE3BF0AFE57}">
      <dgm:prSet/>
      <dgm:spPr/>
      <dgm:t>
        <a:bodyPr/>
        <a:lstStyle/>
        <a:p>
          <a:pPr algn="ctr"/>
          <a:endParaRPr lang="en-US" sz="900"/>
        </a:p>
      </dgm:t>
    </dgm:pt>
    <dgm:pt modelId="{93D62AA4-13A8-4192-BF9C-5A83660399B2}" type="sibTrans" cxnId="{9A146E0C-B2C6-4CE8-96DF-DCE3BF0AFE57}">
      <dgm:prSet/>
      <dgm:spPr/>
      <dgm:t>
        <a:bodyPr/>
        <a:lstStyle/>
        <a:p>
          <a:pPr algn="ctr"/>
          <a:endParaRPr lang="en-US" sz="900"/>
        </a:p>
      </dgm:t>
    </dgm:pt>
    <dgm:pt modelId="{6E6CCD26-2702-4FAC-8FDA-F4A2E2EB879E}">
      <dgm:prSet custT="1"/>
      <dgm:spPr/>
      <dgm:t>
        <a:bodyPr/>
        <a:lstStyle/>
        <a:p>
          <a:pPr algn="ctr"/>
          <a:r>
            <a:rPr lang="en-AU" sz="800" b="0" i="0" baseline="0"/>
            <a:t>No other opioids or sedatives to be administered unless ordered by the Acute Pain Service or equivalent medical officer</a:t>
          </a:r>
          <a:endParaRPr lang="en-US" sz="800"/>
        </a:p>
      </dgm:t>
    </dgm:pt>
    <dgm:pt modelId="{D62D0D37-16F1-46C2-B5C8-BDEC2F46A7BC}" type="parTrans" cxnId="{3EB5A90D-3F0E-47BC-BE57-C7D47404BA55}">
      <dgm:prSet/>
      <dgm:spPr/>
      <dgm:t>
        <a:bodyPr/>
        <a:lstStyle/>
        <a:p>
          <a:pPr algn="ctr"/>
          <a:endParaRPr lang="en-US" sz="900"/>
        </a:p>
      </dgm:t>
    </dgm:pt>
    <dgm:pt modelId="{990BC10B-CE1B-43E1-AD71-9FB9CB2B2680}" type="sibTrans" cxnId="{3EB5A90D-3F0E-47BC-BE57-C7D47404BA55}">
      <dgm:prSet/>
      <dgm:spPr/>
      <dgm:t>
        <a:bodyPr/>
        <a:lstStyle/>
        <a:p>
          <a:pPr algn="ctr"/>
          <a:endParaRPr lang="en-US" sz="900"/>
        </a:p>
      </dgm:t>
    </dgm:pt>
    <dgm:pt modelId="{99DED40F-DA1B-4BC5-B15D-4A26F5BE2962}">
      <dgm:prSet custT="1"/>
      <dgm:spPr/>
      <dgm:t>
        <a:bodyPr/>
        <a:lstStyle/>
        <a:p>
          <a:pPr algn="ctr"/>
          <a:r>
            <a:rPr lang="en-AU" sz="900" b="0" i="0" baseline="0"/>
            <a:t>Provision of naloxone</a:t>
          </a:r>
          <a:endParaRPr lang="en-US" sz="900"/>
        </a:p>
      </dgm:t>
    </dgm:pt>
    <dgm:pt modelId="{BE1FBDC6-93EC-483B-8C9D-3DA93874C0BA}" type="parTrans" cxnId="{061A88B0-8934-4C25-B449-E2FDFA245675}">
      <dgm:prSet/>
      <dgm:spPr/>
      <dgm:t>
        <a:bodyPr/>
        <a:lstStyle/>
        <a:p>
          <a:pPr algn="ctr"/>
          <a:endParaRPr lang="en-US" sz="900"/>
        </a:p>
      </dgm:t>
    </dgm:pt>
    <dgm:pt modelId="{161D89BE-9678-4476-A876-A31EF00DE7D4}" type="sibTrans" cxnId="{061A88B0-8934-4C25-B449-E2FDFA245675}">
      <dgm:prSet/>
      <dgm:spPr/>
      <dgm:t>
        <a:bodyPr/>
        <a:lstStyle/>
        <a:p>
          <a:pPr algn="ctr"/>
          <a:endParaRPr lang="en-US" sz="900"/>
        </a:p>
      </dgm:t>
    </dgm:pt>
    <dgm:pt modelId="{65DFA413-0206-47C3-AD76-3F3E418D3B8E}">
      <dgm:prSet custT="1"/>
      <dgm:spPr/>
      <dgm:t>
        <a:bodyPr/>
        <a:lstStyle/>
        <a:p>
          <a:pPr algn="ctr"/>
          <a:r>
            <a:rPr lang="en-AU" sz="900" b="0" i="0" baseline="0"/>
            <a:t>Regular auditing of Paediatric PCA or NCA charts</a:t>
          </a:r>
          <a:endParaRPr lang="en-US" sz="900"/>
        </a:p>
      </dgm:t>
    </dgm:pt>
    <dgm:pt modelId="{72CFDF27-37D4-4FB3-A93C-C2047B634371}" type="parTrans" cxnId="{ADBF4A08-07ED-4BC4-91DB-EF5BEF520E58}">
      <dgm:prSet/>
      <dgm:spPr/>
      <dgm:t>
        <a:bodyPr/>
        <a:lstStyle/>
        <a:p>
          <a:pPr algn="ctr"/>
          <a:endParaRPr lang="en-US" sz="900"/>
        </a:p>
      </dgm:t>
    </dgm:pt>
    <dgm:pt modelId="{DE1316BC-C7B4-43C5-8657-4A92950C4378}" type="sibTrans" cxnId="{ADBF4A08-07ED-4BC4-91DB-EF5BEF520E58}">
      <dgm:prSet/>
      <dgm:spPr/>
      <dgm:t>
        <a:bodyPr/>
        <a:lstStyle/>
        <a:p>
          <a:pPr algn="ctr"/>
          <a:endParaRPr lang="en-US" sz="900"/>
        </a:p>
      </dgm:t>
    </dgm:pt>
    <dgm:pt modelId="{1C313DD2-35D4-4CB6-AB0E-8FC07FCDCA5B}">
      <dgm:prSet custT="1"/>
      <dgm:spPr/>
      <dgm:t>
        <a:bodyPr/>
        <a:lstStyle/>
        <a:p>
          <a:pPr algn="ctr"/>
          <a:r>
            <a:rPr lang="en-AU" sz="900" b="0" i="0" baseline="0"/>
            <a:t>Clinical incidence reviews</a:t>
          </a:r>
          <a:endParaRPr lang="en-US" sz="900"/>
        </a:p>
      </dgm:t>
    </dgm:pt>
    <dgm:pt modelId="{16184AED-C712-4AB3-86B8-CC3D7EB3723E}" type="parTrans" cxnId="{5774ABC6-7EF7-4E7B-B481-86DBD0AB4453}">
      <dgm:prSet/>
      <dgm:spPr/>
      <dgm:t>
        <a:bodyPr/>
        <a:lstStyle/>
        <a:p>
          <a:pPr algn="ctr"/>
          <a:endParaRPr lang="en-US" sz="900"/>
        </a:p>
      </dgm:t>
    </dgm:pt>
    <dgm:pt modelId="{966E3F54-9F73-4B51-ABFF-46D9C9D6BC30}" type="sibTrans" cxnId="{5774ABC6-7EF7-4E7B-B481-86DBD0AB4453}">
      <dgm:prSet/>
      <dgm:spPr/>
      <dgm:t>
        <a:bodyPr/>
        <a:lstStyle/>
        <a:p>
          <a:pPr algn="ctr"/>
          <a:endParaRPr lang="en-US" sz="900"/>
        </a:p>
      </dgm:t>
    </dgm:pt>
    <dgm:pt modelId="{21D02957-CC01-4432-8CC7-B70391637545}">
      <dgm:prSet custT="1"/>
      <dgm:spPr/>
      <dgm:t>
        <a:bodyPr/>
        <a:lstStyle/>
        <a:p>
          <a:pPr algn="ctr"/>
          <a:r>
            <a:rPr lang="en-AU" sz="800" b="0" i="0" baseline="0"/>
            <a:t>Minimum of daily review of patients by the Acute Pain Service or equivalent medical officer</a:t>
          </a:r>
          <a:endParaRPr lang="en-US" sz="800"/>
        </a:p>
      </dgm:t>
    </dgm:pt>
    <dgm:pt modelId="{90BB34D8-1E7A-46AD-ADF6-FD05D45ED14C}" type="parTrans" cxnId="{EE508B94-8F31-40FB-84D4-712A2845CC8E}">
      <dgm:prSet/>
      <dgm:spPr/>
      <dgm:t>
        <a:bodyPr/>
        <a:lstStyle/>
        <a:p>
          <a:pPr algn="ctr"/>
          <a:endParaRPr lang="en-US" sz="900"/>
        </a:p>
      </dgm:t>
    </dgm:pt>
    <dgm:pt modelId="{BA271601-DC1A-418B-A537-1407EE1C2813}" type="sibTrans" cxnId="{EE508B94-8F31-40FB-84D4-712A2845CC8E}">
      <dgm:prSet/>
      <dgm:spPr/>
      <dgm:t>
        <a:bodyPr/>
        <a:lstStyle/>
        <a:p>
          <a:pPr algn="ctr"/>
          <a:endParaRPr lang="en-US" sz="900"/>
        </a:p>
      </dgm:t>
    </dgm:pt>
    <dgm:pt modelId="{E23246C1-361D-4D1E-8682-C4895FBEFB47}" type="pres">
      <dgm:prSet presAssocID="{709AF6C7-462F-4D1A-98AB-EEEDCE75003D}" presName="diagram" presStyleCnt="0">
        <dgm:presLayoutVars>
          <dgm:dir/>
          <dgm:resizeHandles val="exact"/>
        </dgm:presLayoutVars>
      </dgm:prSet>
      <dgm:spPr/>
    </dgm:pt>
    <dgm:pt modelId="{FDFAE110-8547-40DA-B37B-A80D521EEF28}" type="pres">
      <dgm:prSet presAssocID="{DC601F4F-A3F2-499A-9AD3-A27941F5996B}" presName="node" presStyleLbl="node1" presStyleIdx="0" presStyleCnt="19">
        <dgm:presLayoutVars>
          <dgm:bulletEnabled val="1"/>
        </dgm:presLayoutVars>
      </dgm:prSet>
      <dgm:spPr/>
    </dgm:pt>
    <dgm:pt modelId="{17DD8D01-B2F9-4EE7-BB43-6FC1F1827896}" type="pres">
      <dgm:prSet presAssocID="{3CFFDCD1-7A1B-476D-994A-B0F0CF6206C5}" presName="sibTrans" presStyleCnt="0"/>
      <dgm:spPr/>
    </dgm:pt>
    <dgm:pt modelId="{DE1483D7-9FDD-43D9-8B69-7C3F44D6C012}" type="pres">
      <dgm:prSet presAssocID="{C9924035-B59D-4116-9082-2E97F07CAD92}" presName="node" presStyleLbl="node1" presStyleIdx="1" presStyleCnt="19">
        <dgm:presLayoutVars>
          <dgm:bulletEnabled val="1"/>
        </dgm:presLayoutVars>
      </dgm:prSet>
      <dgm:spPr/>
    </dgm:pt>
    <dgm:pt modelId="{30227F0C-E053-4CF1-9597-59818D76D215}" type="pres">
      <dgm:prSet presAssocID="{32528F30-3CF3-49F6-8F1E-3E74D625C753}" presName="sibTrans" presStyleCnt="0"/>
      <dgm:spPr/>
    </dgm:pt>
    <dgm:pt modelId="{DAFC0859-940F-4A06-A412-02B712657C90}" type="pres">
      <dgm:prSet presAssocID="{45C298E0-90B5-4422-BC5F-05FAD51BB3DD}" presName="node" presStyleLbl="node1" presStyleIdx="2" presStyleCnt="19">
        <dgm:presLayoutVars>
          <dgm:bulletEnabled val="1"/>
        </dgm:presLayoutVars>
      </dgm:prSet>
      <dgm:spPr/>
    </dgm:pt>
    <dgm:pt modelId="{A48F6B28-1A07-44DB-981A-0BE748DE18AF}" type="pres">
      <dgm:prSet presAssocID="{87129ABB-3D9C-42FF-8098-8E3CB4F8AD0D}" presName="sibTrans" presStyleCnt="0"/>
      <dgm:spPr/>
    </dgm:pt>
    <dgm:pt modelId="{EEA9F535-B1B5-4D26-9156-138EC1E7AC28}" type="pres">
      <dgm:prSet presAssocID="{D48B5D6C-302C-4106-91FC-8BC360521B67}" presName="node" presStyleLbl="node1" presStyleIdx="3" presStyleCnt="19">
        <dgm:presLayoutVars>
          <dgm:bulletEnabled val="1"/>
        </dgm:presLayoutVars>
      </dgm:prSet>
      <dgm:spPr/>
    </dgm:pt>
    <dgm:pt modelId="{1A513272-0E0E-4025-BF70-FDEF4E9AE38F}" type="pres">
      <dgm:prSet presAssocID="{8D669F96-112C-4744-928A-A229A92E39D8}" presName="sibTrans" presStyleCnt="0"/>
      <dgm:spPr/>
    </dgm:pt>
    <dgm:pt modelId="{99FC5F10-46F8-49F6-BF78-8250986FE9E5}" type="pres">
      <dgm:prSet presAssocID="{A643EFB5-2BAD-4ACF-A8C8-104258BDB5F6}" presName="node" presStyleLbl="node1" presStyleIdx="4" presStyleCnt="19">
        <dgm:presLayoutVars>
          <dgm:bulletEnabled val="1"/>
        </dgm:presLayoutVars>
      </dgm:prSet>
      <dgm:spPr/>
    </dgm:pt>
    <dgm:pt modelId="{07D80178-BFFF-42EB-B701-264C157EB830}" type="pres">
      <dgm:prSet presAssocID="{52BB38A6-EB15-4CB5-AC56-FD05A92D4C74}" presName="sibTrans" presStyleCnt="0"/>
      <dgm:spPr/>
    </dgm:pt>
    <dgm:pt modelId="{B233A9BD-123E-4E24-8758-3962AF47EAE3}" type="pres">
      <dgm:prSet presAssocID="{81B746D6-6BD0-4541-B7B5-811C589A17A1}" presName="node" presStyleLbl="node1" presStyleIdx="5" presStyleCnt="19">
        <dgm:presLayoutVars>
          <dgm:bulletEnabled val="1"/>
        </dgm:presLayoutVars>
      </dgm:prSet>
      <dgm:spPr/>
    </dgm:pt>
    <dgm:pt modelId="{C6992C50-13AE-4848-8BB3-98245564CD02}" type="pres">
      <dgm:prSet presAssocID="{B07DF617-8823-4AD7-8997-758B956CBF1D}" presName="sibTrans" presStyleCnt="0"/>
      <dgm:spPr/>
    </dgm:pt>
    <dgm:pt modelId="{BB8C9244-1F4E-44F2-B2AA-242C581D0AE6}" type="pres">
      <dgm:prSet presAssocID="{AEC95AE0-297E-41FA-983A-A1411C872046}" presName="node" presStyleLbl="node1" presStyleIdx="6" presStyleCnt="19">
        <dgm:presLayoutVars>
          <dgm:bulletEnabled val="1"/>
        </dgm:presLayoutVars>
      </dgm:prSet>
      <dgm:spPr/>
    </dgm:pt>
    <dgm:pt modelId="{AFF62823-E40A-4507-ABAE-F6A866347889}" type="pres">
      <dgm:prSet presAssocID="{F07203E7-9D96-4014-AEEF-0C68DEA2CF7A}" presName="sibTrans" presStyleCnt="0"/>
      <dgm:spPr/>
    </dgm:pt>
    <dgm:pt modelId="{B87FF702-61D9-4EF8-9B10-87CB6991BBDE}" type="pres">
      <dgm:prSet presAssocID="{B97C7429-311B-4D80-9FFA-0C5721A262BE}" presName="node" presStyleLbl="node1" presStyleIdx="7" presStyleCnt="19">
        <dgm:presLayoutVars>
          <dgm:bulletEnabled val="1"/>
        </dgm:presLayoutVars>
      </dgm:prSet>
      <dgm:spPr/>
    </dgm:pt>
    <dgm:pt modelId="{949B083E-2BD4-4811-8FBD-60E57E2E54C5}" type="pres">
      <dgm:prSet presAssocID="{FF777F8C-E604-4497-A324-1BA00239659A}" presName="sibTrans" presStyleCnt="0"/>
      <dgm:spPr/>
    </dgm:pt>
    <dgm:pt modelId="{5D5C462B-7455-4348-9DAF-FB4AF6F7B297}" type="pres">
      <dgm:prSet presAssocID="{6A585FB3-9277-40BD-B584-CD06F446817B}" presName="node" presStyleLbl="node1" presStyleIdx="8" presStyleCnt="19">
        <dgm:presLayoutVars>
          <dgm:bulletEnabled val="1"/>
        </dgm:presLayoutVars>
      </dgm:prSet>
      <dgm:spPr/>
    </dgm:pt>
    <dgm:pt modelId="{CF54E9F7-2481-4A97-B483-2E1AE9772ADC}" type="pres">
      <dgm:prSet presAssocID="{5BD5D03C-290A-4B7B-832F-38E070C3DEEF}" presName="sibTrans" presStyleCnt="0"/>
      <dgm:spPr/>
    </dgm:pt>
    <dgm:pt modelId="{E89A62C4-4F9A-4694-AE07-B4D1096E429B}" type="pres">
      <dgm:prSet presAssocID="{4E9FB808-AA5B-48B3-8861-F89210BAC056}" presName="node" presStyleLbl="node1" presStyleIdx="9" presStyleCnt="19">
        <dgm:presLayoutVars>
          <dgm:bulletEnabled val="1"/>
        </dgm:presLayoutVars>
      </dgm:prSet>
      <dgm:spPr/>
    </dgm:pt>
    <dgm:pt modelId="{55D3D43F-6AC0-4EC4-9614-E23BBFA84519}" type="pres">
      <dgm:prSet presAssocID="{A3BD2077-6F0B-4244-A974-9CD2C904CA6F}" presName="sibTrans" presStyleCnt="0"/>
      <dgm:spPr/>
    </dgm:pt>
    <dgm:pt modelId="{FB6F2EE2-D845-43A2-A8D1-0CD7942E1529}" type="pres">
      <dgm:prSet presAssocID="{F386495B-A8AD-42C6-A88A-705F7C49E896}" presName="node" presStyleLbl="node1" presStyleIdx="10" presStyleCnt="19">
        <dgm:presLayoutVars>
          <dgm:bulletEnabled val="1"/>
        </dgm:presLayoutVars>
      </dgm:prSet>
      <dgm:spPr/>
    </dgm:pt>
    <dgm:pt modelId="{2A1C6ACB-8A6D-400F-857F-53E4B20D5FBF}" type="pres">
      <dgm:prSet presAssocID="{22B44C04-1787-4751-95E4-176D93740F35}" presName="sibTrans" presStyleCnt="0"/>
      <dgm:spPr/>
    </dgm:pt>
    <dgm:pt modelId="{028FA0AA-AB01-45C3-BFD2-64FF6E45B36D}" type="pres">
      <dgm:prSet presAssocID="{8D37273E-64BF-4B01-9F0E-C7D91C4B4480}" presName="node" presStyleLbl="node1" presStyleIdx="11" presStyleCnt="19">
        <dgm:presLayoutVars>
          <dgm:bulletEnabled val="1"/>
        </dgm:presLayoutVars>
      </dgm:prSet>
      <dgm:spPr/>
    </dgm:pt>
    <dgm:pt modelId="{37963784-837F-4218-92FA-1A57A787A4C3}" type="pres">
      <dgm:prSet presAssocID="{BBA7342D-B8D9-4D5D-83FA-83FC2AAB8E5F}" presName="sibTrans" presStyleCnt="0"/>
      <dgm:spPr/>
    </dgm:pt>
    <dgm:pt modelId="{18CD2A9C-1615-4825-A82C-D18BBE899A34}" type="pres">
      <dgm:prSet presAssocID="{A5E25812-D27C-4836-B907-709491A3B1D9}" presName="node" presStyleLbl="node1" presStyleIdx="12" presStyleCnt="19">
        <dgm:presLayoutVars>
          <dgm:bulletEnabled val="1"/>
        </dgm:presLayoutVars>
      </dgm:prSet>
      <dgm:spPr/>
    </dgm:pt>
    <dgm:pt modelId="{FADEFD38-F978-4B2F-81B0-FF23301617BC}" type="pres">
      <dgm:prSet presAssocID="{ED21EB98-6C70-40A3-89FE-F0104257EB08}" presName="sibTrans" presStyleCnt="0"/>
      <dgm:spPr/>
    </dgm:pt>
    <dgm:pt modelId="{96F523B7-A851-4DDD-AB8B-8B00148BF21C}" type="pres">
      <dgm:prSet presAssocID="{68EF54DE-8CDC-4B6F-82F9-0A462F87B516}" presName="node" presStyleLbl="node1" presStyleIdx="13" presStyleCnt="19">
        <dgm:presLayoutVars>
          <dgm:bulletEnabled val="1"/>
        </dgm:presLayoutVars>
      </dgm:prSet>
      <dgm:spPr/>
    </dgm:pt>
    <dgm:pt modelId="{357CB677-7C9A-4870-873F-B8DC82BBE90D}" type="pres">
      <dgm:prSet presAssocID="{93D62AA4-13A8-4192-BF9C-5A83660399B2}" presName="sibTrans" presStyleCnt="0"/>
      <dgm:spPr/>
    </dgm:pt>
    <dgm:pt modelId="{6FC98095-51FB-481D-B309-FDFA3985E56B}" type="pres">
      <dgm:prSet presAssocID="{6E6CCD26-2702-4FAC-8FDA-F4A2E2EB879E}" presName="node" presStyleLbl="node1" presStyleIdx="14" presStyleCnt="19">
        <dgm:presLayoutVars>
          <dgm:bulletEnabled val="1"/>
        </dgm:presLayoutVars>
      </dgm:prSet>
      <dgm:spPr/>
    </dgm:pt>
    <dgm:pt modelId="{3923CD58-A902-46F4-8914-641E78A46BEE}" type="pres">
      <dgm:prSet presAssocID="{990BC10B-CE1B-43E1-AD71-9FB9CB2B2680}" presName="sibTrans" presStyleCnt="0"/>
      <dgm:spPr/>
    </dgm:pt>
    <dgm:pt modelId="{C3DE09DA-3382-403F-B652-77691EA91922}" type="pres">
      <dgm:prSet presAssocID="{99DED40F-DA1B-4BC5-B15D-4A26F5BE2962}" presName="node" presStyleLbl="node1" presStyleIdx="15" presStyleCnt="19">
        <dgm:presLayoutVars>
          <dgm:bulletEnabled val="1"/>
        </dgm:presLayoutVars>
      </dgm:prSet>
      <dgm:spPr/>
    </dgm:pt>
    <dgm:pt modelId="{9353794F-B9AB-436C-B7A8-B4893A401BE3}" type="pres">
      <dgm:prSet presAssocID="{161D89BE-9678-4476-A876-A31EF00DE7D4}" presName="sibTrans" presStyleCnt="0"/>
      <dgm:spPr/>
    </dgm:pt>
    <dgm:pt modelId="{B8566147-F9FF-423B-B039-251ABFC51043}" type="pres">
      <dgm:prSet presAssocID="{65DFA413-0206-47C3-AD76-3F3E418D3B8E}" presName="node" presStyleLbl="node1" presStyleIdx="16" presStyleCnt="19">
        <dgm:presLayoutVars>
          <dgm:bulletEnabled val="1"/>
        </dgm:presLayoutVars>
      </dgm:prSet>
      <dgm:spPr/>
    </dgm:pt>
    <dgm:pt modelId="{BDBA2FFE-F2F2-4674-BC6E-F66965B004DD}" type="pres">
      <dgm:prSet presAssocID="{DE1316BC-C7B4-43C5-8657-4A92950C4378}" presName="sibTrans" presStyleCnt="0"/>
      <dgm:spPr/>
    </dgm:pt>
    <dgm:pt modelId="{D8862D34-B992-4032-85BE-530DD574CD11}" type="pres">
      <dgm:prSet presAssocID="{1C313DD2-35D4-4CB6-AB0E-8FC07FCDCA5B}" presName="node" presStyleLbl="node1" presStyleIdx="17" presStyleCnt="19">
        <dgm:presLayoutVars>
          <dgm:bulletEnabled val="1"/>
        </dgm:presLayoutVars>
      </dgm:prSet>
      <dgm:spPr/>
    </dgm:pt>
    <dgm:pt modelId="{86D8A529-6358-4DAE-96CC-77B3FF2F97DC}" type="pres">
      <dgm:prSet presAssocID="{966E3F54-9F73-4B51-ABFF-46D9C9D6BC30}" presName="sibTrans" presStyleCnt="0"/>
      <dgm:spPr/>
    </dgm:pt>
    <dgm:pt modelId="{39A55B27-645B-46F6-9F3A-AD80BE63C884}" type="pres">
      <dgm:prSet presAssocID="{21D02957-CC01-4432-8CC7-B70391637545}" presName="node" presStyleLbl="node1" presStyleIdx="18" presStyleCnt="19">
        <dgm:presLayoutVars>
          <dgm:bulletEnabled val="1"/>
        </dgm:presLayoutVars>
      </dgm:prSet>
      <dgm:spPr/>
    </dgm:pt>
  </dgm:ptLst>
  <dgm:cxnLst>
    <dgm:cxn modelId="{2929EA06-11D9-4C00-B12D-18A97403B3B7}" type="presOf" srcId="{68EF54DE-8CDC-4B6F-82F9-0A462F87B516}" destId="{96F523B7-A851-4DDD-AB8B-8B00148BF21C}" srcOrd="0" destOrd="0" presId="urn:microsoft.com/office/officeart/2005/8/layout/default"/>
    <dgm:cxn modelId="{ADBF4A08-07ED-4BC4-91DB-EF5BEF520E58}" srcId="{709AF6C7-462F-4D1A-98AB-EEEDCE75003D}" destId="{65DFA413-0206-47C3-AD76-3F3E418D3B8E}" srcOrd="16" destOrd="0" parTransId="{72CFDF27-37D4-4FB3-A93C-C2047B634371}" sibTransId="{DE1316BC-C7B4-43C5-8657-4A92950C4378}"/>
    <dgm:cxn modelId="{902BF60B-2C98-4C86-B8DC-A3B8F53A5CA4}" type="presOf" srcId="{99DED40F-DA1B-4BC5-B15D-4A26F5BE2962}" destId="{C3DE09DA-3382-403F-B652-77691EA91922}" srcOrd="0" destOrd="0" presId="urn:microsoft.com/office/officeart/2005/8/layout/default"/>
    <dgm:cxn modelId="{9A146E0C-B2C6-4CE8-96DF-DCE3BF0AFE57}" srcId="{709AF6C7-462F-4D1A-98AB-EEEDCE75003D}" destId="{68EF54DE-8CDC-4B6F-82F9-0A462F87B516}" srcOrd="13" destOrd="0" parTransId="{C2E90292-6DAD-4FAB-8CB1-03B36D8F48BB}" sibTransId="{93D62AA4-13A8-4192-BF9C-5A83660399B2}"/>
    <dgm:cxn modelId="{3EB5A90D-3F0E-47BC-BE57-C7D47404BA55}" srcId="{709AF6C7-462F-4D1A-98AB-EEEDCE75003D}" destId="{6E6CCD26-2702-4FAC-8FDA-F4A2E2EB879E}" srcOrd="14" destOrd="0" parTransId="{D62D0D37-16F1-46C2-B5C8-BDEC2F46A7BC}" sibTransId="{990BC10B-CE1B-43E1-AD71-9FB9CB2B2680}"/>
    <dgm:cxn modelId="{60878514-B240-4CED-984B-9967FD2CB4DD}" type="presOf" srcId="{65DFA413-0206-47C3-AD76-3F3E418D3B8E}" destId="{B8566147-F9FF-423B-B039-251ABFC51043}" srcOrd="0" destOrd="0" presId="urn:microsoft.com/office/officeart/2005/8/layout/default"/>
    <dgm:cxn modelId="{2C345917-40FA-4281-B2B6-CBA3D301BAD9}" type="presOf" srcId="{8D37273E-64BF-4B01-9F0E-C7D91C4B4480}" destId="{028FA0AA-AB01-45C3-BFD2-64FF6E45B36D}" srcOrd="0" destOrd="0" presId="urn:microsoft.com/office/officeart/2005/8/layout/default"/>
    <dgm:cxn modelId="{E731FF1D-96A5-40F8-80B5-2B10B0B52BA6}" srcId="{709AF6C7-462F-4D1A-98AB-EEEDCE75003D}" destId="{F386495B-A8AD-42C6-A88A-705F7C49E896}" srcOrd="10" destOrd="0" parTransId="{8BD60523-ABE5-4571-B504-FAD8A948CAED}" sibTransId="{22B44C04-1787-4751-95E4-176D93740F35}"/>
    <dgm:cxn modelId="{11D4FE2B-A556-46C3-A382-C0ED167215B6}" type="presOf" srcId="{D48B5D6C-302C-4106-91FC-8BC360521B67}" destId="{EEA9F535-B1B5-4D26-9156-138EC1E7AC28}" srcOrd="0" destOrd="0" presId="urn:microsoft.com/office/officeart/2005/8/layout/default"/>
    <dgm:cxn modelId="{7688523E-11EA-40B6-813E-21C878A326A9}" type="presOf" srcId="{A5E25812-D27C-4836-B907-709491A3B1D9}" destId="{18CD2A9C-1615-4825-A82C-D18BBE899A34}" srcOrd="0" destOrd="0" presId="urn:microsoft.com/office/officeart/2005/8/layout/default"/>
    <dgm:cxn modelId="{F9CEA75F-9F84-42B6-AD37-8FE4EE837318}" type="presOf" srcId="{6E6CCD26-2702-4FAC-8FDA-F4A2E2EB879E}" destId="{6FC98095-51FB-481D-B309-FDFA3985E56B}" srcOrd="0" destOrd="0" presId="urn:microsoft.com/office/officeart/2005/8/layout/default"/>
    <dgm:cxn modelId="{79084260-1DD4-47EE-8187-BE51756CC37D}" srcId="{709AF6C7-462F-4D1A-98AB-EEEDCE75003D}" destId="{B97C7429-311B-4D80-9FFA-0C5721A262BE}" srcOrd="7" destOrd="0" parTransId="{CD2FA784-3F13-4911-8F70-D838ED24B0C3}" sibTransId="{FF777F8C-E604-4497-A324-1BA00239659A}"/>
    <dgm:cxn modelId="{DE030841-D26D-4200-AE29-9FE2C370398C}" type="presOf" srcId="{F386495B-A8AD-42C6-A88A-705F7C49E896}" destId="{FB6F2EE2-D845-43A2-A8D1-0CD7942E1529}" srcOrd="0" destOrd="0" presId="urn:microsoft.com/office/officeart/2005/8/layout/default"/>
    <dgm:cxn modelId="{8D7C7C45-F121-486C-89A5-DE4020F7D21F}" type="presOf" srcId="{4E9FB808-AA5B-48B3-8861-F89210BAC056}" destId="{E89A62C4-4F9A-4694-AE07-B4D1096E429B}" srcOrd="0" destOrd="0" presId="urn:microsoft.com/office/officeart/2005/8/layout/default"/>
    <dgm:cxn modelId="{5BA9604F-7097-4ED5-BE21-DD338A96B6EA}" srcId="{709AF6C7-462F-4D1A-98AB-EEEDCE75003D}" destId="{AEC95AE0-297E-41FA-983A-A1411C872046}" srcOrd="6" destOrd="0" parTransId="{9D4519F5-184F-4BD2-BF73-DF02E4061502}" sibTransId="{F07203E7-9D96-4014-AEEF-0C68DEA2CF7A}"/>
    <dgm:cxn modelId="{E32FBC6F-D6AA-4723-9913-DB6B5927DB17}" type="presOf" srcId="{6A585FB3-9277-40BD-B584-CD06F446817B}" destId="{5D5C462B-7455-4348-9DAF-FB4AF6F7B297}" srcOrd="0" destOrd="0" presId="urn:microsoft.com/office/officeart/2005/8/layout/default"/>
    <dgm:cxn modelId="{EAC85A73-3817-48E6-A96B-CC0C82F28F1F}" srcId="{709AF6C7-462F-4D1A-98AB-EEEDCE75003D}" destId="{81B746D6-6BD0-4541-B7B5-811C589A17A1}" srcOrd="5" destOrd="0" parTransId="{60D1D9AF-F723-4201-94A2-FB434D77F92A}" sibTransId="{B07DF617-8823-4AD7-8997-758B956CBF1D}"/>
    <dgm:cxn modelId="{E03E9755-8E90-44CA-BB73-252D86EA3AC9}" type="presOf" srcId="{DC601F4F-A3F2-499A-9AD3-A27941F5996B}" destId="{FDFAE110-8547-40DA-B37B-A80D521EEF28}" srcOrd="0" destOrd="0" presId="urn:microsoft.com/office/officeart/2005/8/layout/default"/>
    <dgm:cxn modelId="{581F1F57-E254-44F3-B36B-CAC81CDC4877}" srcId="{709AF6C7-462F-4D1A-98AB-EEEDCE75003D}" destId="{4E9FB808-AA5B-48B3-8861-F89210BAC056}" srcOrd="9" destOrd="0" parTransId="{4757E6DA-0E98-4365-8619-673C1C39AEBE}" sibTransId="{A3BD2077-6F0B-4244-A974-9CD2C904CA6F}"/>
    <dgm:cxn modelId="{F3194657-9D1E-4286-B887-07F813522FA7}" srcId="{709AF6C7-462F-4D1A-98AB-EEEDCE75003D}" destId="{D48B5D6C-302C-4106-91FC-8BC360521B67}" srcOrd="3" destOrd="0" parTransId="{CEE26A37-8619-4AE2-A8CF-1E0432749CB1}" sibTransId="{8D669F96-112C-4744-928A-A229A92E39D8}"/>
    <dgm:cxn modelId="{C16E5077-1838-46A6-B0DA-6EA452A0669D}" srcId="{709AF6C7-462F-4D1A-98AB-EEEDCE75003D}" destId="{A643EFB5-2BAD-4ACF-A8C8-104258BDB5F6}" srcOrd="4" destOrd="0" parTransId="{53F1341D-3388-48A8-9B4B-B687EE42FBF8}" sibTransId="{52BB38A6-EB15-4CB5-AC56-FD05A92D4C74}"/>
    <dgm:cxn modelId="{C97D2280-C853-43FE-A9A8-0C01AE90ADC2}" type="presOf" srcId="{21D02957-CC01-4432-8CC7-B70391637545}" destId="{39A55B27-645B-46F6-9F3A-AD80BE63C884}" srcOrd="0" destOrd="0" presId="urn:microsoft.com/office/officeart/2005/8/layout/default"/>
    <dgm:cxn modelId="{EE508B94-8F31-40FB-84D4-712A2845CC8E}" srcId="{709AF6C7-462F-4D1A-98AB-EEEDCE75003D}" destId="{21D02957-CC01-4432-8CC7-B70391637545}" srcOrd="18" destOrd="0" parTransId="{90BB34D8-1E7A-46AD-ADF6-FD05D45ED14C}" sibTransId="{BA271601-DC1A-418B-A537-1407EE1C2813}"/>
    <dgm:cxn modelId="{954D0AA3-3E84-4C7B-8EEA-B8C899B22263}" type="presOf" srcId="{1C313DD2-35D4-4CB6-AB0E-8FC07FCDCA5B}" destId="{D8862D34-B992-4032-85BE-530DD574CD11}" srcOrd="0" destOrd="0" presId="urn:microsoft.com/office/officeart/2005/8/layout/default"/>
    <dgm:cxn modelId="{EC5383AA-4F88-4CF0-BE1F-C50E49835062}" srcId="{709AF6C7-462F-4D1A-98AB-EEEDCE75003D}" destId="{DC601F4F-A3F2-499A-9AD3-A27941F5996B}" srcOrd="0" destOrd="0" parTransId="{C647AC33-93C6-47AA-842E-090452A85E99}" sibTransId="{3CFFDCD1-7A1B-476D-994A-B0F0CF6206C5}"/>
    <dgm:cxn modelId="{40289CAE-8F02-43D9-96E0-0833FA0380A1}" type="presOf" srcId="{AEC95AE0-297E-41FA-983A-A1411C872046}" destId="{BB8C9244-1F4E-44F2-B2AA-242C581D0AE6}" srcOrd="0" destOrd="0" presId="urn:microsoft.com/office/officeart/2005/8/layout/default"/>
    <dgm:cxn modelId="{68E347B0-D67B-433D-B388-B0AC208834F0}" srcId="{709AF6C7-462F-4D1A-98AB-EEEDCE75003D}" destId="{45C298E0-90B5-4422-BC5F-05FAD51BB3DD}" srcOrd="2" destOrd="0" parTransId="{AD1EA3BF-0101-48C8-B9EB-648A8D92D904}" sibTransId="{87129ABB-3D9C-42FF-8098-8E3CB4F8AD0D}"/>
    <dgm:cxn modelId="{061A88B0-8934-4C25-B449-E2FDFA245675}" srcId="{709AF6C7-462F-4D1A-98AB-EEEDCE75003D}" destId="{99DED40F-DA1B-4BC5-B15D-4A26F5BE2962}" srcOrd="15" destOrd="0" parTransId="{BE1FBDC6-93EC-483B-8C9D-3DA93874C0BA}" sibTransId="{161D89BE-9678-4476-A876-A31EF00DE7D4}"/>
    <dgm:cxn modelId="{68B56CBD-A312-443E-9E28-945E6851A299}" srcId="{709AF6C7-462F-4D1A-98AB-EEEDCE75003D}" destId="{6A585FB3-9277-40BD-B584-CD06F446817B}" srcOrd="8" destOrd="0" parTransId="{849AA662-ED7E-449C-AFFD-B41B8AA37FB3}" sibTransId="{5BD5D03C-290A-4B7B-832F-38E070C3DEEF}"/>
    <dgm:cxn modelId="{04FEE0BE-1D23-40D6-AA68-90140764C479}" srcId="{709AF6C7-462F-4D1A-98AB-EEEDCE75003D}" destId="{8D37273E-64BF-4B01-9F0E-C7D91C4B4480}" srcOrd="11" destOrd="0" parTransId="{C7698E7D-84F9-459E-89A8-6F38976F71AC}" sibTransId="{BBA7342D-B8D9-4D5D-83FA-83FC2AAB8E5F}"/>
    <dgm:cxn modelId="{0615CEBE-AF6D-4043-AC62-36EA3580C711}" srcId="{709AF6C7-462F-4D1A-98AB-EEEDCE75003D}" destId="{C9924035-B59D-4116-9082-2E97F07CAD92}" srcOrd="1" destOrd="0" parTransId="{7B5054F9-FBAB-4F63-B262-E5C45353DEB0}" sibTransId="{32528F30-3CF3-49F6-8F1E-3E74D625C753}"/>
    <dgm:cxn modelId="{9479FFBF-7384-4615-B770-A573B91F9EE5}" type="presOf" srcId="{81B746D6-6BD0-4541-B7B5-811C589A17A1}" destId="{B233A9BD-123E-4E24-8758-3962AF47EAE3}" srcOrd="0" destOrd="0" presId="urn:microsoft.com/office/officeart/2005/8/layout/default"/>
    <dgm:cxn modelId="{A53551E0-F3BC-4270-8F32-BD8417C1B88D}" type="presOf" srcId="{709AF6C7-462F-4D1A-98AB-EEEDCE75003D}" destId="{E23246C1-361D-4D1E-8682-C4895FBEFB47}" srcOrd="0" destOrd="0" presId="urn:microsoft.com/office/officeart/2005/8/layout/default"/>
    <dgm:cxn modelId="{2C2FFCE3-16CC-4741-BF10-6E7B1FA5CD37}" type="presOf" srcId="{A643EFB5-2BAD-4ACF-A8C8-104258BDB5F6}" destId="{99FC5F10-46F8-49F6-BF78-8250986FE9E5}" srcOrd="0" destOrd="0" presId="urn:microsoft.com/office/officeart/2005/8/layout/default"/>
    <dgm:cxn modelId="{5774ABC6-7EF7-4E7B-B481-86DBD0AB4453}" srcId="{709AF6C7-462F-4D1A-98AB-EEEDCE75003D}" destId="{1C313DD2-35D4-4CB6-AB0E-8FC07FCDCA5B}" srcOrd="17" destOrd="0" parTransId="{16184AED-C712-4AB3-86B8-CC3D7EB3723E}" sibTransId="{966E3F54-9F73-4B51-ABFF-46D9C9D6BC30}"/>
    <dgm:cxn modelId="{B24E58C9-B334-45C4-AEF5-EA7A3DDE449E}" type="presOf" srcId="{B97C7429-311B-4D80-9FFA-0C5721A262BE}" destId="{B87FF702-61D9-4EF8-9B10-87CB6991BBDE}" srcOrd="0" destOrd="0" presId="urn:microsoft.com/office/officeart/2005/8/layout/default"/>
    <dgm:cxn modelId="{6366A2E9-F293-4FF3-BE03-5B62BB9BF7E6}" type="presOf" srcId="{45C298E0-90B5-4422-BC5F-05FAD51BB3DD}" destId="{DAFC0859-940F-4A06-A412-02B712657C90}" srcOrd="0" destOrd="0" presId="urn:microsoft.com/office/officeart/2005/8/layout/default"/>
    <dgm:cxn modelId="{62062AD6-B8BE-42A6-AE1C-82FA7F8911B2}" srcId="{709AF6C7-462F-4D1A-98AB-EEEDCE75003D}" destId="{A5E25812-D27C-4836-B907-709491A3B1D9}" srcOrd="12" destOrd="0" parTransId="{C9F668F0-D0F6-4365-A79D-DC4AAE7959DF}" sibTransId="{ED21EB98-6C70-40A3-89FE-F0104257EB08}"/>
    <dgm:cxn modelId="{884EC2FC-41E3-40DF-A4CE-F26A7EA1D2C1}" type="presOf" srcId="{C9924035-B59D-4116-9082-2E97F07CAD92}" destId="{DE1483D7-9FDD-43D9-8B69-7C3F44D6C012}" srcOrd="0" destOrd="0" presId="urn:microsoft.com/office/officeart/2005/8/layout/default"/>
    <dgm:cxn modelId="{D723A041-D07B-47A6-940E-014A6B925F42}" type="presParOf" srcId="{E23246C1-361D-4D1E-8682-C4895FBEFB47}" destId="{FDFAE110-8547-40DA-B37B-A80D521EEF28}" srcOrd="0" destOrd="0" presId="urn:microsoft.com/office/officeart/2005/8/layout/default"/>
    <dgm:cxn modelId="{505AF1F8-3F7A-4A12-8B2A-A5578FDF367C}" type="presParOf" srcId="{E23246C1-361D-4D1E-8682-C4895FBEFB47}" destId="{17DD8D01-B2F9-4EE7-BB43-6FC1F1827896}" srcOrd="1" destOrd="0" presId="urn:microsoft.com/office/officeart/2005/8/layout/default"/>
    <dgm:cxn modelId="{8E5B3F2E-1E6F-40F6-9911-9C061C7EBD09}" type="presParOf" srcId="{E23246C1-361D-4D1E-8682-C4895FBEFB47}" destId="{DE1483D7-9FDD-43D9-8B69-7C3F44D6C012}" srcOrd="2" destOrd="0" presId="urn:microsoft.com/office/officeart/2005/8/layout/default"/>
    <dgm:cxn modelId="{1894BB71-0852-47E8-AB9B-B4F07493895F}" type="presParOf" srcId="{E23246C1-361D-4D1E-8682-C4895FBEFB47}" destId="{30227F0C-E053-4CF1-9597-59818D76D215}" srcOrd="3" destOrd="0" presId="urn:microsoft.com/office/officeart/2005/8/layout/default"/>
    <dgm:cxn modelId="{B8F9628A-67FC-4606-9B67-503514B654AE}" type="presParOf" srcId="{E23246C1-361D-4D1E-8682-C4895FBEFB47}" destId="{DAFC0859-940F-4A06-A412-02B712657C90}" srcOrd="4" destOrd="0" presId="urn:microsoft.com/office/officeart/2005/8/layout/default"/>
    <dgm:cxn modelId="{98C59CD2-8120-42DA-93EE-A30AC9722D03}" type="presParOf" srcId="{E23246C1-361D-4D1E-8682-C4895FBEFB47}" destId="{A48F6B28-1A07-44DB-981A-0BE748DE18AF}" srcOrd="5" destOrd="0" presId="urn:microsoft.com/office/officeart/2005/8/layout/default"/>
    <dgm:cxn modelId="{B014F716-8FD4-439E-96BD-361CCA8D6E0B}" type="presParOf" srcId="{E23246C1-361D-4D1E-8682-C4895FBEFB47}" destId="{EEA9F535-B1B5-4D26-9156-138EC1E7AC28}" srcOrd="6" destOrd="0" presId="urn:microsoft.com/office/officeart/2005/8/layout/default"/>
    <dgm:cxn modelId="{B77D9BB6-1075-41A2-8733-D53717D9C801}" type="presParOf" srcId="{E23246C1-361D-4D1E-8682-C4895FBEFB47}" destId="{1A513272-0E0E-4025-BF70-FDEF4E9AE38F}" srcOrd="7" destOrd="0" presId="urn:microsoft.com/office/officeart/2005/8/layout/default"/>
    <dgm:cxn modelId="{1A704FAE-364D-4DAB-B3E6-E62ECF9CF318}" type="presParOf" srcId="{E23246C1-361D-4D1E-8682-C4895FBEFB47}" destId="{99FC5F10-46F8-49F6-BF78-8250986FE9E5}" srcOrd="8" destOrd="0" presId="urn:microsoft.com/office/officeart/2005/8/layout/default"/>
    <dgm:cxn modelId="{A7A7AD56-3285-4091-AC08-AAD9BBEE6332}" type="presParOf" srcId="{E23246C1-361D-4D1E-8682-C4895FBEFB47}" destId="{07D80178-BFFF-42EB-B701-264C157EB830}" srcOrd="9" destOrd="0" presId="urn:microsoft.com/office/officeart/2005/8/layout/default"/>
    <dgm:cxn modelId="{9844556C-5E0F-4292-A926-D842BAED78B0}" type="presParOf" srcId="{E23246C1-361D-4D1E-8682-C4895FBEFB47}" destId="{B233A9BD-123E-4E24-8758-3962AF47EAE3}" srcOrd="10" destOrd="0" presId="urn:microsoft.com/office/officeart/2005/8/layout/default"/>
    <dgm:cxn modelId="{F45C4DC3-5B01-4FC3-ABAF-9160FF1CF136}" type="presParOf" srcId="{E23246C1-361D-4D1E-8682-C4895FBEFB47}" destId="{C6992C50-13AE-4848-8BB3-98245564CD02}" srcOrd="11" destOrd="0" presId="urn:microsoft.com/office/officeart/2005/8/layout/default"/>
    <dgm:cxn modelId="{6A716D34-5354-4D29-A3AA-9B0DD05370BA}" type="presParOf" srcId="{E23246C1-361D-4D1E-8682-C4895FBEFB47}" destId="{BB8C9244-1F4E-44F2-B2AA-242C581D0AE6}" srcOrd="12" destOrd="0" presId="urn:microsoft.com/office/officeart/2005/8/layout/default"/>
    <dgm:cxn modelId="{C46FAF39-4D36-47FF-85D7-4C2A1BFDA603}" type="presParOf" srcId="{E23246C1-361D-4D1E-8682-C4895FBEFB47}" destId="{AFF62823-E40A-4507-ABAE-F6A866347889}" srcOrd="13" destOrd="0" presId="urn:microsoft.com/office/officeart/2005/8/layout/default"/>
    <dgm:cxn modelId="{8900434F-9260-41F6-8104-D25713CF3F74}" type="presParOf" srcId="{E23246C1-361D-4D1E-8682-C4895FBEFB47}" destId="{B87FF702-61D9-4EF8-9B10-87CB6991BBDE}" srcOrd="14" destOrd="0" presId="urn:microsoft.com/office/officeart/2005/8/layout/default"/>
    <dgm:cxn modelId="{8B4365F3-89F0-4B42-AE9C-E81F94204E49}" type="presParOf" srcId="{E23246C1-361D-4D1E-8682-C4895FBEFB47}" destId="{949B083E-2BD4-4811-8FBD-60E57E2E54C5}" srcOrd="15" destOrd="0" presId="urn:microsoft.com/office/officeart/2005/8/layout/default"/>
    <dgm:cxn modelId="{80BA3EC0-411A-4E96-80A7-8208A630F154}" type="presParOf" srcId="{E23246C1-361D-4D1E-8682-C4895FBEFB47}" destId="{5D5C462B-7455-4348-9DAF-FB4AF6F7B297}" srcOrd="16" destOrd="0" presId="urn:microsoft.com/office/officeart/2005/8/layout/default"/>
    <dgm:cxn modelId="{E2FF6C55-9965-498F-B28F-C6D32DA92CA1}" type="presParOf" srcId="{E23246C1-361D-4D1E-8682-C4895FBEFB47}" destId="{CF54E9F7-2481-4A97-B483-2E1AE9772ADC}" srcOrd="17" destOrd="0" presId="urn:microsoft.com/office/officeart/2005/8/layout/default"/>
    <dgm:cxn modelId="{10ECD8A4-3968-45B5-B0E9-AA5C96117744}" type="presParOf" srcId="{E23246C1-361D-4D1E-8682-C4895FBEFB47}" destId="{E89A62C4-4F9A-4694-AE07-B4D1096E429B}" srcOrd="18" destOrd="0" presId="urn:microsoft.com/office/officeart/2005/8/layout/default"/>
    <dgm:cxn modelId="{BA3A3705-A61F-4327-B2AA-3F6B873171FF}" type="presParOf" srcId="{E23246C1-361D-4D1E-8682-C4895FBEFB47}" destId="{55D3D43F-6AC0-4EC4-9614-E23BBFA84519}" srcOrd="19" destOrd="0" presId="urn:microsoft.com/office/officeart/2005/8/layout/default"/>
    <dgm:cxn modelId="{C3CBB95B-B1B7-4106-B6B4-22EA1347C90A}" type="presParOf" srcId="{E23246C1-361D-4D1E-8682-C4895FBEFB47}" destId="{FB6F2EE2-D845-43A2-A8D1-0CD7942E1529}" srcOrd="20" destOrd="0" presId="urn:microsoft.com/office/officeart/2005/8/layout/default"/>
    <dgm:cxn modelId="{3379FC20-FB8E-42D0-8957-092FE2DEB465}" type="presParOf" srcId="{E23246C1-361D-4D1E-8682-C4895FBEFB47}" destId="{2A1C6ACB-8A6D-400F-857F-53E4B20D5FBF}" srcOrd="21" destOrd="0" presId="urn:microsoft.com/office/officeart/2005/8/layout/default"/>
    <dgm:cxn modelId="{5ABB5A2D-A230-471B-BF54-4C39D85A5AEE}" type="presParOf" srcId="{E23246C1-361D-4D1E-8682-C4895FBEFB47}" destId="{028FA0AA-AB01-45C3-BFD2-64FF6E45B36D}" srcOrd="22" destOrd="0" presId="urn:microsoft.com/office/officeart/2005/8/layout/default"/>
    <dgm:cxn modelId="{0EDEB7D6-4A24-44AD-97B6-4DD82D03573D}" type="presParOf" srcId="{E23246C1-361D-4D1E-8682-C4895FBEFB47}" destId="{37963784-837F-4218-92FA-1A57A787A4C3}" srcOrd="23" destOrd="0" presId="urn:microsoft.com/office/officeart/2005/8/layout/default"/>
    <dgm:cxn modelId="{68E6A77C-6AD3-4A1E-9B75-7DBFE6132108}" type="presParOf" srcId="{E23246C1-361D-4D1E-8682-C4895FBEFB47}" destId="{18CD2A9C-1615-4825-A82C-D18BBE899A34}" srcOrd="24" destOrd="0" presId="urn:microsoft.com/office/officeart/2005/8/layout/default"/>
    <dgm:cxn modelId="{FB4C210C-0450-4DB6-B4A7-9DC2C5E92FE3}" type="presParOf" srcId="{E23246C1-361D-4D1E-8682-C4895FBEFB47}" destId="{FADEFD38-F978-4B2F-81B0-FF23301617BC}" srcOrd="25" destOrd="0" presId="urn:microsoft.com/office/officeart/2005/8/layout/default"/>
    <dgm:cxn modelId="{4C7625FC-F45A-4BBE-B29F-A53CFC074808}" type="presParOf" srcId="{E23246C1-361D-4D1E-8682-C4895FBEFB47}" destId="{96F523B7-A851-4DDD-AB8B-8B00148BF21C}" srcOrd="26" destOrd="0" presId="urn:microsoft.com/office/officeart/2005/8/layout/default"/>
    <dgm:cxn modelId="{66A0175F-6FFE-4DF1-91A4-B1440A29DB49}" type="presParOf" srcId="{E23246C1-361D-4D1E-8682-C4895FBEFB47}" destId="{357CB677-7C9A-4870-873F-B8DC82BBE90D}" srcOrd="27" destOrd="0" presId="urn:microsoft.com/office/officeart/2005/8/layout/default"/>
    <dgm:cxn modelId="{195B10C1-A89F-4960-8C9C-4731C65804F0}" type="presParOf" srcId="{E23246C1-361D-4D1E-8682-C4895FBEFB47}" destId="{6FC98095-51FB-481D-B309-FDFA3985E56B}" srcOrd="28" destOrd="0" presId="urn:microsoft.com/office/officeart/2005/8/layout/default"/>
    <dgm:cxn modelId="{A426ADBF-253A-4B57-AF59-B34A78431828}" type="presParOf" srcId="{E23246C1-361D-4D1E-8682-C4895FBEFB47}" destId="{3923CD58-A902-46F4-8914-641E78A46BEE}" srcOrd="29" destOrd="0" presId="urn:microsoft.com/office/officeart/2005/8/layout/default"/>
    <dgm:cxn modelId="{CC512F27-0B34-4FE9-BC4D-B796AFD82570}" type="presParOf" srcId="{E23246C1-361D-4D1E-8682-C4895FBEFB47}" destId="{C3DE09DA-3382-403F-B652-77691EA91922}" srcOrd="30" destOrd="0" presId="urn:microsoft.com/office/officeart/2005/8/layout/default"/>
    <dgm:cxn modelId="{450DACAB-A475-43CA-8558-2C841BE9C94D}" type="presParOf" srcId="{E23246C1-361D-4D1E-8682-C4895FBEFB47}" destId="{9353794F-B9AB-436C-B7A8-B4893A401BE3}" srcOrd="31" destOrd="0" presId="urn:microsoft.com/office/officeart/2005/8/layout/default"/>
    <dgm:cxn modelId="{A71FB309-3CB7-474C-B8F6-4DFDAA668460}" type="presParOf" srcId="{E23246C1-361D-4D1E-8682-C4895FBEFB47}" destId="{B8566147-F9FF-423B-B039-251ABFC51043}" srcOrd="32" destOrd="0" presId="urn:microsoft.com/office/officeart/2005/8/layout/default"/>
    <dgm:cxn modelId="{F752E96D-24EB-410C-A5EE-B7A4AD0DF0BD}" type="presParOf" srcId="{E23246C1-361D-4D1E-8682-C4895FBEFB47}" destId="{BDBA2FFE-F2F2-4674-BC6E-F66965B004DD}" srcOrd="33" destOrd="0" presId="urn:microsoft.com/office/officeart/2005/8/layout/default"/>
    <dgm:cxn modelId="{3043349B-952F-495D-AA79-22797ABD8FCC}" type="presParOf" srcId="{E23246C1-361D-4D1E-8682-C4895FBEFB47}" destId="{D8862D34-B992-4032-85BE-530DD574CD11}" srcOrd="34" destOrd="0" presId="urn:microsoft.com/office/officeart/2005/8/layout/default"/>
    <dgm:cxn modelId="{F4A29431-01E3-473C-A841-BD13F7407DD7}" type="presParOf" srcId="{E23246C1-361D-4D1E-8682-C4895FBEFB47}" destId="{86D8A529-6358-4DAE-96CC-77B3FF2F97DC}" srcOrd="35" destOrd="0" presId="urn:microsoft.com/office/officeart/2005/8/layout/default"/>
    <dgm:cxn modelId="{22728F46-631A-4BD7-A6FC-464E4C97B195}" type="presParOf" srcId="{E23246C1-361D-4D1E-8682-C4895FBEFB47}" destId="{39A55B27-645B-46F6-9F3A-AD80BE63C884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8E6986-DE07-4228-855B-F195C733BD4A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BDBFCE-1F33-4DDC-9CAC-F52A18DD4523}">
      <dgm:prSet/>
      <dgm:spPr>
        <a:solidFill>
          <a:srgbClr val="006892"/>
        </a:solidFill>
      </dgm:spPr>
      <dgm:t>
        <a:bodyPr/>
        <a:lstStyle/>
        <a:p>
          <a:r>
            <a:rPr lang="en-AU" b="1"/>
            <a:t>Booklet format                       (8 pages)</a:t>
          </a:r>
          <a:endParaRPr lang="en-US" b="1"/>
        </a:p>
      </dgm:t>
    </dgm:pt>
    <dgm:pt modelId="{1FAB6874-8713-42F3-AA49-0F915A863BF2}" type="parTrans" cxnId="{01D00760-23F8-4554-B34E-17BA26604E8B}">
      <dgm:prSet/>
      <dgm:spPr/>
      <dgm:t>
        <a:bodyPr/>
        <a:lstStyle/>
        <a:p>
          <a:endParaRPr lang="en-US"/>
        </a:p>
      </dgm:t>
    </dgm:pt>
    <dgm:pt modelId="{F15386A5-F2E7-453D-A924-23E725EC612B}" type="sibTrans" cxnId="{01D00760-23F8-4554-B34E-17BA26604E8B}">
      <dgm:prSet/>
      <dgm:spPr/>
      <dgm:t>
        <a:bodyPr/>
        <a:lstStyle/>
        <a:p>
          <a:endParaRPr lang="en-US"/>
        </a:p>
      </dgm:t>
    </dgm:pt>
    <dgm:pt modelId="{EB8C1CC0-C8CD-4EC0-9D91-A9D7EDACF5E5}">
      <dgm:prSet/>
      <dgm:spPr>
        <a:solidFill>
          <a:srgbClr val="006892"/>
        </a:solidFill>
      </dgm:spPr>
      <dgm:t>
        <a:bodyPr tIns="72000" anchor="t" anchorCtr="0"/>
        <a:lstStyle/>
        <a:p>
          <a:pPr>
            <a:lnSpc>
              <a:spcPct val="110000"/>
            </a:lnSpc>
          </a:pPr>
          <a:r>
            <a:rPr lang="en-AU" b="1"/>
            <a:t>Page 1 </a:t>
          </a:r>
        </a:p>
        <a:p>
          <a:pPr>
            <a:lnSpc>
              <a:spcPct val="110000"/>
            </a:lnSpc>
          </a:pPr>
          <a:r>
            <a:rPr lang="en-AU" b="1"/>
            <a:t>Management guidelines and escalation of care</a:t>
          </a:r>
          <a:endParaRPr lang="en-US"/>
        </a:p>
      </dgm:t>
    </dgm:pt>
    <dgm:pt modelId="{FAFA0787-3021-4483-A724-EE2C2C859500}" type="parTrans" cxnId="{860E1D97-703D-4643-97B9-F9B9C7E64ECB}">
      <dgm:prSet/>
      <dgm:spPr/>
      <dgm:t>
        <a:bodyPr/>
        <a:lstStyle/>
        <a:p>
          <a:endParaRPr lang="en-US"/>
        </a:p>
      </dgm:t>
    </dgm:pt>
    <dgm:pt modelId="{A833A4AD-6853-4374-B3EE-9F2C6835D518}" type="sibTrans" cxnId="{860E1D97-703D-4643-97B9-F9B9C7E64ECB}">
      <dgm:prSet/>
      <dgm:spPr/>
      <dgm:t>
        <a:bodyPr/>
        <a:lstStyle/>
        <a:p>
          <a:endParaRPr lang="en-US"/>
        </a:p>
      </dgm:t>
    </dgm:pt>
    <dgm:pt modelId="{13061CF6-EC71-4A77-B965-EE2ED0DC06F1}">
      <dgm:prSet/>
      <dgm:spPr>
        <a:solidFill>
          <a:srgbClr val="006892"/>
        </a:solidFill>
      </dgm:spPr>
      <dgm:t>
        <a:bodyPr tIns="72000" anchor="t" anchorCtr="0"/>
        <a:lstStyle/>
        <a:p>
          <a:pPr>
            <a:lnSpc>
              <a:spcPct val="110000"/>
            </a:lnSpc>
          </a:pPr>
          <a:r>
            <a:rPr lang="en-AU" b="1"/>
            <a:t>Page 2 </a:t>
          </a:r>
        </a:p>
        <a:p>
          <a:pPr>
            <a:lnSpc>
              <a:spcPct val="110000"/>
            </a:lnSpc>
          </a:pPr>
          <a:r>
            <a:rPr lang="en-AU" b="1"/>
            <a:t>Prescription guide and prescription for PCA, NCA and naloxone</a:t>
          </a:r>
          <a:endParaRPr lang="en-US"/>
        </a:p>
      </dgm:t>
    </dgm:pt>
    <dgm:pt modelId="{0B57CD38-7070-406B-9683-738A5A4DF6E3}" type="parTrans" cxnId="{3E0F04F0-81BF-44F4-BDE5-181EF46D5EF9}">
      <dgm:prSet/>
      <dgm:spPr/>
      <dgm:t>
        <a:bodyPr/>
        <a:lstStyle/>
        <a:p>
          <a:endParaRPr lang="en-US"/>
        </a:p>
      </dgm:t>
    </dgm:pt>
    <dgm:pt modelId="{7A3F9F7E-8DB9-4D8F-8C41-B58CE076EA54}" type="sibTrans" cxnId="{3E0F04F0-81BF-44F4-BDE5-181EF46D5EF9}">
      <dgm:prSet/>
      <dgm:spPr/>
      <dgm:t>
        <a:bodyPr/>
        <a:lstStyle/>
        <a:p>
          <a:endParaRPr lang="en-US"/>
        </a:p>
      </dgm:t>
    </dgm:pt>
    <dgm:pt modelId="{E26C72CC-AA08-44D9-9ED8-DD5E31F4C212}">
      <dgm:prSet/>
      <dgm:spPr>
        <a:solidFill>
          <a:srgbClr val="006892"/>
        </a:solidFill>
      </dgm:spPr>
      <dgm:t>
        <a:bodyPr tIns="72000" anchor="t" anchorCtr="0"/>
        <a:lstStyle/>
        <a:p>
          <a:pPr>
            <a:lnSpc>
              <a:spcPct val="110000"/>
            </a:lnSpc>
          </a:pPr>
          <a:r>
            <a:rPr lang="en-AU" b="1"/>
            <a:t>Page 3 </a:t>
          </a:r>
        </a:p>
        <a:p>
          <a:pPr>
            <a:lnSpc>
              <a:spcPct val="110000"/>
            </a:lnSpc>
          </a:pPr>
          <a:r>
            <a:rPr lang="en-AU" b="1"/>
            <a:t>Administration and discard of PCA/NCA medication</a:t>
          </a:r>
          <a:endParaRPr lang="en-US"/>
        </a:p>
      </dgm:t>
    </dgm:pt>
    <dgm:pt modelId="{9CCBF2B5-1BD8-4D1E-A1EE-5BA555D8C3D5}" type="parTrans" cxnId="{7EB12CAD-ED5B-48CF-B69F-9D673675ED6E}">
      <dgm:prSet/>
      <dgm:spPr/>
      <dgm:t>
        <a:bodyPr/>
        <a:lstStyle/>
        <a:p>
          <a:endParaRPr lang="en-US"/>
        </a:p>
      </dgm:t>
    </dgm:pt>
    <dgm:pt modelId="{BBCFE450-7725-4356-887B-2F24D26F177D}" type="sibTrans" cxnId="{7EB12CAD-ED5B-48CF-B69F-9D673675ED6E}">
      <dgm:prSet/>
      <dgm:spPr/>
      <dgm:t>
        <a:bodyPr/>
        <a:lstStyle/>
        <a:p>
          <a:endParaRPr lang="en-US"/>
        </a:p>
      </dgm:t>
    </dgm:pt>
    <dgm:pt modelId="{2DCFD696-36F2-4B6E-B15C-6876D77B82E1}">
      <dgm:prSet/>
      <dgm:spPr>
        <a:solidFill>
          <a:srgbClr val="006892"/>
        </a:solidFill>
      </dgm:spPr>
      <dgm:t>
        <a:bodyPr tIns="72000" anchor="t" anchorCtr="0"/>
        <a:lstStyle/>
        <a:p>
          <a:pPr>
            <a:lnSpc>
              <a:spcPct val="110000"/>
            </a:lnSpc>
          </a:pPr>
          <a:r>
            <a:rPr lang="en-AU" b="1"/>
            <a:t>Pages 4-7 </a:t>
          </a:r>
        </a:p>
        <a:p>
          <a:pPr>
            <a:lnSpc>
              <a:spcPct val="110000"/>
            </a:lnSpc>
          </a:pPr>
          <a:r>
            <a:rPr lang="en-AU" b="1"/>
            <a:t>Hourly observations</a:t>
          </a:r>
        </a:p>
        <a:p>
          <a:pPr>
            <a:lnSpc>
              <a:spcPct val="110000"/>
            </a:lnSpc>
          </a:pPr>
          <a:r>
            <a:rPr lang="en-AU" b="1"/>
            <a:t> (up to 48 hours)</a:t>
          </a:r>
          <a:endParaRPr lang="en-US"/>
        </a:p>
      </dgm:t>
    </dgm:pt>
    <dgm:pt modelId="{F0AFBD4A-D380-4538-A56C-7BD9F0403FEA}" type="parTrans" cxnId="{467E5CAD-5D93-434B-9A3F-CDC48BFFE6B6}">
      <dgm:prSet/>
      <dgm:spPr/>
      <dgm:t>
        <a:bodyPr/>
        <a:lstStyle/>
        <a:p>
          <a:endParaRPr lang="en-US"/>
        </a:p>
      </dgm:t>
    </dgm:pt>
    <dgm:pt modelId="{A6E52C63-87F6-4FB2-BBF3-8BD1969B7171}" type="sibTrans" cxnId="{467E5CAD-5D93-434B-9A3F-CDC48BFFE6B6}">
      <dgm:prSet/>
      <dgm:spPr/>
      <dgm:t>
        <a:bodyPr/>
        <a:lstStyle/>
        <a:p>
          <a:endParaRPr lang="en-US"/>
        </a:p>
      </dgm:t>
    </dgm:pt>
    <dgm:pt modelId="{E8AA8B7F-87E8-4A9C-B2DC-F45C69782FAD}">
      <dgm:prSet/>
      <dgm:spPr>
        <a:solidFill>
          <a:srgbClr val="006892"/>
        </a:solidFill>
      </dgm:spPr>
      <dgm:t>
        <a:bodyPr tIns="72000" anchor="t" anchorCtr="0"/>
        <a:lstStyle/>
        <a:p>
          <a:pPr>
            <a:lnSpc>
              <a:spcPct val="110000"/>
            </a:lnSpc>
          </a:pPr>
          <a:r>
            <a:rPr lang="en-AU" b="1"/>
            <a:t>Page 8 </a:t>
          </a:r>
        </a:p>
        <a:p>
          <a:pPr>
            <a:lnSpc>
              <a:spcPct val="110000"/>
            </a:lnSpc>
          </a:pPr>
          <a:r>
            <a:rPr lang="en-AU" b="1"/>
            <a:t>Paediatric pain assessment tools</a:t>
          </a:r>
          <a:endParaRPr lang="en-US"/>
        </a:p>
      </dgm:t>
    </dgm:pt>
    <dgm:pt modelId="{329B7FB1-B29C-45A7-9926-933322D7EFB7}" type="parTrans" cxnId="{9E2935AE-52F4-4404-BE08-9DC90E430A81}">
      <dgm:prSet/>
      <dgm:spPr/>
      <dgm:t>
        <a:bodyPr/>
        <a:lstStyle/>
        <a:p>
          <a:endParaRPr lang="en-US"/>
        </a:p>
      </dgm:t>
    </dgm:pt>
    <dgm:pt modelId="{943B2BE1-7206-482E-BF79-157D1009673A}" type="sibTrans" cxnId="{9E2935AE-52F4-4404-BE08-9DC90E430A81}">
      <dgm:prSet/>
      <dgm:spPr/>
      <dgm:t>
        <a:bodyPr/>
        <a:lstStyle/>
        <a:p>
          <a:endParaRPr lang="en-US"/>
        </a:p>
      </dgm:t>
    </dgm:pt>
    <dgm:pt modelId="{4B9DAE25-A7B3-4C89-BEFC-118EAF66A5FE}" type="pres">
      <dgm:prSet presAssocID="{2C8E6986-DE07-4228-855B-F195C733BD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83F18C2-6DF7-4681-BCC4-8B37CC10A3D1}" type="pres">
      <dgm:prSet presAssocID="{A7BDBFCE-1F33-4DDC-9CAC-F52A18DD4523}" presName="hierRoot1" presStyleCnt="0">
        <dgm:presLayoutVars>
          <dgm:hierBranch val="init"/>
        </dgm:presLayoutVars>
      </dgm:prSet>
      <dgm:spPr/>
    </dgm:pt>
    <dgm:pt modelId="{EF26888A-ECB0-4D07-87E2-1AE2B8E2E348}" type="pres">
      <dgm:prSet presAssocID="{A7BDBFCE-1F33-4DDC-9CAC-F52A18DD4523}" presName="rootComposite1" presStyleCnt="0"/>
      <dgm:spPr/>
    </dgm:pt>
    <dgm:pt modelId="{2318A20D-CF0E-4735-9EBD-84F13A43770A}" type="pres">
      <dgm:prSet presAssocID="{A7BDBFCE-1F33-4DDC-9CAC-F52A18DD4523}" presName="rootText1" presStyleLbl="node0" presStyleIdx="0" presStyleCnt="1">
        <dgm:presLayoutVars>
          <dgm:chPref val="3"/>
        </dgm:presLayoutVars>
      </dgm:prSet>
      <dgm:spPr/>
    </dgm:pt>
    <dgm:pt modelId="{745325C1-6DF2-4525-A10D-CE2D530C91A1}" type="pres">
      <dgm:prSet presAssocID="{A7BDBFCE-1F33-4DDC-9CAC-F52A18DD4523}" presName="rootConnector1" presStyleLbl="node1" presStyleIdx="0" presStyleCnt="0"/>
      <dgm:spPr/>
    </dgm:pt>
    <dgm:pt modelId="{2128C8F9-0AC6-4704-BB4A-D73CC2ED9526}" type="pres">
      <dgm:prSet presAssocID="{A7BDBFCE-1F33-4DDC-9CAC-F52A18DD4523}" presName="hierChild2" presStyleCnt="0"/>
      <dgm:spPr/>
    </dgm:pt>
    <dgm:pt modelId="{2E5AC056-BBF9-452A-972E-098E3E427B09}" type="pres">
      <dgm:prSet presAssocID="{FAFA0787-3021-4483-A724-EE2C2C859500}" presName="Name37" presStyleLbl="parChTrans1D2" presStyleIdx="0" presStyleCnt="5"/>
      <dgm:spPr/>
    </dgm:pt>
    <dgm:pt modelId="{F9ED6DC0-1D3F-4EE0-A7AA-11741CABCB74}" type="pres">
      <dgm:prSet presAssocID="{EB8C1CC0-C8CD-4EC0-9D91-A9D7EDACF5E5}" presName="hierRoot2" presStyleCnt="0">
        <dgm:presLayoutVars>
          <dgm:hierBranch val="init"/>
        </dgm:presLayoutVars>
      </dgm:prSet>
      <dgm:spPr/>
    </dgm:pt>
    <dgm:pt modelId="{D4C7388C-5CF7-48AC-9B7A-0E9466F5524E}" type="pres">
      <dgm:prSet presAssocID="{EB8C1CC0-C8CD-4EC0-9D91-A9D7EDACF5E5}" presName="rootComposite" presStyleCnt="0"/>
      <dgm:spPr/>
    </dgm:pt>
    <dgm:pt modelId="{C0BDABDA-6FED-4CFB-9E3D-6652C537CECE}" type="pres">
      <dgm:prSet presAssocID="{EB8C1CC0-C8CD-4EC0-9D91-A9D7EDACF5E5}" presName="rootText" presStyleLbl="node2" presStyleIdx="0" presStyleCnt="5" custScaleX="100119" custScaleY="114422">
        <dgm:presLayoutVars>
          <dgm:chPref val="3"/>
        </dgm:presLayoutVars>
      </dgm:prSet>
      <dgm:spPr/>
    </dgm:pt>
    <dgm:pt modelId="{DC6FEDDC-BCEA-49D7-847B-7B7965CEF738}" type="pres">
      <dgm:prSet presAssocID="{EB8C1CC0-C8CD-4EC0-9D91-A9D7EDACF5E5}" presName="rootConnector" presStyleLbl="node2" presStyleIdx="0" presStyleCnt="5"/>
      <dgm:spPr/>
    </dgm:pt>
    <dgm:pt modelId="{0A39B8BD-33F6-44F0-9B02-697D5D1AE285}" type="pres">
      <dgm:prSet presAssocID="{EB8C1CC0-C8CD-4EC0-9D91-A9D7EDACF5E5}" presName="hierChild4" presStyleCnt="0"/>
      <dgm:spPr/>
    </dgm:pt>
    <dgm:pt modelId="{CE25A949-894A-4C39-860A-C5886F382E8B}" type="pres">
      <dgm:prSet presAssocID="{EB8C1CC0-C8CD-4EC0-9D91-A9D7EDACF5E5}" presName="hierChild5" presStyleCnt="0"/>
      <dgm:spPr/>
    </dgm:pt>
    <dgm:pt modelId="{DAE325C7-A347-468C-B7E0-7E4D384538E8}" type="pres">
      <dgm:prSet presAssocID="{0B57CD38-7070-406B-9683-738A5A4DF6E3}" presName="Name37" presStyleLbl="parChTrans1D2" presStyleIdx="1" presStyleCnt="5"/>
      <dgm:spPr/>
    </dgm:pt>
    <dgm:pt modelId="{D7A0D121-6406-499F-966E-0653C34ECECF}" type="pres">
      <dgm:prSet presAssocID="{13061CF6-EC71-4A77-B965-EE2ED0DC06F1}" presName="hierRoot2" presStyleCnt="0">
        <dgm:presLayoutVars>
          <dgm:hierBranch val="init"/>
        </dgm:presLayoutVars>
      </dgm:prSet>
      <dgm:spPr/>
    </dgm:pt>
    <dgm:pt modelId="{88DDD95E-C17B-4973-AE10-98D43FE8BBAB}" type="pres">
      <dgm:prSet presAssocID="{13061CF6-EC71-4A77-B965-EE2ED0DC06F1}" presName="rootComposite" presStyleCnt="0"/>
      <dgm:spPr/>
    </dgm:pt>
    <dgm:pt modelId="{97E1FCF0-ADF3-4FB6-B026-0680F1631DBB}" type="pres">
      <dgm:prSet presAssocID="{13061CF6-EC71-4A77-B965-EE2ED0DC06F1}" presName="rootText" presStyleLbl="node2" presStyleIdx="1" presStyleCnt="5" custScaleX="100119" custScaleY="114422">
        <dgm:presLayoutVars>
          <dgm:chPref val="3"/>
        </dgm:presLayoutVars>
      </dgm:prSet>
      <dgm:spPr/>
    </dgm:pt>
    <dgm:pt modelId="{A80DC7E2-E3D4-4811-AD98-4A5D59021D8D}" type="pres">
      <dgm:prSet presAssocID="{13061CF6-EC71-4A77-B965-EE2ED0DC06F1}" presName="rootConnector" presStyleLbl="node2" presStyleIdx="1" presStyleCnt="5"/>
      <dgm:spPr/>
    </dgm:pt>
    <dgm:pt modelId="{2C41B771-5695-42CB-BDC3-0CB835C084F8}" type="pres">
      <dgm:prSet presAssocID="{13061CF6-EC71-4A77-B965-EE2ED0DC06F1}" presName="hierChild4" presStyleCnt="0"/>
      <dgm:spPr/>
    </dgm:pt>
    <dgm:pt modelId="{5BCC9694-44E2-46CE-A2CD-CDDE8EFD72FC}" type="pres">
      <dgm:prSet presAssocID="{13061CF6-EC71-4A77-B965-EE2ED0DC06F1}" presName="hierChild5" presStyleCnt="0"/>
      <dgm:spPr/>
    </dgm:pt>
    <dgm:pt modelId="{1729D57B-E976-4B81-80A2-D3B89CA28675}" type="pres">
      <dgm:prSet presAssocID="{9CCBF2B5-1BD8-4D1E-A1EE-5BA555D8C3D5}" presName="Name37" presStyleLbl="parChTrans1D2" presStyleIdx="2" presStyleCnt="5"/>
      <dgm:spPr/>
    </dgm:pt>
    <dgm:pt modelId="{059FB034-845C-4F9D-9DC2-8BE918A1135E}" type="pres">
      <dgm:prSet presAssocID="{E26C72CC-AA08-44D9-9ED8-DD5E31F4C212}" presName="hierRoot2" presStyleCnt="0">
        <dgm:presLayoutVars>
          <dgm:hierBranch val="init"/>
        </dgm:presLayoutVars>
      </dgm:prSet>
      <dgm:spPr/>
    </dgm:pt>
    <dgm:pt modelId="{0B32CC0E-D5DB-402C-85BB-FC6492A31BBA}" type="pres">
      <dgm:prSet presAssocID="{E26C72CC-AA08-44D9-9ED8-DD5E31F4C212}" presName="rootComposite" presStyleCnt="0"/>
      <dgm:spPr/>
    </dgm:pt>
    <dgm:pt modelId="{B1BDC431-C9CF-45E8-986E-1B58E4C3FF88}" type="pres">
      <dgm:prSet presAssocID="{E26C72CC-AA08-44D9-9ED8-DD5E31F4C212}" presName="rootText" presStyleLbl="node2" presStyleIdx="2" presStyleCnt="5" custScaleY="114422">
        <dgm:presLayoutVars>
          <dgm:chPref val="3"/>
        </dgm:presLayoutVars>
      </dgm:prSet>
      <dgm:spPr/>
    </dgm:pt>
    <dgm:pt modelId="{26B97D5F-A4BE-4BF8-958C-96233D7F29B5}" type="pres">
      <dgm:prSet presAssocID="{E26C72CC-AA08-44D9-9ED8-DD5E31F4C212}" presName="rootConnector" presStyleLbl="node2" presStyleIdx="2" presStyleCnt="5"/>
      <dgm:spPr/>
    </dgm:pt>
    <dgm:pt modelId="{6CB50931-7DF4-4815-9439-4C53D642269A}" type="pres">
      <dgm:prSet presAssocID="{E26C72CC-AA08-44D9-9ED8-DD5E31F4C212}" presName="hierChild4" presStyleCnt="0"/>
      <dgm:spPr/>
    </dgm:pt>
    <dgm:pt modelId="{83063492-D168-4674-AE3F-28E9C3FCC556}" type="pres">
      <dgm:prSet presAssocID="{E26C72CC-AA08-44D9-9ED8-DD5E31F4C212}" presName="hierChild5" presStyleCnt="0"/>
      <dgm:spPr/>
    </dgm:pt>
    <dgm:pt modelId="{C4337D35-8EA3-4D7B-B1C7-D2858D18D8E1}" type="pres">
      <dgm:prSet presAssocID="{F0AFBD4A-D380-4538-A56C-7BD9F0403FEA}" presName="Name37" presStyleLbl="parChTrans1D2" presStyleIdx="3" presStyleCnt="5"/>
      <dgm:spPr/>
    </dgm:pt>
    <dgm:pt modelId="{F94B4D9A-A03B-4132-8E78-0D9B5E9B7812}" type="pres">
      <dgm:prSet presAssocID="{2DCFD696-36F2-4B6E-B15C-6876D77B82E1}" presName="hierRoot2" presStyleCnt="0">
        <dgm:presLayoutVars>
          <dgm:hierBranch val="init"/>
        </dgm:presLayoutVars>
      </dgm:prSet>
      <dgm:spPr/>
    </dgm:pt>
    <dgm:pt modelId="{C3ACE4B8-F9BA-4D8D-B1D6-4728432D9FC9}" type="pres">
      <dgm:prSet presAssocID="{2DCFD696-36F2-4B6E-B15C-6876D77B82E1}" presName="rootComposite" presStyleCnt="0"/>
      <dgm:spPr/>
    </dgm:pt>
    <dgm:pt modelId="{098846D9-FD6F-46E6-A016-67D4E1799CF3}" type="pres">
      <dgm:prSet presAssocID="{2DCFD696-36F2-4B6E-B15C-6876D77B82E1}" presName="rootText" presStyleLbl="node2" presStyleIdx="3" presStyleCnt="5" custScaleY="114422">
        <dgm:presLayoutVars>
          <dgm:chPref val="3"/>
        </dgm:presLayoutVars>
      </dgm:prSet>
      <dgm:spPr/>
    </dgm:pt>
    <dgm:pt modelId="{17BE5E77-B042-4304-A100-22F67F67F2C4}" type="pres">
      <dgm:prSet presAssocID="{2DCFD696-36F2-4B6E-B15C-6876D77B82E1}" presName="rootConnector" presStyleLbl="node2" presStyleIdx="3" presStyleCnt="5"/>
      <dgm:spPr/>
    </dgm:pt>
    <dgm:pt modelId="{020FCA5E-316A-498B-924E-602DA9BAFC8C}" type="pres">
      <dgm:prSet presAssocID="{2DCFD696-36F2-4B6E-B15C-6876D77B82E1}" presName="hierChild4" presStyleCnt="0"/>
      <dgm:spPr/>
    </dgm:pt>
    <dgm:pt modelId="{3F570415-36FB-4520-A389-DE356A83D520}" type="pres">
      <dgm:prSet presAssocID="{2DCFD696-36F2-4B6E-B15C-6876D77B82E1}" presName="hierChild5" presStyleCnt="0"/>
      <dgm:spPr/>
    </dgm:pt>
    <dgm:pt modelId="{C74D8D91-B30A-4243-A7F2-85369A31E141}" type="pres">
      <dgm:prSet presAssocID="{329B7FB1-B29C-45A7-9926-933322D7EFB7}" presName="Name37" presStyleLbl="parChTrans1D2" presStyleIdx="4" presStyleCnt="5"/>
      <dgm:spPr/>
    </dgm:pt>
    <dgm:pt modelId="{203419F9-1C93-44C7-AC75-6F717BA0656A}" type="pres">
      <dgm:prSet presAssocID="{E8AA8B7F-87E8-4A9C-B2DC-F45C69782FAD}" presName="hierRoot2" presStyleCnt="0">
        <dgm:presLayoutVars>
          <dgm:hierBranch val="init"/>
        </dgm:presLayoutVars>
      </dgm:prSet>
      <dgm:spPr/>
    </dgm:pt>
    <dgm:pt modelId="{20DAD574-6871-4BCD-91A1-9A4CFB6F8A92}" type="pres">
      <dgm:prSet presAssocID="{E8AA8B7F-87E8-4A9C-B2DC-F45C69782FAD}" presName="rootComposite" presStyleCnt="0"/>
      <dgm:spPr/>
    </dgm:pt>
    <dgm:pt modelId="{56A0920D-48D1-4A0D-AC7A-261CF13B5795}" type="pres">
      <dgm:prSet presAssocID="{E8AA8B7F-87E8-4A9C-B2DC-F45C69782FAD}" presName="rootText" presStyleLbl="node2" presStyleIdx="4" presStyleCnt="5" custScaleX="100119" custScaleY="114422">
        <dgm:presLayoutVars>
          <dgm:chPref val="3"/>
        </dgm:presLayoutVars>
      </dgm:prSet>
      <dgm:spPr/>
    </dgm:pt>
    <dgm:pt modelId="{23B9551B-2891-4E36-917A-9F78D6578B2C}" type="pres">
      <dgm:prSet presAssocID="{E8AA8B7F-87E8-4A9C-B2DC-F45C69782FAD}" presName="rootConnector" presStyleLbl="node2" presStyleIdx="4" presStyleCnt="5"/>
      <dgm:spPr/>
    </dgm:pt>
    <dgm:pt modelId="{35930333-2145-4F9C-A739-FCA695E73109}" type="pres">
      <dgm:prSet presAssocID="{E8AA8B7F-87E8-4A9C-B2DC-F45C69782FAD}" presName="hierChild4" presStyleCnt="0"/>
      <dgm:spPr/>
    </dgm:pt>
    <dgm:pt modelId="{74D95E79-5062-48CB-80E1-6714FB9E8CC7}" type="pres">
      <dgm:prSet presAssocID="{E8AA8B7F-87E8-4A9C-B2DC-F45C69782FAD}" presName="hierChild5" presStyleCnt="0"/>
      <dgm:spPr/>
    </dgm:pt>
    <dgm:pt modelId="{834AAC97-6256-40E1-99C2-D982AB9EF0FF}" type="pres">
      <dgm:prSet presAssocID="{A7BDBFCE-1F33-4DDC-9CAC-F52A18DD4523}" presName="hierChild3" presStyleCnt="0"/>
      <dgm:spPr/>
    </dgm:pt>
  </dgm:ptLst>
  <dgm:cxnLst>
    <dgm:cxn modelId="{8642060F-BC0A-4686-A1FF-9EB4404F3541}" type="presOf" srcId="{E26C72CC-AA08-44D9-9ED8-DD5E31F4C212}" destId="{B1BDC431-C9CF-45E8-986E-1B58E4C3FF88}" srcOrd="0" destOrd="0" presId="urn:microsoft.com/office/officeart/2005/8/layout/orgChart1"/>
    <dgm:cxn modelId="{174EE70F-E0C2-4730-A059-8404FFBB30D7}" type="presOf" srcId="{2DCFD696-36F2-4B6E-B15C-6876D77B82E1}" destId="{098846D9-FD6F-46E6-A016-67D4E1799CF3}" srcOrd="0" destOrd="0" presId="urn:microsoft.com/office/officeart/2005/8/layout/orgChart1"/>
    <dgm:cxn modelId="{9FDCCD17-5041-494C-A4BC-87F418FE7529}" type="presOf" srcId="{FAFA0787-3021-4483-A724-EE2C2C859500}" destId="{2E5AC056-BBF9-452A-972E-098E3E427B09}" srcOrd="0" destOrd="0" presId="urn:microsoft.com/office/officeart/2005/8/layout/orgChart1"/>
    <dgm:cxn modelId="{D654E233-2159-4B80-BB41-3C850F90C352}" type="presOf" srcId="{2DCFD696-36F2-4B6E-B15C-6876D77B82E1}" destId="{17BE5E77-B042-4304-A100-22F67F67F2C4}" srcOrd="1" destOrd="0" presId="urn:microsoft.com/office/officeart/2005/8/layout/orgChart1"/>
    <dgm:cxn modelId="{E2E70535-4981-4212-BC56-317C77950606}" type="presOf" srcId="{13061CF6-EC71-4A77-B965-EE2ED0DC06F1}" destId="{97E1FCF0-ADF3-4FB6-B026-0680F1631DBB}" srcOrd="0" destOrd="0" presId="urn:microsoft.com/office/officeart/2005/8/layout/orgChart1"/>
    <dgm:cxn modelId="{01D00760-23F8-4554-B34E-17BA26604E8B}" srcId="{2C8E6986-DE07-4228-855B-F195C733BD4A}" destId="{A7BDBFCE-1F33-4DDC-9CAC-F52A18DD4523}" srcOrd="0" destOrd="0" parTransId="{1FAB6874-8713-42F3-AA49-0F915A863BF2}" sibTransId="{F15386A5-F2E7-453D-A924-23E725EC612B}"/>
    <dgm:cxn modelId="{EED99A47-F103-4416-831B-33B3D6721B7C}" type="presOf" srcId="{E8AA8B7F-87E8-4A9C-B2DC-F45C69782FAD}" destId="{23B9551B-2891-4E36-917A-9F78D6578B2C}" srcOrd="1" destOrd="0" presId="urn:microsoft.com/office/officeart/2005/8/layout/orgChart1"/>
    <dgm:cxn modelId="{111A0D4E-7390-4339-B325-84D8013DE113}" type="presOf" srcId="{A7BDBFCE-1F33-4DDC-9CAC-F52A18DD4523}" destId="{745325C1-6DF2-4525-A10D-CE2D530C91A1}" srcOrd="1" destOrd="0" presId="urn:microsoft.com/office/officeart/2005/8/layout/orgChart1"/>
    <dgm:cxn modelId="{3AC14B76-A49F-48AD-A2FE-946171BC0367}" type="presOf" srcId="{E8AA8B7F-87E8-4A9C-B2DC-F45C69782FAD}" destId="{56A0920D-48D1-4A0D-AC7A-261CF13B5795}" srcOrd="0" destOrd="0" presId="urn:microsoft.com/office/officeart/2005/8/layout/orgChart1"/>
    <dgm:cxn modelId="{860E1D97-703D-4643-97B9-F9B9C7E64ECB}" srcId="{A7BDBFCE-1F33-4DDC-9CAC-F52A18DD4523}" destId="{EB8C1CC0-C8CD-4EC0-9D91-A9D7EDACF5E5}" srcOrd="0" destOrd="0" parTransId="{FAFA0787-3021-4483-A724-EE2C2C859500}" sibTransId="{A833A4AD-6853-4374-B3EE-9F2C6835D518}"/>
    <dgm:cxn modelId="{BEFE7D9D-4B23-46A9-A3F4-85EA508EE43E}" type="presOf" srcId="{A7BDBFCE-1F33-4DDC-9CAC-F52A18DD4523}" destId="{2318A20D-CF0E-4735-9EBD-84F13A43770A}" srcOrd="0" destOrd="0" presId="urn:microsoft.com/office/officeart/2005/8/layout/orgChart1"/>
    <dgm:cxn modelId="{2071CE9E-A7DB-4E80-83B2-1849FF1B4F08}" type="presOf" srcId="{0B57CD38-7070-406B-9683-738A5A4DF6E3}" destId="{DAE325C7-A347-468C-B7E0-7E4D384538E8}" srcOrd="0" destOrd="0" presId="urn:microsoft.com/office/officeart/2005/8/layout/orgChart1"/>
    <dgm:cxn modelId="{052432A0-F5CD-4DCF-BD28-37EC4D008AE7}" type="presOf" srcId="{9CCBF2B5-1BD8-4D1E-A1EE-5BA555D8C3D5}" destId="{1729D57B-E976-4B81-80A2-D3B89CA28675}" srcOrd="0" destOrd="0" presId="urn:microsoft.com/office/officeart/2005/8/layout/orgChart1"/>
    <dgm:cxn modelId="{66D1BBAA-1DF0-4238-A11F-999B67CD3A8A}" type="presOf" srcId="{329B7FB1-B29C-45A7-9926-933322D7EFB7}" destId="{C74D8D91-B30A-4243-A7F2-85369A31E141}" srcOrd="0" destOrd="0" presId="urn:microsoft.com/office/officeart/2005/8/layout/orgChart1"/>
    <dgm:cxn modelId="{AFE034AB-FD45-4525-AF0D-23C1880702FA}" type="presOf" srcId="{2C8E6986-DE07-4228-855B-F195C733BD4A}" destId="{4B9DAE25-A7B3-4C89-BEFC-118EAF66A5FE}" srcOrd="0" destOrd="0" presId="urn:microsoft.com/office/officeart/2005/8/layout/orgChart1"/>
    <dgm:cxn modelId="{7EB12CAD-ED5B-48CF-B69F-9D673675ED6E}" srcId="{A7BDBFCE-1F33-4DDC-9CAC-F52A18DD4523}" destId="{E26C72CC-AA08-44D9-9ED8-DD5E31F4C212}" srcOrd="2" destOrd="0" parTransId="{9CCBF2B5-1BD8-4D1E-A1EE-5BA555D8C3D5}" sibTransId="{BBCFE450-7725-4356-887B-2F24D26F177D}"/>
    <dgm:cxn modelId="{467E5CAD-5D93-434B-9A3F-CDC48BFFE6B6}" srcId="{A7BDBFCE-1F33-4DDC-9CAC-F52A18DD4523}" destId="{2DCFD696-36F2-4B6E-B15C-6876D77B82E1}" srcOrd="3" destOrd="0" parTransId="{F0AFBD4A-D380-4538-A56C-7BD9F0403FEA}" sibTransId="{A6E52C63-87F6-4FB2-BBF3-8BD1969B7171}"/>
    <dgm:cxn modelId="{9E2935AE-52F4-4404-BE08-9DC90E430A81}" srcId="{A7BDBFCE-1F33-4DDC-9CAC-F52A18DD4523}" destId="{E8AA8B7F-87E8-4A9C-B2DC-F45C69782FAD}" srcOrd="4" destOrd="0" parTransId="{329B7FB1-B29C-45A7-9926-933322D7EFB7}" sibTransId="{943B2BE1-7206-482E-BF79-157D1009673A}"/>
    <dgm:cxn modelId="{346E0DBC-E7D8-4503-BC0C-A2ADE5F13620}" type="presOf" srcId="{13061CF6-EC71-4A77-B965-EE2ED0DC06F1}" destId="{A80DC7E2-E3D4-4811-AD98-4A5D59021D8D}" srcOrd="1" destOrd="0" presId="urn:microsoft.com/office/officeart/2005/8/layout/orgChart1"/>
    <dgm:cxn modelId="{B5AA08C0-D899-4D13-8A37-089A77993CEE}" type="presOf" srcId="{F0AFBD4A-D380-4538-A56C-7BD9F0403FEA}" destId="{C4337D35-8EA3-4D7B-B1C7-D2858D18D8E1}" srcOrd="0" destOrd="0" presId="urn:microsoft.com/office/officeart/2005/8/layout/orgChart1"/>
    <dgm:cxn modelId="{3B3E1BE0-D902-422F-81D2-C4CCDF53C86B}" type="presOf" srcId="{EB8C1CC0-C8CD-4EC0-9D91-A9D7EDACF5E5}" destId="{DC6FEDDC-BCEA-49D7-847B-7B7965CEF738}" srcOrd="1" destOrd="0" presId="urn:microsoft.com/office/officeart/2005/8/layout/orgChart1"/>
    <dgm:cxn modelId="{3C261CCA-B1B5-4BFF-B0FF-0FEE78865712}" type="presOf" srcId="{E26C72CC-AA08-44D9-9ED8-DD5E31F4C212}" destId="{26B97D5F-A4BE-4BF8-958C-96233D7F29B5}" srcOrd="1" destOrd="0" presId="urn:microsoft.com/office/officeart/2005/8/layout/orgChart1"/>
    <dgm:cxn modelId="{E8B0C3EF-0CEF-4C36-93FC-BC78EE31CDE4}" type="presOf" srcId="{EB8C1CC0-C8CD-4EC0-9D91-A9D7EDACF5E5}" destId="{C0BDABDA-6FED-4CFB-9E3D-6652C537CECE}" srcOrd="0" destOrd="0" presId="urn:microsoft.com/office/officeart/2005/8/layout/orgChart1"/>
    <dgm:cxn modelId="{3E0F04F0-81BF-44F4-BDE5-181EF46D5EF9}" srcId="{A7BDBFCE-1F33-4DDC-9CAC-F52A18DD4523}" destId="{13061CF6-EC71-4A77-B965-EE2ED0DC06F1}" srcOrd="1" destOrd="0" parTransId="{0B57CD38-7070-406B-9683-738A5A4DF6E3}" sibTransId="{7A3F9F7E-8DB9-4D8F-8C41-B58CE076EA54}"/>
    <dgm:cxn modelId="{AA7A4CFF-BBAB-457C-9AA1-108CB5B2D6ED}" type="presParOf" srcId="{4B9DAE25-A7B3-4C89-BEFC-118EAF66A5FE}" destId="{C83F18C2-6DF7-4681-BCC4-8B37CC10A3D1}" srcOrd="0" destOrd="0" presId="urn:microsoft.com/office/officeart/2005/8/layout/orgChart1"/>
    <dgm:cxn modelId="{761C5F65-CF66-4A1D-8CB6-D9B03807D6CA}" type="presParOf" srcId="{C83F18C2-6DF7-4681-BCC4-8B37CC10A3D1}" destId="{EF26888A-ECB0-4D07-87E2-1AE2B8E2E348}" srcOrd="0" destOrd="0" presId="urn:microsoft.com/office/officeart/2005/8/layout/orgChart1"/>
    <dgm:cxn modelId="{4148D87B-44CC-4A1E-B5EC-D6BC4EA1595F}" type="presParOf" srcId="{EF26888A-ECB0-4D07-87E2-1AE2B8E2E348}" destId="{2318A20D-CF0E-4735-9EBD-84F13A43770A}" srcOrd="0" destOrd="0" presId="urn:microsoft.com/office/officeart/2005/8/layout/orgChart1"/>
    <dgm:cxn modelId="{4BD17226-2B71-4724-8684-76CC1C190D96}" type="presParOf" srcId="{EF26888A-ECB0-4D07-87E2-1AE2B8E2E348}" destId="{745325C1-6DF2-4525-A10D-CE2D530C91A1}" srcOrd="1" destOrd="0" presId="urn:microsoft.com/office/officeart/2005/8/layout/orgChart1"/>
    <dgm:cxn modelId="{23C88E25-FA0B-4136-B875-578B57B973DE}" type="presParOf" srcId="{C83F18C2-6DF7-4681-BCC4-8B37CC10A3D1}" destId="{2128C8F9-0AC6-4704-BB4A-D73CC2ED9526}" srcOrd="1" destOrd="0" presId="urn:microsoft.com/office/officeart/2005/8/layout/orgChart1"/>
    <dgm:cxn modelId="{DB2669B0-82EA-473C-BF74-C0E511A1F943}" type="presParOf" srcId="{2128C8F9-0AC6-4704-BB4A-D73CC2ED9526}" destId="{2E5AC056-BBF9-452A-972E-098E3E427B09}" srcOrd="0" destOrd="0" presId="urn:microsoft.com/office/officeart/2005/8/layout/orgChart1"/>
    <dgm:cxn modelId="{D7406A00-A2C4-4F6F-B2EB-DCF9DEC7EA1F}" type="presParOf" srcId="{2128C8F9-0AC6-4704-BB4A-D73CC2ED9526}" destId="{F9ED6DC0-1D3F-4EE0-A7AA-11741CABCB74}" srcOrd="1" destOrd="0" presId="urn:microsoft.com/office/officeart/2005/8/layout/orgChart1"/>
    <dgm:cxn modelId="{CE1B639C-9BFF-4360-A85A-B46F425579EA}" type="presParOf" srcId="{F9ED6DC0-1D3F-4EE0-A7AA-11741CABCB74}" destId="{D4C7388C-5CF7-48AC-9B7A-0E9466F5524E}" srcOrd="0" destOrd="0" presId="urn:microsoft.com/office/officeart/2005/8/layout/orgChart1"/>
    <dgm:cxn modelId="{2AD67107-C892-4FF0-A31A-734906C57C2B}" type="presParOf" srcId="{D4C7388C-5CF7-48AC-9B7A-0E9466F5524E}" destId="{C0BDABDA-6FED-4CFB-9E3D-6652C537CECE}" srcOrd="0" destOrd="0" presId="urn:microsoft.com/office/officeart/2005/8/layout/orgChart1"/>
    <dgm:cxn modelId="{DF66909E-21F8-4A95-A2A8-ACCB238E2EED}" type="presParOf" srcId="{D4C7388C-5CF7-48AC-9B7A-0E9466F5524E}" destId="{DC6FEDDC-BCEA-49D7-847B-7B7965CEF738}" srcOrd="1" destOrd="0" presId="urn:microsoft.com/office/officeart/2005/8/layout/orgChart1"/>
    <dgm:cxn modelId="{9D291634-B98A-41E2-845B-4366BA22FDF7}" type="presParOf" srcId="{F9ED6DC0-1D3F-4EE0-A7AA-11741CABCB74}" destId="{0A39B8BD-33F6-44F0-9B02-697D5D1AE285}" srcOrd="1" destOrd="0" presId="urn:microsoft.com/office/officeart/2005/8/layout/orgChart1"/>
    <dgm:cxn modelId="{AC61218B-208C-4AD4-8D87-58A0F5062F38}" type="presParOf" srcId="{F9ED6DC0-1D3F-4EE0-A7AA-11741CABCB74}" destId="{CE25A949-894A-4C39-860A-C5886F382E8B}" srcOrd="2" destOrd="0" presId="urn:microsoft.com/office/officeart/2005/8/layout/orgChart1"/>
    <dgm:cxn modelId="{BDC0A3AD-DFA5-431A-A7A1-3EA5F90DFBEF}" type="presParOf" srcId="{2128C8F9-0AC6-4704-BB4A-D73CC2ED9526}" destId="{DAE325C7-A347-468C-B7E0-7E4D384538E8}" srcOrd="2" destOrd="0" presId="urn:microsoft.com/office/officeart/2005/8/layout/orgChart1"/>
    <dgm:cxn modelId="{F9180F3D-CEF6-4A1E-8607-DDFAD32D3543}" type="presParOf" srcId="{2128C8F9-0AC6-4704-BB4A-D73CC2ED9526}" destId="{D7A0D121-6406-499F-966E-0653C34ECECF}" srcOrd="3" destOrd="0" presId="urn:microsoft.com/office/officeart/2005/8/layout/orgChart1"/>
    <dgm:cxn modelId="{C7C99745-DA01-4CAD-8929-AB4D303F89EC}" type="presParOf" srcId="{D7A0D121-6406-499F-966E-0653C34ECECF}" destId="{88DDD95E-C17B-4973-AE10-98D43FE8BBAB}" srcOrd="0" destOrd="0" presId="urn:microsoft.com/office/officeart/2005/8/layout/orgChart1"/>
    <dgm:cxn modelId="{4A2D3EAD-AE0E-431D-9870-D7E9BA3204BF}" type="presParOf" srcId="{88DDD95E-C17B-4973-AE10-98D43FE8BBAB}" destId="{97E1FCF0-ADF3-4FB6-B026-0680F1631DBB}" srcOrd="0" destOrd="0" presId="urn:microsoft.com/office/officeart/2005/8/layout/orgChart1"/>
    <dgm:cxn modelId="{2F9A134B-4E22-4790-B4D4-62E723CBAE3C}" type="presParOf" srcId="{88DDD95E-C17B-4973-AE10-98D43FE8BBAB}" destId="{A80DC7E2-E3D4-4811-AD98-4A5D59021D8D}" srcOrd="1" destOrd="0" presId="urn:microsoft.com/office/officeart/2005/8/layout/orgChart1"/>
    <dgm:cxn modelId="{43ECAB14-6B57-47B2-A8A8-FF752027DF25}" type="presParOf" srcId="{D7A0D121-6406-499F-966E-0653C34ECECF}" destId="{2C41B771-5695-42CB-BDC3-0CB835C084F8}" srcOrd="1" destOrd="0" presId="urn:microsoft.com/office/officeart/2005/8/layout/orgChart1"/>
    <dgm:cxn modelId="{84AD1123-4E3C-49C8-AE80-88CE2BEA6175}" type="presParOf" srcId="{D7A0D121-6406-499F-966E-0653C34ECECF}" destId="{5BCC9694-44E2-46CE-A2CD-CDDE8EFD72FC}" srcOrd="2" destOrd="0" presId="urn:microsoft.com/office/officeart/2005/8/layout/orgChart1"/>
    <dgm:cxn modelId="{BFD544BE-BBC8-4D38-BE4B-8239F481E3BD}" type="presParOf" srcId="{2128C8F9-0AC6-4704-BB4A-D73CC2ED9526}" destId="{1729D57B-E976-4B81-80A2-D3B89CA28675}" srcOrd="4" destOrd="0" presId="urn:microsoft.com/office/officeart/2005/8/layout/orgChart1"/>
    <dgm:cxn modelId="{FCC851A1-2AA8-46CB-A197-0C8EAEF4DED9}" type="presParOf" srcId="{2128C8F9-0AC6-4704-BB4A-D73CC2ED9526}" destId="{059FB034-845C-4F9D-9DC2-8BE918A1135E}" srcOrd="5" destOrd="0" presId="urn:microsoft.com/office/officeart/2005/8/layout/orgChart1"/>
    <dgm:cxn modelId="{E5BC1933-D129-479E-8944-537BB4A2D6C1}" type="presParOf" srcId="{059FB034-845C-4F9D-9DC2-8BE918A1135E}" destId="{0B32CC0E-D5DB-402C-85BB-FC6492A31BBA}" srcOrd="0" destOrd="0" presId="urn:microsoft.com/office/officeart/2005/8/layout/orgChart1"/>
    <dgm:cxn modelId="{6077D728-BBDA-41EE-A0E9-D2276A8BEB13}" type="presParOf" srcId="{0B32CC0E-D5DB-402C-85BB-FC6492A31BBA}" destId="{B1BDC431-C9CF-45E8-986E-1B58E4C3FF88}" srcOrd="0" destOrd="0" presId="urn:microsoft.com/office/officeart/2005/8/layout/orgChart1"/>
    <dgm:cxn modelId="{5E777F4B-C1BC-4829-A1C5-B5494F6F493A}" type="presParOf" srcId="{0B32CC0E-D5DB-402C-85BB-FC6492A31BBA}" destId="{26B97D5F-A4BE-4BF8-958C-96233D7F29B5}" srcOrd="1" destOrd="0" presId="urn:microsoft.com/office/officeart/2005/8/layout/orgChart1"/>
    <dgm:cxn modelId="{E99E8092-6D4C-497C-8035-E9541C3EE904}" type="presParOf" srcId="{059FB034-845C-4F9D-9DC2-8BE918A1135E}" destId="{6CB50931-7DF4-4815-9439-4C53D642269A}" srcOrd="1" destOrd="0" presId="urn:microsoft.com/office/officeart/2005/8/layout/orgChart1"/>
    <dgm:cxn modelId="{384DC0EA-C77A-4A18-9C2D-2FFE410FC04A}" type="presParOf" srcId="{059FB034-845C-4F9D-9DC2-8BE918A1135E}" destId="{83063492-D168-4674-AE3F-28E9C3FCC556}" srcOrd="2" destOrd="0" presId="urn:microsoft.com/office/officeart/2005/8/layout/orgChart1"/>
    <dgm:cxn modelId="{B19B71FA-0CE3-4DA5-AC97-4D9A29C44763}" type="presParOf" srcId="{2128C8F9-0AC6-4704-BB4A-D73CC2ED9526}" destId="{C4337D35-8EA3-4D7B-B1C7-D2858D18D8E1}" srcOrd="6" destOrd="0" presId="urn:microsoft.com/office/officeart/2005/8/layout/orgChart1"/>
    <dgm:cxn modelId="{75FBEFB9-6827-42EC-A7BB-BFC82E20650D}" type="presParOf" srcId="{2128C8F9-0AC6-4704-BB4A-D73CC2ED9526}" destId="{F94B4D9A-A03B-4132-8E78-0D9B5E9B7812}" srcOrd="7" destOrd="0" presId="urn:microsoft.com/office/officeart/2005/8/layout/orgChart1"/>
    <dgm:cxn modelId="{CE17F4B3-5A9A-4C9E-9AD7-C03CB7061E19}" type="presParOf" srcId="{F94B4D9A-A03B-4132-8E78-0D9B5E9B7812}" destId="{C3ACE4B8-F9BA-4D8D-B1D6-4728432D9FC9}" srcOrd="0" destOrd="0" presId="urn:microsoft.com/office/officeart/2005/8/layout/orgChart1"/>
    <dgm:cxn modelId="{A1BB8D16-1413-4DCF-AC95-D1EAFC44A1B6}" type="presParOf" srcId="{C3ACE4B8-F9BA-4D8D-B1D6-4728432D9FC9}" destId="{098846D9-FD6F-46E6-A016-67D4E1799CF3}" srcOrd="0" destOrd="0" presId="urn:microsoft.com/office/officeart/2005/8/layout/orgChart1"/>
    <dgm:cxn modelId="{38135047-A81C-459D-893D-8A250EEF4D85}" type="presParOf" srcId="{C3ACE4B8-F9BA-4D8D-B1D6-4728432D9FC9}" destId="{17BE5E77-B042-4304-A100-22F67F67F2C4}" srcOrd="1" destOrd="0" presId="urn:microsoft.com/office/officeart/2005/8/layout/orgChart1"/>
    <dgm:cxn modelId="{48F2329F-C826-4ED1-B45F-20964DED0532}" type="presParOf" srcId="{F94B4D9A-A03B-4132-8E78-0D9B5E9B7812}" destId="{020FCA5E-316A-498B-924E-602DA9BAFC8C}" srcOrd="1" destOrd="0" presId="urn:microsoft.com/office/officeart/2005/8/layout/orgChart1"/>
    <dgm:cxn modelId="{55F5D7C4-D109-4276-A67C-F13E84FE1930}" type="presParOf" srcId="{F94B4D9A-A03B-4132-8E78-0D9B5E9B7812}" destId="{3F570415-36FB-4520-A389-DE356A83D520}" srcOrd="2" destOrd="0" presId="urn:microsoft.com/office/officeart/2005/8/layout/orgChart1"/>
    <dgm:cxn modelId="{F4CCC2A5-6171-498D-8472-6E9E80F52579}" type="presParOf" srcId="{2128C8F9-0AC6-4704-BB4A-D73CC2ED9526}" destId="{C74D8D91-B30A-4243-A7F2-85369A31E141}" srcOrd="8" destOrd="0" presId="urn:microsoft.com/office/officeart/2005/8/layout/orgChart1"/>
    <dgm:cxn modelId="{560B00ED-3DC4-4B91-8421-1BD9936394DD}" type="presParOf" srcId="{2128C8F9-0AC6-4704-BB4A-D73CC2ED9526}" destId="{203419F9-1C93-44C7-AC75-6F717BA0656A}" srcOrd="9" destOrd="0" presId="urn:microsoft.com/office/officeart/2005/8/layout/orgChart1"/>
    <dgm:cxn modelId="{9361B2E9-42E8-4AA7-B844-23618F287061}" type="presParOf" srcId="{203419F9-1C93-44C7-AC75-6F717BA0656A}" destId="{20DAD574-6871-4BCD-91A1-9A4CFB6F8A92}" srcOrd="0" destOrd="0" presId="urn:microsoft.com/office/officeart/2005/8/layout/orgChart1"/>
    <dgm:cxn modelId="{95E7D036-D740-4E05-A4E4-A89C7432EF1F}" type="presParOf" srcId="{20DAD574-6871-4BCD-91A1-9A4CFB6F8A92}" destId="{56A0920D-48D1-4A0D-AC7A-261CF13B5795}" srcOrd="0" destOrd="0" presId="urn:microsoft.com/office/officeart/2005/8/layout/orgChart1"/>
    <dgm:cxn modelId="{55F6B287-5A6A-4471-8545-C611240D6AD1}" type="presParOf" srcId="{20DAD574-6871-4BCD-91A1-9A4CFB6F8A92}" destId="{23B9551B-2891-4E36-917A-9F78D6578B2C}" srcOrd="1" destOrd="0" presId="urn:microsoft.com/office/officeart/2005/8/layout/orgChart1"/>
    <dgm:cxn modelId="{3B6D5397-A28D-46D6-90EE-31265DFA5592}" type="presParOf" srcId="{203419F9-1C93-44C7-AC75-6F717BA0656A}" destId="{35930333-2145-4F9C-A739-FCA695E73109}" srcOrd="1" destOrd="0" presId="urn:microsoft.com/office/officeart/2005/8/layout/orgChart1"/>
    <dgm:cxn modelId="{53987FFE-7D4A-442A-9C4C-14A7B37B6B95}" type="presParOf" srcId="{203419F9-1C93-44C7-AC75-6F717BA0656A}" destId="{74D95E79-5062-48CB-80E1-6714FB9E8CC7}" srcOrd="2" destOrd="0" presId="urn:microsoft.com/office/officeart/2005/8/layout/orgChart1"/>
    <dgm:cxn modelId="{39D33133-2FCA-4C0F-8C7B-8C65DED1E72C}" type="presParOf" srcId="{C83F18C2-6DF7-4681-BCC4-8B37CC10A3D1}" destId="{834AAC97-6256-40E1-99C2-D982AB9EF0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70A54C-E001-4279-9D3F-1136D870046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92293-91CC-4388-9A2B-778AC2A14D55}">
      <dgm:prSet custT="1"/>
      <dgm:spPr/>
      <dgm:t>
        <a:bodyPr/>
        <a:lstStyle/>
        <a:p>
          <a:r>
            <a:rPr lang="en-AU" sz="900" b="1" i="0" baseline="0"/>
            <a:t>Paediatric ward: </a:t>
          </a:r>
          <a:r>
            <a:rPr lang="en-AU" sz="900" b="0" i="0" baseline="0"/>
            <a:t>Children or adolescents with a PCA or NCA </a:t>
          </a:r>
          <a:r>
            <a:rPr lang="en-AU" sz="900" b="1" i="0" baseline="0"/>
            <a:t>MUST</a:t>
          </a:r>
          <a:r>
            <a:rPr lang="en-AU" sz="900" b="1" i="1" baseline="0"/>
            <a:t> </a:t>
          </a:r>
          <a:r>
            <a:rPr lang="en-AU" sz="900" b="0" i="0" baseline="0"/>
            <a:t>be cared for in a dedicated paediatric ward or paediatric inpatient area with appropriately trained staff</a:t>
          </a:r>
          <a:endParaRPr lang="en-US" sz="900"/>
        </a:p>
      </dgm:t>
    </dgm:pt>
    <dgm:pt modelId="{301F4FBC-6551-4483-BFEB-02891563416B}" type="parTrans" cxnId="{CF2A2EF9-F0FE-4C1D-A719-8C8A0BEA4664}">
      <dgm:prSet/>
      <dgm:spPr/>
      <dgm:t>
        <a:bodyPr/>
        <a:lstStyle/>
        <a:p>
          <a:endParaRPr lang="en-US" sz="900"/>
        </a:p>
      </dgm:t>
    </dgm:pt>
    <dgm:pt modelId="{7372EEA1-2519-4572-850E-77C9FB2FA34A}" type="sibTrans" cxnId="{CF2A2EF9-F0FE-4C1D-A719-8C8A0BEA4664}">
      <dgm:prSet/>
      <dgm:spPr/>
      <dgm:t>
        <a:bodyPr/>
        <a:lstStyle/>
        <a:p>
          <a:endParaRPr lang="en-US" sz="900"/>
        </a:p>
      </dgm:t>
    </dgm:pt>
    <dgm:pt modelId="{DD4A87BA-B24C-4B8F-A3A5-9126605A9366}">
      <dgm:prSet custT="1"/>
      <dgm:spPr/>
      <dgm:t>
        <a:bodyPr/>
        <a:lstStyle/>
        <a:p>
          <a:r>
            <a:rPr lang="en-AU" sz="800" b="1" i="0" baseline="0"/>
            <a:t>Pain, sedation, respiratory rate and oxygen saturations to be  </a:t>
          </a:r>
          <a:r>
            <a:rPr lang="en-AU" sz="800" b="0" i="0" baseline="0"/>
            <a:t>recorded HOURLY on this form and the Standard Paediatric Observation Chart for the duration of the PCA or NCA or more frequently as the patient's clinical condition warrants</a:t>
          </a:r>
          <a:endParaRPr lang="en-US" sz="800"/>
        </a:p>
      </dgm:t>
    </dgm:pt>
    <dgm:pt modelId="{BC464110-AB2E-46ED-B639-BF2A5A0626CF}" type="parTrans" cxnId="{4C5EE0B0-D6D4-45E6-A026-1F1769F0D837}">
      <dgm:prSet/>
      <dgm:spPr/>
      <dgm:t>
        <a:bodyPr/>
        <a:lstStyle/>
        <a:p>
          <a:endParaRPr lang="en-US" sz="900"/>
        </a:p>
      </dgm:t>
    </dgm:pt>
    <dgm:pt modelId="{93346290-1975-4660-A494-C7DCC432B8B5}" type="sibTrans" cxnId="{4C5EE0B0-D6D4-45E6-A026-1F1769F0D837}">
      <dgm:prSet/>
      <dgm:spPr/>
      <dgm:t>
        <a:bodyPr/>
        <a:lstStyle/>
        <a:p>
          <a:endParaRPr lang="en-US" sz="900"/>
        </a:p>
      </dgm:t>
    </dgm:pt>
    <dgm:pt modelId="{29E7D363-38E4-42D0-9E93-8E2A6901B793}">
      <dgm:prSet custT="1"/>
      <dgm:spPr/>
      <dgm:t>
        <a:bodyPr/>
        <a:lstStyle/>
        <a:p>
          <a:r>
            <a:rPr lang="en-AU" sz="900" b="0" i="0" baseline="0"/>
            <a:t>Continuous pulse oximetry </a:t>
          </a:r>
          <a:r>
            <a:rPr lang="en-AU" sz="900" b="1" i="0" baseline="0"/>
            <a:t>MUST </a:t>
          </a:r>
          <a:r>
            <a:rPr lang="en-AU" sz="900" b="0" i="0" baseline="0"/>
            <a:t>be used</a:t>
          </a:r>
          <a:endParaRPr lang="en-US" sz="900"/>
        </a:p>
      </dgm:t>
    </dgm:pt>
    <dgm:pt modelId="{2E68A8D6-B147-438B-BBEC-7E0778625517}" type="parTrans" cxnId="{6441058E-E742-4D1C-B981-6F45CB748BDE}">
      <dgm:prSet/>
      <dgm:spPr/>
      <dgm:t>
        <a:bodyPr/>
        <a:lstStyle/>
        <a:p>
          <a:endParaRPr lang="en-US" sz="900"/>
        </a:p>
      </dgm:t>
    </dgm:pt>
    <dgm:pt modelId="{C1670A5F-3B5C-44C3-A42E-51BC47C1A511}" type="sibTrans" cxnId="{6441058E-E742-4D1C-B981-6F45CB748BDE}">
      <dgm:prSet/>
      <dgm:spPr/>
      <dgm:t>
        <a:bodyPr/>
        <a:lstStyle/>
        <a:p>
          <a:endParaRPr lang="en-US" sz="900"/>
        </a:p>
      </dgm:t>
    </dgm:pt>
    <dgm:pt modelId="{C41A63F7-41F5-45C8-91A1-8BD696B43BC9}">
      <dgm:prSet custT="1"/>
      <dgm:spPr/>
      <dgm:t>
        <a:bodyPr/>
        <a:lstStyle/>
        <a:p>
          <a:r>
            <a:rPr lang="en-AU" sz="900" b="1" i="0" baseline="0"/>
            <a:t>Oxygen therapy </a:t>
          </a:r>
          <a:r>
            <a:rPr lang="en-AU" sz="900" b="0" i="0" baseline="0"/>
            <a:t>as required to maintain oxygen saturations above 95%</a:t>
          </a:r>
          <a:endParaRPr lang="en-US" sz="900"/>
        </a:p>
      </dgm:t>
    </dgm:pt>
    <dgm:pt modelId="{3BAD9837-925F-413F-9785-B5BD00592229}" type="parTrans" cxnId="{B8F50998-0DD2-4D77-9CB6-E0F02E081542}">
      <dgm:prSet/>
      <dgm:spPr/>
      <dgm:t>
        <a:bodyPr/>
        <a:lstStyle/>
        <a:p>
          <a:endParaRPr lang="en-US" sz="900"/>
        </a:p>
      </dgm:t>
    </dgm:pt>
    <dgm:pt modelId="{067E7353-81F5-4B43-A5FE-FBE3E1D474A1}" type="sibTrans" cxnId="{B8F50998-0DD2-4D77-9CB6-E0F02E081542}">
      <dgm:prSet/>
      <dgm:spPr/>
      <dgm:t>
        <a:bodyPr/>
        <a:lstStyle/>
        <a:p>
          <a:endParaRPr lang="en-US" sz="900"/>
        </a:p>
      </dgm:t>
    </dgm:pt>
    <dgm:pt modelId="{0F3115D9-72A4-4BF3-9C66-E7CE31D1DC4D}">
      <dgm:prSet custT="1"/>
      <dgm:spPr/>
      <dgm:t>
        <a:bodyPr/>
        <a:lstStyle/>
        <a:p>
          <a:r>
            <a:rPr lang="en-AU" sz="900" b="1" i="0" baseline="0"/>
            <a:t>No other opioids or sedatives </a:t>
          </a:r>
          <a:r>
            <a:rPr lang="en-AU" sz="900" b="0" i="0" baseline="0"/>
            <a:t>to be administered unless ordered by the Acute Pain Service or equivalent medical officer</a:t>
          </a:r>
          <a:endParaRPr lang="en-US" sz="900"/>
        </a:p>
      </dgm:t>
    </dgm:pt>
    <dgm:pt modelId="{11134846-EC92-422F-8A04-5CCC38DD8B8E}" type="parTrans" cxnId="{3ECB83C7-A4BC-4E55-A60A-5201A9732848}">
      <dgm:prSet/>
      <dgm:spPr/>
      <dgm:t>
        <a:bodyPr/>
        <a:lstStyle/>
        <a:p>
          <a:endParaRPr lang="en-US" sz="900"/>
        </a:p>
      </dgm:t>
    </dgm:pt>
    <dgm:pt modelId="{29AE0712-20D4-49E2-A1EC-6E7BECD649E5}" type="sibTrans" cxnId="{3ECB83C7-A4BC-4E55-A60A-5201A9732848}">
      <dgm:prSet/>
      <dgm:spPr/>
      <dgm:t>
        <a:bodyPr/>
        <a:lstStyle/>
        <a:p>
          <a:endParaRPr lang="en-US" sz="900"/>
        </a:p>
      </dgm:t>
    </dgm:pt>
    <dgm:pt modelId="{5B79E204-4CF3-440B-B92C-0F3E413D8A49}">
      <dgm:prSet custT="1"/>
      <dgm:spPr/>
      <dgm:t>
        <a:bodyPr/>
        <a:lstStyle/>
        <a:p>
          <a:r>
            <a:rPr lang="en-AU" sz="900" b="1" i="0" baseline="0"/>
            <a:t>The PCA pump settings </a:t>
          </a:r>
          <a:r>
            <a:rPr lang="en-AU" sz="900" b="0" i="0" baseline="0"/>
            <a:t>to be </a:t>
          </a:r>
          <a:r>
            <a:rPr lang="en-AU" sz="900" b="1" i="0" baseline="0"/>
            <a:t>checked by 2 nurses </a:t>
          </a:r>
          <a:r>
            <a:rPr lang="en-AU" sz="900" b="0" i="0" baseline="0"/>
            <a:t>at the commencement of each shift, on transfer of care or patient transfer and when the syringe or bag is changed</a:t>
          </a:r>
          <a:endParaRPr lang="en-US" sz="900"/>
        </a:p>
      </dgm:t>
    </dgm:pt>
    <dgm:pt modelId="{9503FEA5-0E6A-423B-9B06-6D2DB35BF515}" type="parTrans" cxnId="{87E1AA40-61A6-45FF-8758-EC76CA2156A7}">
      <dgm:prSet/>
      <dgm:spPr/>
      <dgm:t>
        <a:bodyPr/>
        <a:lstStyle/>
        <a:p>
          <a:endParaRPr lang="en-US" sz="900"/>
        </a:p>
      </dgm:t>
    </dgm:pt>
    <dgm:pt modelId="{8D9AE048-D32F-4AC4-BE8F-FEC34078735D}" type="sibTrans" cxnId="{87E1AA40-61A6-45FF-8758-EC76CA2156A7}">
      <dgm:prSet/>
      <dgm:spPr/>
      <dgm:t>
        <a:bodyPr/>
        <a:lstStyle/>
        <a:p>
          <a:endParaRPr lang="en-US" sz="900"/>
        </a:p>
      </dgm:t>
    </dgm:pt>
    <dgm:pt modelId="{F9E8CEEC-E61D-4CEB-B5BD-6148D060F122}">
      <dgm:prSet custT="1"/>
      <dgm:spPr/>
      <dgm:t>
        <a:bodyPr/>
        <a:lstStyle/>
        <a:p>
          <a:r>
            <a:rPr lang="en-AU" sz="900" b="1" i="0" baseline="0"/>
            <a:t>Pruritus or nausea or vomiting: </a:t>
          </a:r>
          <a:r>
            <a:rPr lang="en-AU" sz="900" b="0" i="0" baseline="0"/>
            <a:t>Administer PRN medication as prescribed on the medication chart. If adverse effect continues contact the Acute Pain Service or equivalent medical officer</a:t>
          </a:r>
          <a:endParaRPr lang="en-US" sz="900"/>
        </a:p>
      </dgm:t>
    </dgm:pt>
    <dgm:pt modelId="{C44D4516-F658-4BEF-B207-DBF4AAA31ECD}" type="parTrans" cxnId="{07C9AA7D-5830-4BC0-B0C7-A239A221E5B8}">
      <dgm:prSet/>
      <dgm:spPr/>
      <dgm:t>
        <a:bodyPr/>
        <a:lstStyle/>
        <a:p>
          <a:endParaRPr lang="en-US" sz="900"/>
        </a:p>
      </dgm:t>
    </dgm:pt>
    <dgm:pt modelId="{DEE15DB4-3765-4A6F-92DD-1A9F00386455}" type="sibTrans" cxnId="{07C9AA7D-5830-4BC0-B0C7-A239A221E5B8}">
      <dgm:prSet/>
      <dgm:spPr/>
      <dgm:t>
        <a:bodyPr/>
        <a:lstStyle/>
        <a:p>
          <a:endParaRPr lang="en-US" sz="900"/>
        </a:p>
      </dgm:t>
    </dgm:pt>
    <dgm:pt modelId="{1D9CF23B-DAB7-4C34-BBB7-C3FE075AE592}">
      <dgm:prSet custT="1"/>
      <dgm:spPr/>
      <dgm:t>
        <a:bodyPr/>
        <a:lstStyle/>
        <a:p>
          <a:r>
            <a:rPr lang="en-AU" sz="900" b="1" i="0" baseline="0"/>
            <a:t>PCA: </a:t>
          </a:r>
          <a:r>
            <a:rPr lang="en-AU" sz="900" b="0" i="0" baseline="0"/>
            <a:t>Only the child is to press the PCA button</a:t>
          </a:r>
          <a:endParaRPr lang="en-US" sz="900"/>
        </a:p>
      </dgm:t>
    </dgm:pt>
    <dgm:pt modelId="{B3F32A6F-FE9D-44ED-BF77-33735DA02DF2}" type="parTrans" cxnId="{A6AF22CD-4B95-4C63-BE4D-5948C78E2DEB}">
      <dgm:prSet/>
      <dgm:spPr/>
      <dgm:t>
        <a:bodyPr/>
        <a:lstStyle/>
        <a:p>
          <a:endParaRPr lang="en-US" sz="900"/>
        </a:p>
      </dgm:t>
    </dgm:pt>
    <dgm:pt modelId="{847E55F5-6DFC-44EF-8E09-14091CE39DBA}" type="sibTrans" cxnId="{A6AF22CD-4B95-4C63-BE4D-5948C78E2DEB}">
      <dgm:prSet/>
      <dgm:spPr/>
      <dgm:t>
        <a:bodyPr/>
        <a:lstStyle/>
        <a:p>
          <a:endParaRPr lang="en-US" sz="900"/>
        </a:p>
      </dgm:t>
    </dgm:pt>
    <dgm:pt modelId="{0D2D8A07-45CB-4244-A04E-E32F0C64644E}">
      <dgm:prSet custT="1"/>
      <dgm:spPr/>
      <dgm:t>
        <a:bodyPr/>
        <a:lstStyle/>
        <a:p>
          <a:r>
            <a:rPr lang="en-AU" sz="900" b="1" i="0" baseline="0"/>
            <a:t>NCA: </a:t>
          </a:r>
          <a:r>
            <a:rPr lang="en-AU" sz="900" b="0" i="0" baseline="0"/>
            <a:t>Only the allocated registered nurse is to press the button</a:t>
          </a:r>
          <a:endParaRPr lang="en-US" sz="900"/>
        </a:p>
      </dgm:t>
    </dgm:pt>
    <dgm:pt modelId="{99F9487A-7B71-4295-8B1C-77D477257776}" type="parTrans" cxnId="{BA74056C-10FE-485D-8CE7-3ABD76A83F2E}">
      <dgm:prSet/>
      <dgm:spPr/>
      <dgm:t>
        <a:bodyPr/>
        <a:lstStyle/>
        <a:p>
          <a:endParaRPr lang="en-US" sz="900"/>
        </a:p>
      </dgm:t>
    </dgm:pt>
    <dgm:pt modelId="{4767390B-022D-433B-904A-5405AF8C8AB7}" type="sibTrans" cxnId="{BA74056C-10FE-485D-8CE7-3ABD76A83F2E}">
      <dgm:prSet/>
      <dgm:spPr/>
      <dgm:t>
        <a:bodyPr/>
        <a:lstStyle/>
        <a:p>
          <a:endParaRPr lang="en-US" sz="900"/>
        </a:p>
      </dgm:t>
    </dgm:pt>
    <dgm:pt modelId="{1C1BF880-7FD3-4576-8012-8CDEC02356FB}">
      <dgm:prSet custT="1"/>
      <dgm:spPr/>
      <dgm:t>
        <a:bodyPr/>
        <a:lstStyle/>
        <a:p>
          <a:r>
            <a:rPr lang="en-AU" sz="900" b="1" i="0" baseline="0"/>
            <a:t>A dedicated PCA giving set </a:t>
          </a:r>
          <a:r>
            <a:rPr lang="en-AU" sz="900" b="0" i="0" baseline="0"/>
            <a:t>with anti-reflux and anti-siphon device must be used</a:t>
          </a:r>
          <a:endParaRPr lang="en-US" sz="900"/>
        </a:p>
      </dgm:t>
    </dgm:pt>
    <dgm:pt modelId="{CB23BBC2-FD69-4292-A9AE-C7947469FD12}" type="parTrans" cxnId="{DC30B4FD-9E1E-4172-BD14-9B2AEBF36F25}">
      <dgm:prSet/>
      <dgm:spPr/>
      <dgm:t>
        <a:bodyPr/>
        <a:lstStyle/>
        <a:p>
          <a:endParaRPr lang="en-US" sz="900"/>
        </a:p>
      </dgm:t>
    </dgm:pt>
    <dgm:pt modelId="{4A2BD136-B454-45DE-8A8A-BFBDEE945E3F}" type="sibTrans" cxnId="{DC30B4FD-9E1E-4172-BD14-9B2AEBF36F25}">
      <dgm:prSet/>
      <dgm:spPr/>
      <dgm:t>
        <a:bodyPr/>
        <a:lstStyle/>
        <a:p>
          <a:endParaRPr lang="en-US" sz="900"/>
        </a:p>
      </dgm:t>
    </dgm:pt>
    <dgm:pt modelId="{4DD31757-CD1F-46D0-A554-C5666FB60A68}" type="pres">
      <dgm:prSet presAssocID="{6870A54C-E001-4279-9D3F-1136D8700462}" presName="diagram" presStyleCnt="0">
        <dgm:presLayoutVars>
          <dgm:dir/>
          <dgm:resizeHandles val="exact"/>
        </dgm:presLayoutVars>
      </dgm:prSet>
      <dgm:spPr/>
    </dgm:pt>
    <dgm:pt modelId="{0565C8F5-33E6-435B-A48C-3CA6646A78A1}" type="pres">
      <dgm:prSet presAssocID="{7CF92293-91CC-4388-9A2B-778AC2A14D55}" presName="node" presStyleLbl="node1" presStyleIdx="0" presStyleCnt="10" custScaleX="123427" custScaleY="140664">
        <dgm:presLayoutVars>
          <dgm:bulletEnabled val="1"/>
        </dgm:presLayoutVars>
      </dgm:prSet>
      <dgm:spPr/>
    </dgm:pt>
    <dgm:pt modelId="{8720A7AA-3067-4E20-886D-B941B0E6DA0B}" type="pres">
      <dgm:prSet presAssocID="{7372EEA1-2519-4572-850E-77C9FB2FA34A}" presName="sibTrans" presStyleCnt="0"/>
      <dgm:spPr/>
    </dgm:pt>
    <dgm:pt modelId="{76F60C66-6161-48EF-B135-0B51EE5485AA}" type="pres">
      <dgm:prSet presAssocID="{DD4A87BA-B24C-4B8F-A3A5-9126605A9366}" presName="node" presStyleLbl="node1" presStyleIdx="1" presStyleCnt="10" custScaleX="123427" custScaleY="140664">
        <dgm:presLayoutVars>
          <dgm:bulletEnabled val="1"/>
        </dgm:presLayoutVars>
      </dgm:prSet>
      <dgm:spPr/>
    </dgm:pt>
    <dgm:pt modelId="{E6B83D34-F841-4F44-907A-CC66AC4A475F}" type="pres">
      <dgm:prSet presAssocID="{93346290-1975-4660-A494-C7DCC432B8B5}" presName="sibTrans" presStyleCnt="0"/>
      <dgm:spPr/>
    </dgm:pt>
    <dgm:pt modelId="{32DCB5DF-3572-4B78-889A-17D3050AD9ED}" type="pres">
      <dgm:prSet presAssocID="{29E7D363-38E4-42D0-9E93-8E2A6901B793}" presName="node" presStyleLbl="node1" presStyleIdx="2" presStyleCnt="10" custScaleX="123427" custScaleY="140664">
        <dgm:presLayoutVars>
          <dgm:bulletEnabled val="1"/>
        </dgm:presLayoutVars>
      </dgm:prSet>
      <dgm:spPr/>
    </dgm:pt>
    <dgm:pt modelId="{9983356E-1D4B-464B-94EA-CE0D11F3A4BC}" type="pres">
      <dgm:prSet presAssocID="{C1670A5F-3B5C-44C3-A42E-51BC47C1A511}" presName="sibTrans" presStyleCnt="0"/>
      <dgm:spPr/>
    </dgm:pt>
    <dgm:pt modelId="{3689AC8C-261D-48D8-875D-0545A8A38DB8}" type="pres">
      <dgm:prSet presAssocID="{C41A63F7-41F5-45C8-91A1-8BD696B43BC9}" presName="node" presStyleLbl="node1" presStyleIdx="3" presStyleCnt="10" custScaleX="123427" custScaleY="140664">
        <dgm:presLayoutVars>
          <dgm:bulletEnabled val="1"/>
        </dgm:presLayoutVars>
      </dgm:prSet>
      <dgm:spPr/>
    </dgm:pt>
    <dgm:pt modelId="{D909F748-999C-4BA1-86FA-099C03633DBB}" type="pres">
      <dgm:prSet presAssocID="{067E7353-81F5-4B43-A5FE-FBE3E1D474A1}" presName="sibTrans" presStyleCnt="0"/>
      <dgm:spPr/>
    </dgm:pt>
    <dgm:pt modelId="{7244E015-540A-4499-920B-B3A88431FA06}" type="pres">
      <dgm:prSet presAssocID="{0F3115D9-72A4-4BF3-9C66-E7CE31D1DC4D}" presName="node" presStyleLbl="node1" presStyleIdx="4" presStyleCnt="10" custScaleX="123427" custScaleY="140664">
        <dgm:presLayoutVars>
          <dgm:bulletEnabled val="1"/>
        </dgm:presLayoutVars>
      </dgm:prSet>
      <dgm:spPr/>
    </dgm:pt>
    <dgm:pt modelId="{7EE3B390-E7E4-4F67-83C9-3457C764BAF7}" type="pres">
      <dgm:prSet presAssocID="{29AE0712-20D4-49E2-A1EC-6E7BECD649E5}" presName="sibTrans" presStyleCnt="0"/>
      <dgm:spPr/>
    </dgm:pt>
    <dgm:pt modelId="{CCFF28C4-8CB5-48D3-AA9C-04A5F3B2A11F}" type="pres">
      <dgm:prSet presAssocID="{5B79E204-4CF3-440B-B92C-0F3E413D8A49}" presName="node" presStyleLbl="node1" presStyleIdx="5" presStyleCnt="10" custScaleX="123427" custScaleY="140664">
        <dgm:presLayoutVars>
          <dgm:bulletEnabled val="1"/>
        </dgm:presLayoutVars>
      </dgm:prSet>
      <dgm:spPr/>
    </dgm:pt>
    <dgm:pt modelId="{052A4BDF-6773-4E21-A76D-B7808004DE01}" type="pres">
      <dgm:prSet presAssocID="{8D9AE048-D32F-4AC4-BE8F-FEC34078735D}" presName="sibTrans" presStyleCnt="0"/>
      <dgm:spPr/>
    </dgm:pt>
    <dgm:pt modelId="{BD6488DB-BB3B-4184-98F4-E1F9D2004135}" type="pres">
      <dgm:prSet presAssocID="{F9E8CEEC-E61D-4CEB-B5BD-6148D060F122}" presName="node" presStyleLbl="node1" presStyleIdx="6" presStyleCnt="10" custScaleX="123427" custScaleY="140664">
        <dgm:presLayoutVars>
          <dgm:bulletEnabled val="1"/>
        </dgm:presLayoutVars>
      </dgm:prSet>
      <dgm:spPr/>
    </dgm:pt>
    <dgm:pt modelId="{783DA6E2-C039-4474-A24F-661AB11113A4}" type="pres">
      <dgm:prSet presAssocID="{DEE15DB4-3765-4A6F-92DD-1A9F00386455}" presName="sibTrans" presStyleCnt="0"/>
      <dgm:spPr/>
    </dgm:pt>
    <dgm:pt modelId="{EA1A65FA-39DF-465D-A83E-B5FCFE7ABB17}" type="pres">
      <dgm:prSet presAssocID="{1D9CF23B-DAB7-4C34-BBB7-C3FE075AE592}" presName="node" presStyleLbl="node1" presStyleIdx="7" presStyleCnt="10" custScaleX="123427" custScaleY="140664">
        <dgm:presLayoutVars>
          <dgm:bulletEnabled val="1"/>
        </dgm:presLayoutVars>
      </dgm:prSet>
      <dgm:spPr/>
    </dgm:pt>
    <dgm:pt modelId="{7B9FE43A-9833-47A2-94A0-63A0C97585E2}" type="pres">
      <dgm:prSet presAssocID="{847E55F5-6DFC-44EF-8E09-14091CE39DBA}" presName="sibTrans" presStyleCnt="0"/>
      <dgm:spPr/>
    </dgm:pt>
    <dgm:pt modelId="{63882D01-1FCF-4463-8D56-1FA61B757C24}" type="pres">
      <dgm:prSet presAssocID="{0D2D8A07-45CB-4244-A04E-E32F0C64644E}" presName="node" presStyleLbl="node1" presStyleIdx="8" presStyleCnt="10" custScaleX="123427" custScaleY="140664">
        <dgm:presLayoutVars>
          <dgm:bulletEnabled val="1"/>
        </dgm:presLayoutVars>
      </dgm:prSet>
      <dgm:spPr/>
    </dgm:pt>
    <dgm:pt modelId="{DB247C23-6D01-4169-877C-8A27A8711C9B}" type="pres">
      <dgm:prSet presAssocID="{4767390B-022D-433B-904A-5405AF8C8AB7}" presName="sibTrans" presStyleCnt="0"/>
      <dgm:spPr/>
    </dgm:pt>
    <dgm:pt modelId="{EC914571-36BC-470E-80CD-69DAF29F4FB9}" type="pres">
      <dgm:prSet presAssocID="{1C1BF880-7FD3-4576-8012-8CDEC02356FB}" presName="node" presStyleLbl="node1" presStyleIdx="9" presStyleCnt="10" custScaleX="123427" custScaleY="140664">
        <dgm:presLayoutVars>
          <dgm:bulletEnabled val="1"/>
        </dgm:presLayoutVars>
      </dgm:prSet>
      <dgm:spPr/>
    </dgm:pt>
  </dgm:ptLst>
  <dgm:cxnLst>
    <dgm:cxn modelId="{110A5414-4D15-464A-AEE7-48A3BBB15B02}" type="presOf" srcId="{7CF92293-91CC-4388-9A2B-778AC2A14D55}" destId="{0565C8F5-33E6-435B-A48C-3CA6646A78A1}" srcOrd="0" destOrd="0" presId="urn:microsoft.com/office/officeart/2005/8/layout/default"/>
    <dgm:cxn modelId="{B9DA692F-DA1A-4268-86BB-B4AA8EF3FBCA}" type="presOf" srcId="{DD4A87BA-B24C-4B8F-A3A5-9126605A9366}" destId="{76F60C66-6161-48EF-B135-0B51EE5485AA}" srcOrd="0" destOrd="0" presId="urn:microsoft.com/office/officeart/2005/8/layout/default"/>
    <dgm:cxn modelId="{87E1AA40-61A6-45FF-8758-EC76CA2156A7}" srcId="{6870A54C-E001-4279-9D3F-1136D8700462}" destId="{5B79E204-4CF3-440B-B92C-0F3E413D8A49}" srcOrd="5" destOrd="0" parTransId="{9503FEA5-0E6A-423B-9B06-6D2DB35BF515}" sibTransId="{8D9AE048-D32F-4AC4-BE8F-FEC34078735D}"/>
    <dgm:cxn modelId="{A34B4F5D-E944-4D57-9436-744DF7C16BEA}" type="presOf" srcId="{29E7D363-38E4-42D0-9E93-8E2A6901B793}" destId="{32DCB5DF-3572-4B78-889A-17D3050AD9ED}" srcOrd="0" destOrd="0" presId="urn:microsoft.com/office/officeart/2005/8/layout/default"/>
    <dgm:cxn modelId="{C0CC7C62-9202-4B99-82B2-E20EF9B312A7}" type="presOf" srcId="{1D9CF23B-DAB7-4C34-BBB7-C3FE075AE592}" destId="{EA1A65FA-39DF-465D-A83E-B5FCFE7ABB17}" srcOrd="0" destOrd="0" presId="urn:microsoft.com/office/officeart/2005/8/layout/default"/>
    <dgm:cxn modelId="{BA74056C-10FE-485D-8CE7-3ABD76A83F2E}" srcId="{6870A54C-E001-4279-9D3F-1136D8700462}" destId="{0D2D8A07-45CB-4244-A04E-E32F0C64644E}" srcOrd="8" destOrd="0" parTransId="{99F9487A-7B71-4295-8B1C-77D477257776}" sibTransId="{4767390B-022D-433B-904A-5405AF8C8AB7}"/>
    <dgm:cxn modelId="{E5816275-A70A-4FEC-808D-5BC0D3610ECD}" type="presOf" srcId="{F9E8CEEC-E61D-4CEB-B5BD-6148D060F122}" destId="{BD6488DB-BB3B-4184-98F4-E1F9D2004135}" srcOrd="0" destOrd="0" presId="urn:microsoft.com/office/officeart/2005/8/layout/default"/>
    <dgm:cxn modelId="{51EF317D-822A-48A0-A87C-6879796009AF}" type="presOf" srcId="{6870A54C-E001-4279-9D3F-1136D8700462}" destId="{4DD31757-CD1F-46D0-A554-C5666FB60A68}" srcOrd="0" destOrd="0" presId="urn:microsoft.com/office/officeart/2005/8/layout/default"/>
    <dgm:cxn modelId="{07C9AA7D-5830-4BC0-B0C7-A239A221E5B8}" srcId="{6870A54C-E001-4279-9D3F-1136D8700462}" destId="{F9E8CEEC-E61D-4CEB-B5BD-6148D060F122}" srcOrd="6" destOrd="0" parTransId="{C44D4516-F658-4BEF-B207-DBF4AAA31ECD}" sibTransId="{DEE15DB4-3765-4A6F-92DD-1A9F00386455}"/>
    <dgm:cxn modelId="{B8F50998-0DD2-4D77-9CB6-E0F02E081542}" srcId="{6870A54C-E001-4279-9D3F-1136D8700462}" destId="{C41A63F7-41F5-45C8-91A1-8BD696B43BC9}" srcOrd="3" destOrd="0" parTransId="{3BAD9837-925F-413F-9785-B5BD00592229}" sibTransId="{067E7353-81F5-4B43-A5FE-FBE3E1D474A1}"/>
    <dgm:cxn modelId="{6441058E-E742-4D1C-B981-6F45CB748BDE}" srcId="{6870A54C-E001-4279-9D3F-1136D8700462}" destId="{29E7D363-38E4-42D0-9E93-8E2A6901B793}" srcOrd="2" destOrd="0" parTransId="{2E68A8D6-B147-438B-BBEC-7E0778625517}" sibTransId="{C1670A5F-3B5C-44C3-A42E-51BC47C1A511}"/>
    <dgm:cxn modelId="{7334A2AE-9C4D-407A-A17B-56E7FFA6C25C}" type="presOf" srcId="{5B79E204-4CF3-440B-B92C-0F3E413D8A49}" destId="{CCFF28C4-8CB5-48D3-AA9C-04A5F3B2A11F}" srcOrd="0" destOrd="0" presId="urn:microsoft.com/office/officeart/2005/8/layout/default"/>
    <dgm:cxn modelId="{4C5EE0B0-D6D4-45E6-A026-1F1769F0D837}" srcId="{6870A54C-E001-4279-9D3F-1136D8700462}" destId="{DD4A87BA-B24C-4B8F-A3A5-9126605A9366}" srcOrd="1" destOrd="0" parTransId="{BC464110-AB2E-46ED-B639-BF2A5A0626CF}" sibTransId="{93346290-1975-4660-A494-C7DCC432B8B5}"/>
    <dgm:cxn modelId="{E563BAB1-6A99-4B1F-B559-AA4077A58300}" type="presOf" srcId="{C41A63F7-41F5-45C8-91A1-8BD696B43BC9}" destId="{3689AC8C-261D-48D8-875D-0545A8A38DB8}" srcOrd="0" destOrd="0" presId="urn:microsoft.com/office/officeart/2005/8/layout/default"/>
    <dgm:cxn modelId="{01AEC0B3-E850-42DA-88C6-FD01CBCCF886}" type="presOf" srcId="{0D2D8A07-45CB-4244-A04E-E32F0C64644E}" destId="{63882D01-1FCF-4463-8D56-1FA61B757C24}" srcOrd="0" destOrd="0" presId="urn:microsoft.com/office/officeart/2005/8/layout/default"/>
    <dgm:cxn modelId="{28A8FDBA-64A8-4AC8-9B1B-619150015C34}" type="presOf" srcId="{1C1BF880-7FD3-4576-8012-8CDEC02356FB}" destId="{EC914571-36BC-470E-80CD-69DAF29F4FB9}" srcOrd="0" destOrd="0" presId="urn:microsoft.com/office/officeart/2005/8/layout/default"/>
    <dgm:cxn modelId="{3ECB83C7-A4BC-4E55-A60A-5201A9732848}" srcId="{6870A54C-E001-4279-9D3F-1136D8700462}" destId="{0F3115D9-72A4-4BF3-9C66-E7CE31D1DC4D}" srcOrd="4" destOrd="0" parTransId="{11134846-EC92-422F-8A04-5CCC38DD8B8E}" sibTransId="{29AE0712-20D4-49E2-A1EC-6E7BECD649E5}"/>
    <dgm:cxn modelId="{3891B1EC-8B3B-4A24-A0CF-74D14C7C475B}" type="presOf" srcId="{0F3115D9-72A4-4BF3-9C66-E7CE31D1DC4D}" destId="{7244E015-540A-4499-920B-B3A88431FA06}" srcOrd="0" destOrd="0" presId="urn:microsoft.com/office/officeart/2005/8/layout/default"/>
    <dgm:cxn modelId="{A6AF22CD-4B95-4C63-BE4D-5948C78E2DEB}" srcId="{6870A54C-E001-4279-9D3F-1136D8700462}" destId="{1D9CF23B-DAB7-4C34-BBB7-C3FE075AE592}" srcOrd="7" destOrd="0" parTransId="{B3F32A6F-FE9D-44ED-BF77-33735DA02DF2}" sibTransId="{847E55F5-6DFC-44EF-8E09-14091CE39DBA}"/>
    <dgm:cxn modelId="{CF2A2EF9-F0FE-4C1D-A719-8C8A0BEA4664}" srcId="{6870A54C-E001-4279-9D3F-1136D8700462}" destId="{7CF92293-91CC-4388-9A2B-778AC2A14D55}" srcOrd="0" destOrd="0" parTransId="{301F4FBC-6551-4483-BFEB-02891563416B}" sibTransId="{7372EEA1-2519-4572-850E-77C9FB2FA34A}"/>
    <dgm:cxn modelId="{DC30B4FD-9E1E-4172-BD14-9B2AEBF36F25}" srcId="{6870A54C-E001-4279-9D3F-1136D8700462}" destId="{1C1BF880-7FD3-4576-8012-8CDEC02356FB}" srcOrd="9" destOrd="0" parTransId="{CB23BBC2-FD69-4292-A9AE-C7947469FD12}" sibTransId="{4A2BD136-B454-45DE-8A8A-BFBDEE945E3F}"/>
    <dgm:cxn modelId="{A5634F03-9369-4B8A-B17F-483F73128A15}" type="presParOf" srcId="{4DD31757-CD1F-46D0-A554-C5666FB60A68}" destId="{0565C8F5-33E6-435B-A48C-3CA6646A78A1}" srcOrd="0" destOrd="0" presId="urn:microsoft.com/office/officeart/2005/8/layout/default"/>
    <dgm:cxn modelId="{D458026C-D2BD-4FEC-B2AA-5D75B8ACF1D1}" type="presParOf" srcId="{4DD31757-CD1F-46D0-A554-C5666FB60A68}" destId="{8720A7AA-3067-4E20-886D-B941B0E6DA0B}" srcOrd="1" destOrd="0" presId="urn:microsoft.com/office/officeart/2005/8/layout/default"/>
    <dgm:cxn modelId="{CCF65D3B-7611-4784-82F5-62A47B1D296E}" type="presParOf" srcId="{4DD31757-CD1F-46D0-A554-C5666FB60A68}" destId="{76F60C66-6161-48EF-B135-0B51EE5485AA}" srcOrd="2" destOrd="0" presId="urn:microsoft.com/office/officeart/2005/8/layout/default"/>
    <dgm:cxn modelId="{4A0686F4-810B-4421-AC16-47BCA1A1C1A4}" type="presParOf" srcId="{4DD31757-CD1F-46D0-A554-C5666FB60A68}" destId="{E6B83D34-F841-4F44-907A-CC66AC4A475F}" srcOrd="3" destOrd="0" presId="urn:microsoft.com/office/officeart/2005/8/layout/default"/>
    <dgm:cxn modelId="{6E253841-84D7-426E-9924-654B6D01BD73}" type="presParOf" srcId="{4DD31757-CD1F-46D0-A554-C5666FB60A68}" destId="{32DCB5DF-3572-4B78-889A-17D3050AD9ED}" srcOrd="4" destOrd="0" presId="urn:microsoft.com/office/officeart/2005/8/layout/default"/>
    <dgm:cxn modelId="{039831F6-A19A-43E8-84B7-2AA3DDD9C8FB}" type="presParOf" srcId="{4DD31757-CD1F-46D0-A554-C5666FB60A68}" destId="{9983356E-1D4B-464B-94EA-CE0D11F3A4BC}" srcOrd="5" destOrd="0" presId="urn:microsoft.com/office/officeart/2005/8/layout/default"/>
    <dgm:cxn modelId="{2CC3D82A-3FB9-4C84-BFC5-1E2D2B861E5D}" type="presParOf" srcId="{4DD31757-CD1F-46D0-A554-C5666FB60A68}" destId="{3689AC8C-261D-48D8-875D-0545A8A38DB8}" srcOrd="6" destOrd="0" presId="urn:microsoft.com/office/officeart/2005/8/layout/default"/>
    <dgm:cxn modelId="{466F4D2C-CB85-4513-AF5F-858F4F63D656}" type="presParOf" srcId="{4DD31757-CD1F-46D0-A554-C5666FB60A68}" destId="{D909F748-999C-4BA1-86FA-099C03633DBB}" srcOrd="7" destOrd="0" presId="urn:microsoft.com/office/officeart/2005/8/layout/default"/>
    <dgm:cxn modelId="{F9DA1AD7-9143-49DD-BA3F-D27C1DDD187B}" type="presParOf" srcId="{4DD31757-CD1F-46D0-A554-C5666FB60A68}" destId="{7244E015-540A-4499-920B-B3A88431FA06}" srcOrd="8" destOrd="0" presId="urn:microsoft.com/office/officeart/2005/8/layout/default"/>
    <dgm:cxn modelId="{395A8F45-2C74-47A6-A259-DD2CB9B0755C}" type="presParOf" srcId="{4DD31757-CD1F-46D0-A554-C5666FB60A68}" destId="{7EE3B390-E7E4-4F67-83C9-3457C764BAF7}" srcOrd="9" destOrd="0" presId="urn:microsoft.com/office/officeart/2005/8/layout/default"/>
    <dgm:cxn modelId="{927612EF-3173-4707-A3AB-37602623F676}" type="presParOf" srcId="{4DD31757-CD1F-46D0-A554-C5666FB60A68}" destId="{CCFF28C4-8CB5-48D3-AA9C-04A5F3B2A11F}" srcOrd="10" destOrd="0" presId="urn:microsoft.com/office/officeart/2005/8/layout/default"/>
    <dgm:cxn modelId="{74DA9FF3-AC5B-491C-AC7F-67BBD2EE55B2}" type="presParOf" srcId="{4DD31757-CD1F-46D0-A554-C5666FB60A68}" destId="{052A4BDF-6773-4E21-A76D-B7808004DE01}" srcOrd="11" destOrd="0" presId="urn:microsoft.com/office/officeart/2005/8/layout/default"/>
    <dgm:cxn modelId="{493E9269-6C93-4694-BE0C-498C00B7E7E3}" type="presParOf" srcId="{4DD31757-CD1F-46D0-A554-C5666FB60A68}" destId="{BD6488DB-BB3B-4184-98F4-E1F9D2004135}" srcOrd="12" destOrd="0" presId="urn:microsoft.com/office/officeart/2005/8/layout/default"/>
    <dgm:cxn modelId="{4AE41738-0471-41BD-8CA3-B9A407036580}" type="presParOf" srcId="{4DD31757-CD1F-46D0-A554-C5666FB60A68}" destId="{783DA6E2-C039-4474-A24F-661AB11113A4}" srcOrd="13" destOrd="0" presId="urn:microsoft.com/office/officeart/2005/8/layout/default"/>
    <dgm:cxn modelId="{353E979E-1312-418D-B00F-DF2061C79B8C}" type="presParOf" srcId="{4DD31757-CD1F-46D0-A554-C5666FB60A68}" destId="{EA1A65FA-39DF-465D-A83E-B5FCFE7ABB17}" srcOrd="14" destOrd="0" presId="urn:microsoft.com/office/officeart/2005/8/layout/default"/>
    <dgm:cxn modelId="{98B3FA99-6BA7-4916-870D-746E361C6F96}" type="presParOf" srcId="{4DD31757-CD1F-46D0-A554-C5666FB60A68}" destId="{7B9FE43A-9833-47A2-94A0-63A0C97585E2}" srcOrd="15" destOrd="0" presId="urn:microsoft.com/office/officeart/2005/8/layout/default"/>
    <dgm:cxn modelId="{C831390E-0EE1-45A6-86AA-B6B6BAA295F1}" type="presParOf" srcId="{4DD31757-CD1F-46D0-A554-C5666FB60A68}" destId="{63882D01-1FCF-4463-8D56-1FA61B757C24}" srcOrd="16" destOrd="0" presId="urn:microsoft.com/office/officeart/2005/8/layout/default"/>
    <dgm:cxn modelId="{D4174D90-32D7-4971-9F9E-0E4006A3AAF9}" type="presParOf" srcId="{4DD31757-CD1F-46D0-A554-C5666FB60A68}" destId="{DB247C23-6D01-4169-877C-8A27A8711C9B}" srcOrd="17" destOrd="0" presId="urn:microsoft.com/office/officeart/2005/8/layout/default"/>
    <dgm:cxn modelId="{E719DFDB-AE18-4805-8956-502C994DD5EF}" type="presParOf" srcId="{4DD31757-CD1F-46D0-A554-C5666FB60A68}" destId="{EC914571-36BC-470E-80CD-69DAF29F4FB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AE110-8547-40DA-B37B-A80D521EEF28}">
      <dsp:nvSpPr>
        <dsp:cNvPr id="0" name=""/>
        <dsp:cNvSpPr/>
      </dsp:nvSpPr>
      <dsp:spPr>
        <a:xfrm>
          <a:off x="139132" y="536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0" i="0" kern="1200" baseline="0"/>
            <a:t>An endorsed policy or guideline for PCA (including specific paediatric information)</a:t>
          </a:r>
          <a:endParaRPr lang="en-US" sz="900" kern="1200"/>
        </a:p>
      </dsp:txBody>
      <dsp:txXfrm>
        <a:off x="139132" y="536"/>
        <a:ext cx="1232465" cy="739479"/>
      </dsp:txXfrm>
    </dsp:sp>
    <dsp:sp modelId="{DE1483D7-9FDD-43D9-8B69-7C3F44D6C012}">
      <dsp:nvSpPr>
        <dsp:cNvPr id="0" name=""/>
        <dsp:cNvSpPr/>
      </dsp:nvSpPr>
      <dsp:spPr>
        <a:xfrm>
          <a:off x="1494844" y="536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0" i="0" kern="1200" baseline="0"/>
            <a:t>A dedicated paediatric inpatient area (level 4 paediatric facilities)</a:t>
          </a:r>
          <a:endParaRPr lang="en-US" sz="900" kern="1200"/>
        </a:p>
      </dsp:txBody>
      <dsp:txXfrm>
        <a:off x="1494844" y="536"/>
        <a:ext cx="1232465" cy="739479"/>
      </dsp:txXfrm>
    </dsp:sp>
    <dsp:sp modelId="{DAFC0859-940F-4A06-A412-02B712657C90}">
      <dsp:nvSpPr>
        <dsp:cNvPr id="0" name=""/>
        <dsp:cNvSpPr/>
      </dsp:nvSpPr>
      <dsp:spPr>
        <a:xfrm>
          <a:off x="2850556" y="536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0" i="0" kern="1200" baseline="0"/>
            <a:t>Adequate provision of</a:t>
          </a:r>
          <a:br>
            <a:rPr lang="en-AU" sz="900" b="0" i="0" kern="1200" baseline="0"/>
          </a:br>
          <a:r>
            <a:rPr lang="en-AU" sz="900" b="1" i="0" kern="1200" baseline="0"/>
            <a:t>onsite 24/7                      medical cover</a:t>
          </a:r>
          <a:endParaRPr lang="en-US" sz="900" b="1" kern="1200"/>
        </a:p>
      </dsp:txBody>
      <dsp:txXfrm>
        <a:off x="2850556" y="536"/>
        <a:ext cx="1232465" cy="739479"/>
      </dsp:txXfrm>
    </dsp:sp>
    <dsp:sp modelId="{EEA9F535-B1B5-4D26-9156-138EC1E7AC28}">
      <dsp:nvSpPr>
        <dsp:cNvPr id="0" name=""/>
        <dsp:cNvSpPr/>
      </dsp:nvSpPr>
      <dsp:spPr>
        <a:xfrm>
          <a:off x="4206268" y="536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0" i="0" kern="1200" baseline="0"/>
            <a:t>Escalation of </a:t>
          </a:r>
          <a:br>
            <a:rPr lang="en-AU" sz="900" b="0" i="0" kern="1200" baseline="0"/>
          </a:br>
          <a:r>
            <a:rPr lang="en-AU" sz="900" b="0" i="0" kern="1200" baseline="0"/>
            <a:t>care procedures</a:t>
          </a:r>
          <a:endParaRPr lang="en-US" sz="900" kern="1200"/>
        </a:p>
      </dsp:txBody>
      <dsp:txXfrm>
        <a:off x="4206268" y="536"/>
        <a:ext cx="1232465" cy="739479"/>
      </dsp:txXfrm>
    </dsp:sp>
    <dsp:sp modelId="{99FC5F10-46F8-49F6-BF78-8250986FE9E5}">
      <dsp:nvSpPr>
        <dsp:cNvPr id="0" name=""/>
        <dsp:cNvSpPr/>
      </dsp:nvSpPr>
      <dsp:spPr>
        <a:xfrm>
          <a:off x="5561980" y="536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0" i="0" kern="1200" baseline="0"/>
            <a:t>Adequate provision of nursing staff to provide paediatric high or close observation care</a:t>
          </a:r>
          <a:endParaRPr lang="en-US" sz="900" kern="1200"/>
        </a:p>
      </dsp:txBody>
      <dsp:txXfrm>
        <a:off x="5561980" y="536"/>
        <a:ext cx="1232465" cy="739479"/>
      </dsp:txXfrm>
    </dsp:sp>
    <dsp:sp modelId="{B233A9BD-123E-4E24-8758-3962AF47EAE3}">
      <dsp:nvSpPr>
        <dsp:cNvPr id="0" name=""/>
        <dsp:cNvSpPr/>
      </dsp:nvSpPr>
      <dsp:spPr>
        <a:xfrm>
          <a:off x="6917691" y="536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0" i="0" kern="1200" baseline="0"/>
            <a:t>Appropriately trained staff in care of paediatric patients and PCA or NCA</a:t>
          </a:r>
          <a:endParaRPr lang="en-US" sz="900" kern="1200"/>
        </a:p>
      </dsp:txBody>
      <dsp:txXfrm>
        <a:off x="6917691" y="536"/>
        <a:ext cx="1232465" cy="739479"/>
      </dsp:txXfrm>
    </dsp:sp>
    <dsp:sp modelId="{BB8C9244-1F4E-44F2-B2AA-242C581D0AE6}">
      <dsp:nvSpPr>
        <dsp:cNvPr id="0" name=""/>
        <dsp:cNvSpPr/>
      </dsp:nvSpPr>
      <dsp:spPr>
        <a:xfrm>
          <a:off x="139132" y="863262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0" i="0" kern="1200" baseline="0"/>
            <a:t>Specification of the range of procedures and criteria to be supported through PCA or NCA </a:t>
          </a:r>
          <a:endParaRPr lang="en-US" sz="900" kern="1200"/>
        </a:p>
      </dsp:txBody>
      <dsp:txXfrm>
        <a:off x="139132" y="863262"/>
        <a:ext cx="1232465" cy="739479"/>
      </dsp:txXfrm>
    </dsp:sp>
    <dsp:sp modelId="{B87FF702-61D9-4EF8-9B10-87CB6991BBDE}">
      <dsp:nvSpPr>
        <dsp:cNvPr id="0" name=""/>
        <dsp:cNvSpPr/>
      </dsp:nvSpPr>
      <dsp:spPr>
        <a:xfrm>
          <a:off x="1494844" y="863262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50" b="0" i="0" kern="1200" baseline="0"/>
            <a:t>Selection criteria of patient suitable or unsuitable for paediatric PCA/NCA e.g. cognitive ability of the child</a:t>
          </a:r>
          <a:endParaRPr lang="en-US" sz="850" kern="1200"/>
        </a:p>
      </dsp:txBody>
      <dsp:txXfrm>
        <a:off x="1494844" y="863262"/>
        <a:ext cx="1232465" cy="739479"/>
      </dsp:txXfrm>
    </dsp:sp>
    <dsp:sp modelId="{5D5C462B-7455-4348-9DAF-FB4AF6F7B297}">
      <dsp:nvSpPr>
        <dsp:cNvPr id="0" name=""/>
        <dsp:cNvSpPr/>
      </dsp:nvSpPr>
      <dsp:spPr>
        <a:xfrm>
          <a:off x="2850556" y="863262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0" i="0" kern="1200" baseline="0"/>
            <a:t>Appropriate paediatric oxygen therapy</a:t>
          </a:r>
          <a:endParaRPr lang="en-US" sz="900" kern="1200"/>
        </a:p>
      </dsp:txBody>
      <dsp:txXfrm>
        <a:off x="2850556" y="863262"/>
        <a:ext cx="1232465" cy="739479"/>
      </dsp:txXfrm>
    </dsp:sp>
    <dsp:sp modelId="{E89A62C4-4F9A-4694-AE07-B4D1096E429B}">
      <dsp:nvSpPr>
        <dsp:cNvPr id="0" name=""/>
        <dsp:cNvSpPr/>
      </dsp:nvSpPr>
      <dsp:spPr>
        <a:xfrm>
          <a:off x="4206268" y="863262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0" i="0" kern="1200" baseline="0"/>
            <a:t>Continuous oxygen saturation monitoring</a:t>
          </a:r>
          <a:endParaRPr lang="en-US" sz="900" kern="1200"/>
        </a:p>
      </dsp:txBody>
      <dsp:txXfrm>
        <a:off x="4206268" y="863262"/>
        <a:ext cx="1232465" cy="739479"/>
      </dsp:txXfrm>
    </dsp:sp>
    <dsp:sp modelId="{FB6F2EE2-D845-43A2-A8D1-0CD7942E1529}">
      <dsp:nvSpPr>
        <dsp:cNvPr id="0" name=""/>
        <dsp:cNvSpPr/>
      </dsp:nvSpPr>
      <dsp:spPr>
        <a:xfrm>
          <a:off x="5561980" y="863262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0" i="0" kern="1200" baseline="0"/>
            <a:t>Accurate monitoring of fluid infusion rate and balance </a:t>
          </a:r>
          <a:endParaRPr lang="en-US" sz="900" kern="1200"/>
        </a:p>
      </dsp:txBody>
      <dsp:txXfrm>
        <a:off x="5561980" y="863262"/>
        <a:ext cx="1232465" cy="739479"/>
      </dsp:txXfrm>
    </dsp:sp>
    <dsp:sp modelId="{028FA0AA-AB01-45C3-BFD2-64FF6E45B36D}">
      <dsp:nvSpPr>
        <dsp:cNvPr id="0" name=""/>
        <dsp:cNvSpPr/>
      </dsp:nvSpPr>
      <dsp:spPr>
        <a:xfrm>
          <a:off x="6917691" y="863262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0" i="0" kern="1200" baseline="0"/>
            <a:t>Accurate monitoring of intravenous (IV) lines for occlusion</a:t>
          </a:r>
          <a:endParaRPr lang="en-US" sz="900" kern="1200"/>
        </a:p>
      </dsp:txBody>
      <dsp:txXfrm>
        <a:off x="6917691" y="863262"/>
        <a:ext cx="1232465" cy="739479"/>
      </dsp:txXfrm>
    </dsp:sp>
    <dsp:sp modelId="{18CD2A9C-1615-4825-A82C-D18BBE899A34}">
      <dsp:nvSpPr>
        <dsp:cNvPr id="0" name=""/>
        <dsp:cNvSpPr/>
      </dsp:nvSpPr>
      <dsp:spPr>
        <a:xfrm>
          <a:off x="139132" y="1725988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0" i="0" kern="1200" baseline="0"/>
            <a:t>Background IV fluids (TKVO) running with paediatric PCA or NCA</a:t>
          </a:r>
          <a:endParaRPr lang="en-US" sz="900" kern="1200"/>
        </a:p>
      </dsp:txBody>
      <dsp:txXfrm>
        <a:off x="139132" y="1725988"/>
        <a:ext cx="1232465" cy="739479"/>
      </dsp:txXfrm>
    </dsp:sp>
    <dsp:sp modelId="{96F523B7-A851-4DDD-AB8B-8B00148BF21C}">
      <dsp:nvSpPr>
        <dsp:cNvPr id="0" name=""/>
        <dsp:cNvSpPr/>
      </dsp:nvSpPr>
      <dsp:spPr>
        <a:xfrm>
          <a:off x="1494844" y="1725988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0" i="0" kern="1200" baseline="0"/>
            <a:t>Administration of paediatric PCA using syringes and/or bags</a:t>
          </a:r>
          <a:endParaRPr lang="en-US" sz="900" kern="1200"/>
        </a:p>
      </dsp:txBody>
      <dsp:txXfrm>
        <a:off x="1494844" y="1725988"/>
        <a:ext cx="1232465" cy="739479"/>
      </dsp:txXfrm>
    </dsp:sp>
    <dsp:sp modelId="{6FC98095-51FB-481D-B309-FDFA3985E56B}">
      <dsp:nvSpPr>
        <dsp:cNvPr id="0" name=""/>
        <dsp:cNvSpPr/>
      </dsp:nvSpPr>
      <dsp:spPr>
        <a:xfrm>
          <a:off x="2850556" y="1725988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0" i="0" kern="1200" baseline="0"/>
            <a:t>No other opioids or sedatives to be administered unless ordered by the Acute Pain Service or equivalent medical officer</a:t>
          </a:r>
          <a:endParaRPr lang="en-US" sz="800" kern="1200"/>
        </a:p>
      </dsp:txBody>
      <dsp:txXfrm>
        <a:off x="2850556" y="1725988"/>
        <a:ext cx="1232465" cy="739479"/>
      </dsp:txXfrm>
    </dsp:sp>
    <dsp:sp modelId="{C3DE09DA-3382-403F-B652-77691EA91922}">
      <dsp:nvSpPr>
        <dsp:cNvPr id="0" name=""/>
        <dsp:cNvSpPr/>
      </dsp:nvSpPr>
      <dsp:spPr>
        <a:xfrm>
          <a:off x="4206268" y="1725988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0" i="0" kern="1200" baseline="0"/>
            <a:t>Provision of naloxone</a:t>
          </a:r>
          <a:endParaRPr lang="en-US" sz="900" kern="1200"/>
        </a:p>
      </dsp:txBody>
      <dsp:txXfrm>
        <a:off x="4206268" y="1725988"/>
        <a:ext cx="1232465" cy="739479"/>
      </dsp:txXfrm>
    </dsp:sp>
    <dsp:sp modelId="{B8566147-F9FF-423B-B039-251ABFC51043}">
      <dsp:nvSpPr>
        <dsp:cNvPr id="0" name=""/>
        <dsp:cNvSpPr/>
      </dsp:nvSpPr>
      <dsp:spPr>
        <a:xfrm>
          <a:off x="5561980" y="1725988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0" i="0" kern="1200" baseline="0"/>
            <a:t>Regular auditing of Paediatric PCA or NCA charts</a:t>
          </a:r>
          <a:endParaRPr lang="en-US" sz="900" kern="1200"/>
        </a:p>
      </dsp:txBody>
      <dsp:txXfrm>
        <a:off x="5561980" y="1725988"/>
        <a:ext cx="1232465" cy="739479"/>
      </dsp:txXfrm>
    </dsp:sp>
    <dsp:sp modelId="{D8862D34-B992-4032-85BE-530DD574CD11}">
      <dsp:nvSpPr>
        <dsp:cNvPr id="0" name=""/>
        <dsp:cNvSpPr/>
      </dsp:nvSpPr>
      <dsp:spPr>
        <a:xfrm>
          <a:off x="6917691" y="1725988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0" i="0" kern="1200" baseline="0"/>
            <a:t>Clinical incidence reviews</a:t>
          </a:r>
          <a:endParaRPr lang="en-US" sz="900" kern="1200"/>
        </a:p>
      </dsp:txBody>
      <dsp:txXfrm>
        <a:off x="6917691" y="1725988"/>
        <a:ext cx="1232465" cy="739479"/>
      </dsp:txXfrm>
    </dsp:sp>
    <dsp:sp modelId="{39A55B27-645B-46F6-9F3A-AD80BE63C884}">
      <dsp:nvSpPr>
        <dsp:cNvPr id="0" name=""/>
        <dsp:cNvSpPr/>
      </dsp:nvSpPr>
      <dsp:spPr>
        <a:xfrm>
          <a:off x="3528412" y="2588713"/>
          <a:ext cx="1232465" cy="73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0" i="0" kern="1200" baseline="0"/>
            <a:t>Minimum of daily review of patients by the Acute Pain Service or equivalent medical officer</a:t>
          </a:r>
          <a:endParaRPr lang="en-US" sz="800" kern="1200"/>
        </a:p>
      </dsp:txBody>
      <dsp:txXfrm>
        <a:off x="3528412" y="2588713"/>
        <a:ext cx="1232465" cy="739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D8D91-B30A-4243-A7F2-85369A31E141}">
      <dsp:nvSpPr>
        <dsp:cNvPr id="0" name=""/>
        <dsp:cNvSpPr/>
      </dsp:nvSpPr>
      <dsp:spPr>
        <a:xfrm>
          <a:off x="4050226" y="1496736"/>
          <a:ext cx="3351785" cy="290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57"/>
              </a:lnTo>
              <a:lnTo>
                <a:pt x="3351785" y="145357"/>
              </a:lnTo>
              <a:lnTo>
                <a:pt x="3351785" y="29071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37D35-8EA3-4D7B-B1C7-D2858D18D8E1}">
      <dsp:nvSpPr>
        <dsp:cNvPr id="0" name=""/>
        <dsp:cNvSpPr/>
      </dsp:nvSpPr>
      <dsp:spPr>
        <a:xfrm>
          <a:off x="4050226" y="1496736"/>
          <a:ext cx="1675892" cy="290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57"/>
              </a:lnTo>
              <a:lnTo>
                <a:pt x="1675892" y="145357"/>
              </a:lnTo>
              <a:lnTo>
                <a:pt x="1675892" y="29071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9D57B-E976-4B81-80A2-D3B89CA28675}">
      <dsp:nvSpPr>
        <dsp:cNvPr id="0" name=""/>
        <dsp:cNvSpPr/>
      </dsp:nvSpPr>
      <dsp:spPr>
        <a:xfrm>
          <a:off x="4004506" y="1496736"/>
          <a:ext cx="91440" cy="2907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357"/>
              </a:lnTo>
              <a:lnTo>
                <a:pt x="46543" y="145357"/>
              </a:lnTo>
              <a:lnTo>
                <a:pt x="46543" y="29071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325C7-A347-468C-B7E0-7E4D384538E8}">
      <dsp:nvSpPr>
        <dsp:cNvPr id="0" name=""/>
        <dsp:cNvSpPr/>
      </dsp:nvSpPr>
      <dsp:spPr>
        <a:xfrm>
          <a:off x="2375156" y="1496736"/>
          <a:ext cx="1675069" cy="290714"/>
        </a:xfrm>
        <a:custGeom>
          <a:avLst/>
          <a:gdLst/>
          <a:ahLst/>
          <a:cxnLst/>
          <a:rect l="0" t="0" r="0" b="0"/>
          <a:pathLst>
            <a:path>
              <a:moveTo>
                <a:pt x="1675069" y="0"/>
              </a:moveTo>
              <a:lnTo>
                <a:pt x="1675069" y="145357"/>
              </a:lnTo>
              <a:lnTo>
                <a:pt x="0" y="145357"/>
              </a:lnTo>
              <a:lnTo>
                <a:pt x="0" y="29071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AC056-BBF9-452A-972E-098E3E427B09}">
      <dsp:nvSpPr>
        <dsp:cNvPr id="0" name=""/>
        <dsp:cNvSpPr/>
      </dsp:nvSpPr>
      <dsp:spPr>
        <a:xfrm>
          <a:off x="698440" y="1496736"/>
          <a:ext cx="3351785" cy="290714"/>
        </a:xfrm>
        <a:custGeom>
          <a:avLst/>
          <a:gdLst/>
          <a:ahLst/>
          <a:cxnLst/>
          <a:rect l="0" t="0" r="0" b="0"/>
          <a:pathLst>
            <a:path>
              <a:moveTo>
                <a:pt x="3351785" y="0"/>
              </a:moveTo>
              <a:lnTo>
                <a:pt x="3351785" y="145357"/>
              </a:lnTo>
              <a:lnTo>
                <a:pt x="0" y="145357"/>
              </a:lnTo>
              <a:lnTo>
                <a:pt x="0" y="29071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8A20D-CF0E-4735-9EBD-84F13A43770A}">
      <dsp:nvSpPr>
        <dsp:cNvPr id="0" name=""/>
        <dsp:cNvSpPr/>
      </dsp:nvSpPr>
      <dsp:spPr>
        <a:xfrm>
          <a:off x="3358048" y="804559"/>
          <a:ext cx="1384354" cy="692177"/>
        </a:xfrm>
        <a:prstGeom prst="rect">
          <a:avLst/>
        </a:prstGeom>
        <a:solidFill>
          <a:srgbClr val="00689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/>
            <a:t>Booklet format                       (8 pages)</a:t>
          </a:r>
          <a:endParaRPr lang="en-US" sz="900" b="1" kern="1200"/>
        </a:p>
      </dsp:txBody>
      <dsp:txXfrm>
        <a:off x="3358048" y="804559"/>
        <a:ext cx="1384354" cy="692177"/>
      </dsp:txXfrm>
    </dsp:sp>
    <dsp:sp modelId="{C0BDABDA-6FED-4CFB-9E3D-6652C537CECE}">
      <dsp:nvSpPr>
        <dsp:cNvPr id="0" name=""/>
        <dsp:cNvSpPr/>
      </dsp:nvSpPr>
      <dsp:spPr>
        <a:xfrm>
          <a:off x="5439" y="1787450"/>
          <a:ext cx="1386001" cy="792003"/>
        </a:xfrm>
        <a:prstGeom prst="rect">
          <a:avLst/>
        </a:prstGeom>
        <a:solidFill>
          <a:srgbClr val="00689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72000" rIns="5715" bIns="5715" numCol="1" spcCol="1270" anchor="t" anchorCtr="0">
          <a:noAutofit/>
        </a:bodyPr>
        <a:lstStyle/>
        <a:p>
          <a:pPr marL="0" lvl="0" indent="0" algn="ctr" defTabSz="40005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/>
            <a:t>Page 1 </a:t>
          </a:r>
        </a:p>
        <a:p>
          <a:pPr marL="0" lvl="0" indent="0" algn="ctr" defTabSz="40005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/>
            <a:t>Management guidelines and escalation of care</a:t>
          </a:r>
          <a:endParaRPr lang="en-US" sz="900" kern="1200"/>
        </a:p>
      </dsp:txBody>
      <dsp:txXfrm>
        <a:off x="5439" y="1787450"/>
        <a:ext cx="1386001" cy="792003"/>
      </dsp:txXfrm>
    </dsp:sp>
    <dsp:sp modelId="{97E1FCF0-ADF3-4FB6-B026-0680F1631DBB}">
      <dsp:nvSpPr>
        <dsp:cNvPr id="0" name=""/>
        <dsp:cNvSpPr/>
      </dsp:nvSpPr>
      <dsp:spPr>
        <a:xfrm>
          <a:off x="1682155" y="1787450"/>
          <a:ext cx="1386001" cy="792003"/>
        </a:xfrm>
        <a:prstGeom prst="rect">
          <a:avLst/>
        </a:prstGeom>
        <a:solidFill>
          <a:srgbClr val="00689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72000" rIns="5715" bIns="5715" numCol="1" spcCol="1270" anchor="t" anchorCtr="0">
          <a:noAutofit/>
        </a:bodyPr>
        <a:lstStyle/>
        <a:p>
          <a:pPr marL="0" lvl="0" indent="0" algn="ctr" defTabSz="40005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/>
            <a:t>Page 2 </a:t>
          </a:r>
        </a:p>
        <a:p>
          <a:pPr marL="0" lvl="0" indent="0" algn="ctr" defTabSz="40005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/>
            <a:t>Prescription guide and prescription for PCA, NCA and naloxone</a:t>
          </a:r>
          <a:endParaRPr lang="en-US" sz="900" kern="1200"/>
        </a:p>
      </dsp:txBody>
      <dsp:txXfrm>
        <a:off x="1682155" y="1787450"/>
        <a:ext cx="1386001" cy="792003"/>
      </dsp:txXfrm>
    </dsp:sp>
    <dsp:sp modelId="{B1BDC431-C9CF-45E8-986E-1B58E4C3FF88}">
      <dsp:nvSpPr>
        <dsp:cNvPr id="0" name=""/>
        <dsp:cNvSpPr/>
      </dsp:nvSpPr>
      <dsp:spPr>
        <a:xfrm>
          <a:off x="3358872" y="1787450"/>
          <a:ext cx="1384354" cy="792003"/>
        </a:xfrm>
        <a:prstGeom prst="rect">
          <a:avLst/>
        </a:prstGeom>
        <a:solidFill>
          <a:srgbClr val="00689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72000" rIns="5715" bIns="5715" numCol="1" spcCol="1270" anchor="t" anchorCtr="0">
          <a:noAutofit/>
        </a:bodyPr>
        <a:lstStyle/>
        <a:p>
          <a:pPr marL="0" lvl="0" indent="0" algn="ctr" defTabSz="40005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/>
            <a:t>Page 3 </a:t>
          </a:r>
        </a:p>
        <a:p>
          <a:pPr marL="0" lvl="0" indent="0" algn="ctr" defTabSz="40005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/>
            <a:t>Administration and discard of PCA/NCA medication</a:t>
          </a:r>
          <a:endParaRPr lang="en-US" sz="900" kern="1200"/>
        </a:p>
      </dsp:txBody>
      <dsp:txXfrm>
        <a:off x="3358872" y="1787450"/>
        <a:ext cx="1384354" cy="792003"/>
      </dsp:txXfrm>
    </dsp:sp>
    <dsp:sp modelId="{098846D9-FD6F-46E6-A016-67D4E1799CF3}">
      <dsp:nvSpPr>
        <dsp:cNvPr id="0" name=""/>
        <dsp:cNvSpPr/>
      </dsp:nvSpPr>
      <dsp:spPr>
        <a:xfrm>
          <a:off x="5033941" y="1787450"/>
          <a:ext cx="1384354" cy="792003"/>
        </a:xfrm>
        <a:prstGeom prst="rect">
          <a:avLst/>
        </a:prstGeom>
        <a:solidFill>
          <a:srgbClr val="00689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72000" rIns="5715" bIns="5715" numCol="1" spcCol="1270" anchor="t" anchorCtr="0">
          <a:noAutofit/>
        </a:bodyPr>
        <a:lstStyle/>
        <a:p>
          <a:pPr marL="0" lvl="0" indent="0" algn="ctr" defTabSz="40005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/>
            <a:t>Pages 4-7 </a:t>
          </a:r>
        </a:p>
        <a:p>
          <a:pPr marL="0" lvl="0" indent="0" algn="ctr" defTabSz="40005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/>
            <a:t>Hourly observations</a:t>
          </a:r>
        </a:p>
        <a:p>
          <a:pPr marL="0" lvl="0" indent="0" algn="ctr" defTabSz="40005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/>
            <a:t> (up to 48 hours)</a:t>
          </a:r>
          <a:endParaRPr lang="en-US" sz="900" kern="1200"/>
        </a:p>
      </dsp:txBody>
      <dsp:txXfrm>
        <a:off x="5033941" y="1787450"/>
        <a:ext cx="1384354" cy="792003"/>
      </dsp:txXfrm>
    </dsp:sp>
    <dsp:sp modelId="{56A0920D-48D1-4A0D-AC7A-261CF13B5795}">
      <dsp:nvSpPr>
        <dsp:cNvPr id="0" name=""/>
        <dsp:cNvSpPr/>
      </dsp:nvSpPr>
      <dsp:spPr>
        <a:xfrm>
          <a:off x="6709010" y="1787450"/>
          <a:ext cx="1386001" cy="792003"/>
        </a:xfrm>
        <a:prstGeom prst="rect">
          <a:avLst/>
        </a:prstGeom>
        <a:solidFill>
          <a:srgbClr val="00689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72000" rIns="5715" bIns="5715" numCol="1" spcCol="1270" anchor="t" anchorCtr="0">
          <a:noAutofit/>
        </a:bodyPr>
        <a:lstStyle/>
        <a:p>
          <a:pPr marL="0" lvl="0" indent="0" algn="ctr" defTabSz="40005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/>
            <a:t>Page 8 </a:t>
          </a:r>
        </a:p>
        <a:p>
          <a:pPr marL="0" lvl="0" indent="0" algn="ctr" defTabSz="40005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/>
            <a:t>Paediatric pain assessment tools</a:t>
          </a:r>
          <a:endParaRPr lang="en-US" sz="900" kern="1200"/>
        </a:p>
      </dsp:txBody>
      <dsp:txXfrm>
        <a:off x="6709010" y="1787450"/>
        <a:ext cx="1386001" cy="792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5C8F5-33E6-435B-A48C-3CA6646A78A1}">
      <dsp:nvSpPr>
        <dsp:cNvPr id="0" name=""/>
        <dsp:cNvSpPr/>
      </dsp:nvSpPr>
      <dsp:spPr>
        <a:xfrm>
          <a:off x="2104" y="548021"/>
          <a:ext cx="1579431" cy="108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i="0" kern="1200" baseline="0"/>
            <a:t>Paediatric ward: </a:t>
          </a:r>
          <a:r>
            <a:rPr lang="en-AU" sz="900" b="0" i="0" kern="1200" baseline="0"/>
            <a:t>Children or adolescents with a PCA or NCA </a:t>
          </a:r>
          <a:r>
            <a:rPr lang="en-AU" sz="900" b="1" i="0" kern="1200" baseline="0"/>
            <a:t>MUST</a:t>
          </a:r>
          <a:r>
            <a:rPr lang="en-AU" sz="900" b="1" i="1" kern="1200" baseline="0"/>
            <a:t> </a:t>
          </a:r>
          <a:r>
            <a:rPr lang="en-AU" sz="900" b="0" i="0" kern="1200" baseline="0"/>
            <a:t>be cared for in a dedicated paediatric ward or paediatric inpatient area with appropriately trained staff</a:t>
          </a:r>
          <a:endParaRPr lang="en-US" sz="900" kern="1200"/>
        </a:p>
      </dsp:txBody>
      <dsp:txXfrm>
        <a:off x="2104" y="548021"/>
        <a:ext cx="1579431" cy="1080002"/>
      </dsp:txXfrm>
    </dsp:sp>
    <dsp:sp modelId="{76F60C66-6161-48EF-B135-0B51EE5485AA}">
      <dsp:nvSpPr>
        <dsp:cNvPr id="0" name=""/>
        <dsp:cNvSpPr/>
      </dsp:nvSpPr>
      <dsp:spPr>
        <a:xfrm>
          <a:off x="1709500" y="548021"/>
          <a:ext cx="1579431" cy="108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i="0" kern="1200" baseline="0"/>
            <a:t>Pain, sedation, respiratory rate and oxygen saturations to be  </a:t>
          </a:r>
          <a:r>
            <a:rPr lang="en-AU" sz="800" b="0" i="0" kern="1200" baseline="0"/>
            <a:t>recorded HOURLY on this form and the Standard Paediatric Observation Chart for the duration of the PCA or NCA or more frequently as the patient's clinical condition warrants</a:t>
          </a:r>
          <a:endParaRPr lang="en-US" sz="800" kern="1200"/>
        </a:p>
      </dsp:txBody>
      <dsp:txXfrm>
        <a:off x="1709500" y="548021"/>
        <a:ext cx="1579431" cy="1080002"/>
      </dsp:txXfrm>
    </dsp:sp>
    <dsp:sp modelId="{32DCB5DF-3572-4B78-889A-17D3050AD9ED}">
      <dsp:nvSpPr>
        <dsp:cNvPr id="0" name=""/>
        <dsp:cNvSpPr/>
      </dsp:nvSpPr>
      <dsp:spPr>
        <a:xfrm>
          <a:off x="3416897" y="548021"/>
          <a:ext cx="1579431" cy="108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0" i="0" kern="1200" baseline="0"/>
            <a:t>Continuous pulse oximetry </a:t>
          </a:r>
          <a:r>
            <a:rPr lang="en-AU" sz="900" b="1" i="0" kern="1200" baseline="0"/>
            <a:t>MUST </a:t>
          </a:r>
          <a:r>
            <a:rPr lang="en-AU" sz="900" b="0" i="0" kern="1200" baseline="0"/>
            <a:t>be used</a:t>
          </a:r>
          <a:endParaRPr lang="en-US" sz="900" kern="1200"/>
        </a:p>
      </dsp:txBody>
      <dsp:txXfrm>
        <a:off x="3416897" y="548021"/>
        <a:ext cx="1579431" cy="1080002"/>
      </dsp:txXfrm>
    </dsp:sp>
    <dsp:sp modelId="{3689AC8C-261D-48D8-875D-0545A8A38DB8}">
      <dsp:nvSpPr>
        <dsp:cNvPr id="0" name=""/>
        <dsp:cNvSpPr/>
      </dsp:nvSpPr>
      <dsp:spPr>
        <a:xfrm>
          <a:off x="5124293" y="548021"/>
          <a:ext cx="1579431" cy="108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i="0" kern="1200" baseline="0"/>
            <a:t>Oxygen therapy </a:t>
          </a:r>
          <a:r>
            <a:rPr lang="en-AU" sz="900" b="0" i="0" kern="1200" baseline="0"/>
            <a:t>as required to maintain oxygen saturations above 95%</a:t>
          </a:r>
          <a:endParaRPr lang="en-US" sz="900" kern="1200"/>
        </a:p>
      </dsp:txBody>
      <dsp:txXfrm>
        <a:off x="5124293" y="548021"/>
        <a:ext cx="1579431" cy="1080002"/>
      </dsp:txXfrm>
    </dsp:sp>
    <dsp:sp modelId="{7244E015-540A-4499-920B-B3A88431FA06}">
      <dsp:nvSpPr>
        <dsp:cNvPr id="0" name=""/>
        <dsp:cNvSpPr/>
      </dsp:nvSpPr>
      <dsp:spPr>
        <a:xfrm>
          <a:off x="6831690" y="548021"/>
          <a:ext cx="1579431" cy="108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i="0" kern="1200" baseline="0"/>
            <a:t>No other opioids or sedatives </a:t>
          </a:r>
          <a:r>
            <a:rPr lang="en-AU" sz="900" b="0" i="0" kern="1200" baseline="0"/>
            <a:t>to be administered unless ordered by the Acute Pain Service or equivalent medical officer</a:t>
          </a:r>
          <a:endParaRPr lang="en-US" sz="900" kern="1200"/>
        </a:p>
      </dsp:txBody>
      <dsp:txXfrm>
        <a:off x="6831690" y="548021"/>
        <a:ext cx="1579431" cy="1080002"/>
      </dsp:txXfrm>
    </dsp:sp>
    <dsp:sp modelId="{CCFF28C4-8CB5-48D3-AA9C-04A5F3B2A11F}">
      <dsp:nvSpPr>
        <dsp:cNvPr id="0" name=""/>
        <dsp:cNvSpPr/>
      </dsp:nvSpPr>
      <dsp:spPr>
        <a:xfrm>
          <a:off x="2104" y="1755988"/>
          <a:ext cx="1579431" cy="108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i="0" kern="1200" baseline="0"/>
            <a:t>The PCA pump settings </a:t>
          </a:r>
          <a:r>
            <a:rPr lang="en-AU" sz="900" b="0" i="0" kern="1200" baseline="0"/>
            <a:t>to be </a:t>
          </a:r>
          <a:r>
            <a:rPr lang="en-AU" sz="900" b="1" i="0" kern="1200" baseline="0"/>
            <a:t>checked by 2 nurses </a:t>
          </a:r>
          <a:r>
            <a:rPr lang="en-AU" sz="900" b="0" i="0" kern="1200" baseline="0"/>
            <a:t>at the commencement of each shift, on transfer of care or patient transfer and when the syringe or bag is changed</a:t>
          </a:r>
          <a:endParaRPr lang="en-US" sz="900" kern="1200"/>
        </a:p>
      </dsp:txBody>
      <dsp:txXfrm>
        <a:off x="2104" y="1755988"/>
        <a:ext cx="1579431" cy="1080002"/>
      </dsp:txXfrm>
    </dsp:sp>
    <dsp:sp modelId="{BD6488DB-BB3B-4184-98F4-E1F9D2004135}">
      <dsp:nvSpPr>
        <dsp:cNvPr id="0" name=""/>
        <dsp:cNvSpPr/>
      </dsp:nvSpPr>
      <dsp:spPr>
        <a:xfrm>
          <a:off x="1709500" y="1755988"/>
          <a:ext cx="1579431" cy="108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i="0" kern="1200" baseline="0"/>
            <a:t>Pruritus or nausea or vomiting: </a:t>
          </a:r>
          <a:r>
            <a:rPr lang="en-AU" sz="900" b="0" i="0" kern="1200" baseline="0"/>
            <a:t>Administer PRN medication as prescribed on the medication chart. If adverse effect continues contact the Acute Pain Service or equivalent medical officer</a:t>
          </a:r>
          <a:endParaRPr lang="en-US" sz="900" kern="1200"/>
        </a:p>
      </dsp:txBody>
      <dsp:txXfrm>
        <a:off x="1709500" y="1755988"/>
        <a:ext cx="1579431" cy="1080002"/>
      </dsp:txXfrm>
    </dsp:sp>
    <dsp:sp modelId="{EA1A65FA-39DF-465D-A83E-B5FCFE7ABB17}">
      <dsp:nvSpPr>
        <dsp:cNvPr id="0" name=""/>
        <dsp:cNvSpPr/>
      </dsp:nvSpPr>
      <dsp:spPr>
        <a:xfrm>
          <a:off x="3416897" y="1755988"/>
          <a:ext cx="1579431" cy="108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i="0" kern="1200" baseline="0"/>
            <a:t>PCA: </a:t>
          </a:r>
          <a:r>
            <a:rPr lang="en-AU" sz="900" b="0" i="0" kern="1200" baseline="0"/>
            <a:t>Only the child is to press the PCA button</a:t>
          </a:r>
          <a:endParaRPr lang="en-US" sz="900" kern="1200"/>
        </a:p>
      </dsp:txBody>
      <dsp:txXfrm>
        <a:off x="3416897" y="1755988"/>
        <a:ext cx="1579431" cy="1080002"/>
      </dsp:txXfrm>
    </dsp:sp>
    <dsp:sp modelId="{63882D01-1FCF-4463-8D56-1FA61B757C24}">
      <dsp:nvSpPr>
        <dsp:cNvPr id="0" name=""/>
        <dsp:cNvSpPr/>
      </dsp:nvSpPr>
      <dsp:spPr>
        <a:xfrm>
          <a:off x="5124293" y="1755988"/>
          <a:ext cx="1579431" cy="108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i="0" kern="1200" baseline="0"/>
            <a:t>NCA: </a:t>
          </a:r>
          <a:r>
            <a:rPr lang="en-AU" sz="900" b="0" i="0" kern="1200" baseline="0"/>
            <a:t>Only the allocated registered nurse is to press the button</a:t>
          </a:r>
          <a:endParaRPr lang="en-US" sz="900" kern="1200"/>
        </a:p>
      </dsp:txBody>
      <dsp:txXfrm>
        <a:off x="5124293" y="1755988"/>
        <a:ext cx="1579431" cy="1080002"/>
      </dsp:txXfrm>
    </dsp:sp>
    <dsp:sp modelId="{EC914571-36BC-470E-80CD-69DAF29F4FB9}">
      <dsp:nvSpPr>
        <dsp:cNvPr id="0" name=""/>
        <dsp:cNvSpPr/>
      </dsp:nvSpPr>
      <dsp:spPr>
        <a:xfrm>
          <a:off x="6831690" y="1755988"/>
          <a:ext cx="1579431" cy="108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i="0" kern="1200" baseline="0"/>
            <a:t>A dedicated PCA giving set </a:t>
          </a:r>
          <a:r>
            <a:rPr lang="en-AU" sz="900" b="0" i="0" kern="1200" baseline="0"/>
            <a:t>with anti-reflux and anti-siphon device must be used</a:t>
          </a:r>
          <a:endParaRPr lang="en-US" sz="900" kern="1200"/>
        </a:p>
      </dsp:txBody>
      <dsp:txXfrm>
        <a:off x="6831690" y="1755988"/>
        <a:ext cx="1579431" cy="1080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2800" y="88916"/>
            <a:ext cx="2655983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25012" y="889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73A7-9540-4094-AE86-42C3A2707CB7}" type="datetimeFigureOut">
              <a:rPr lang="en-AU" smtClean="0"/>
              <a:pPr/>
              <a:t>22/03/2024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2799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5012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DE8B-D02C-4084-8A7E-A9C29799286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0484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6309" y="16666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54222" y="16666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0651-990D-43BA-B42F-B419A6163CCE}" type="datetimeFigureOut">
              <a:rPr lang="en-AU" smtClean="0"/>
              <a:t>22/03/2024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66309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54222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4903C-C9A2-41B1-9DE8-225613CBD0F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1105739" y="4689515"/>
            <a:ext cx="4530637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7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0122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712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374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11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01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746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46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7442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4251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746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793" y="515156"/>
            <a:ext cx="7643192" cy="116426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9793" y="1796603"/>
            <a:ext cx="7643192" cy="48228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Subheading </a:t>
            </a:r>
            <a:endParaRPr lang="en-AU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00285" y="3019159"/>
            <a:ext cx="7632700" cy="2697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Role | </a:t>
            </a:r>
            <a:r>
              <a:rPr lang="en-US" err="1"/>
              <a:t>Organisation</a:t>
            </a:r>
            <a:endParaRPr lang="en-AU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505099" y="2515103"/>
            <a:ext cx="7632079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6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510765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060864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12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059582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>
                <a:solidFill>
                  <a:schemeClr val="bg1"/>
                </a:solidFill>
              </a:defRPr>
            </a:lvl1pPr>
            <a:lvl2pPr marL="72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5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058863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87688" y="1058863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21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510765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060864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5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/>
          <p:cNvSpPr>
            <a:spLocks noGrp="1"/>
          </p:cNvSpPr>
          <p:nvPr>
            <p:ph sz="quarter" idx="15"/>
          </p:nvPr>
        </p:nvSpPr>
        <p:spPr>
          <a:xfrm>
            <a:off x="539750" y="823482"/>
            <a:ext cx="8135938" cy="1656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49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2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3628E3-FD09-29EB-A773-4496AB65A5DE}"/>
              </a:ext>
            </a:extLst>
          </p:cNvPr>
          <p:cNvSpPr txBox="1"/>
          <p:nvPr userDrawn="1"/>
        </p:nvSpPr>
        <p:spPr>
          <a:xfrm>
            <a:off x="941070" y="3571605"/>
            <a:ext cx="7261860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AU" sz="1600" b="1"/>
              <a:t>We acknowledge the traditional custodians of the land that we work on.</a:t>
            </a:r>
          </a:p>
          <a:p>
            <a:pPr algn="ctr">
              <a:spcAft>
                <a:spcPts val="800"/>
              </a:spcAft>
            </a:pPr>
            <a:r>
              <a:rPr lang="en-AU" sz="1600" b="1"/>
              <a:t>We pay our respects to Elders past, present and emerging, and </a:t>
            </a:r>
            <a:br>
              <a:rPr lang="en-AU" sz="1600" b="1"/>
            </a:br>
            <a:r>
              <a:rPr lang="en-AU" sz="1600" b="1"/>
              <a:t>extend that respect to other Aboriginal peoples present here today.</a:t>
            </a:r>
          </a:p>
        </p:txBody>
      </p:sp>
    </p:spTree>
    <p:extLst>
      <p:ext uri="{BB962C8B-B14F-4D97-AF65-F5344CB8AC3E}">
        <p14:creationId xmlns:p14="http://schemas.microsoft.com/office/powerpoint/2010/main" val="17652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2DB18-DAD0-B2C7-BF78-5EEAD9B97A06}"/>
              </a:ext>
            </a:extLst>
          </p:cNvPr>
          <p:cNvSpPr txBox="1"/>
          <p:nvPr userDrawn="1"/>
        </p:nvSpPr>
        <p:spPr>
          <a:xfrm>
            <a:off x="862149" y="3571605"/>
            <a:ext cx="7354388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AU" sz="1600" b="1"/>
              <a:t>ACI acknowledges the traditional custodians of the land that we work on.</a:t>
            </a:r>
          </a:p>
          <a:p>
            <a:pPr algn="ctr">
              <a:spcAft>
                <a:spcPts val="800"/>
              </a:spcAft>
            </a:pPr>
            <a:r>
              <a:rPr lang="en-AU" sz="1600" b="1"/>
              <a:t>We pay our respects to Elders past, present and emerging, and </a:t>
            </a:r>
            <a:br>
              <a:rPr lang="en-AU" sz="1600" b="1"/>
            </a:br>
            <a:r>
              <a:rPr lang="en-AU" sz="1600" b="1"/>
              <a:t>extend that respect to other Aboriginal peoples present here today.</a:t>
            </a:r>
          </a:p>
        </p:txBody>
      </p:sp>
    </p:spTree>
    <p:extLst>
      <p:ext uri="{BB962C8B-B14F-4D97-AF65-F5344CB8AC3E}">
        <p14:creationId xmlns:p14="http://schemas.microsoft.com/office/powerpoint/2010/main" val="250446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of lived 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0689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156175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/>
            </a:lvl1pPr>
            <a:lvl2pPr marL="72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8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156518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latin typeface="Arial" panose="020B0604020202020204" pitchFamily="34" charset="0"/>
              </a:defRPr>
            </a:lvl1pPr>
            <a:lvl2pPr marL="72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2pPr>
            <a:lvl3pPr marL="108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3pPr>
            <a:lvl4pPr marL="144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4pPr>
            <a:lvl5pPr marL="180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87688" y="1156518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/>
            </a:lvl1pPr>
            <a:lvl2pPr marL="72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608210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9628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2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059582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>
                <a:solidFill>
                  <a:schemeClr val="bg1"/>
                </a:solidFill>
              </a:defRPr>
            </a:lvl1pPr>
            <a:lvl2pPr marL="72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3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058863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87688" y="1058863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54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85" y="4158198"/>
            <a:ext cx="2374256" cy="6313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5CAD42-2F9D-08C7-C2E6-453D7FB6564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6" y="1435"/>
            <a:ext cx="9138284" cy="5140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6A17A5-94A0-0CE5-BB13-2813C2EBF1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4" y="4000500"/>
            <a:ext cx="2967305" cy="78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2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1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 spc="-7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D89FCD-E549-D614-57B6-E32FAA9520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4"/>
          <a:stretch/>
        </p:blipFill>
        <p:spPr bwMode="auto">
          <a:xfrm>
            <a:off x="0" y="-1"/>
            <a:ext cx="9144000" cy="3618412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ue triangle with black background&#10;&#10;Description automatically generated">
            <a:extLst>
              <a:ext uri="{FF2B5EF4-FFF2-40B4-BE49-F238E27FC236}">
                <a16:creationId xmlns:a16="http://schemas.microsoft.com/office/drawing/2014/main" id="{4A90D011-D454-7FA0-4127-8BED424EF1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3" y="4552950"/>
            <a:ext cx="1348533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ED679F-E3CD-0637-617A-E3A4DF03FE9F}"/>
              </a:ext>
            </a:extLst>
          </p:cNvPr>
          <p:cNvSpPr txBox="1"/>
          <p:nvPr userDrawn="1"/>
        </p:nvSpPr>
        <p:spPr>
          <a:xfrm>
            <a:off x="5676900" y="4720094"/>
            <a:ext cx="32356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i="1">
                <a:solidFill>
                  <a:schemeClr val="bg1">
                    <a:lumMod val="50000"/>
                  </a:schemeClr>
                </a:solidFill>
              </a:rPr>
              <a:t>Artwork by Kevin Butler in collaboration with ACI staff.</a:t>
            </a:r>
          </a:p>
        </p:txBody>
      </p:sp>
    </p:spTree>
    <p:extLst>
      <p:ext uri="{BB962C8B-B14F-4D97-AF65-F5344CB8AC3E}">
        <p14:creationId xmlns:p14="http://schemas.microsoft.com/office/powerpoint/2010/main" val="130991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0EAC1-E3FB-E9C7-95F0-255EAC371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144" y="128"/>
            <a:ext cx="9148628" cy="5146424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E41B895-D00F-E42D-0673-2186D35C18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276" y="-560"/>
            <a:ext cx="1633533" cy="3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 descr="A blue triangle with black background&#10;&#10;Description automatically generated">
            <a:extLst>
              <a:ext uri="{FF2B5EF4-FFF2-40B4-BE49-F238E27FC236}">
                <a16:creationId xmlns:a16="http://schemas.microsoft.com/office/drawing/2014/main" id="{0AF91292-B345-9261-12AF-F877140B0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3" y="4552950"/>
            <a:ext cx="1348533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1EA4E4-757F-65F0-8C87-E800507E8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 b="-31804"/>
          <a:stretch/>
        </p:blipFill>
        <p:spPr>
          <a:xfrm>
            <a:off x="348" y="-8016"/>
            <a:ext cx="9143302" cy="4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E640F3-E633-9D8B-05F6-8B6FFEB8C4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2" y="-6924"/>
            <a:ext cx="9138974" cy="5141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2E7CA9-6A70-C567-5ADB-D4A73177A7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4550005"/>
            <a:ext cx="135383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5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12D50-AB2F-B2B7-1B3B-42BD26E751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2" y="-6924"/>
            <a:ext cx="9138974" cy="5141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C736AD-0835-E7A4-AFA6-9C2D489AB6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4550005"/>
            <a:ext cx="135383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7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13A4EB-5ACC-CDB0-E31B-FBD633BDC5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" y="1777"/>
            <a:ext cx="9137071" cy="5139945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7101" y="3098670"/>
            <a:ext cx="3572520" cy="238678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Reserve Rd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Leonards NSW 2065</a:t>
            </a: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4666</a:t>
            </a:r>
            <a:b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4728</a:t>
            </a:r>
            <a:endParaRPr lang="en-AU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aci-info@health.nsw.gov.au</a:t>
            </a:r>
            <a:b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www.aci.health.nsw.gov.au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85" y="2178806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ACI-PainManagement@health.nsw.gov.au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03EEFB-1631-426A-9717-272191AA7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793" y="1204903"/>
            <a:ext cx="8072316" cy="1164260"/>
          </a:xfrm>
        </p:spPr>
        <p:txBody>
          <a:bodyPr/>
          <a:lstStyle/>
          <a:p>
            <a:r>
              <a:rPr lang="en-AU"/>
              <a:t>NSW Paediatric PCA </a:t>
            </a:r>
            <a:br>
              <a:rPr lang="en-AU"/>
            </a:br>
            <a:r>
              <a:rPr lang="en-AU"/>
              <a:t>or NCA chart [SMR130.026]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68E844-F4C2-4C75-8F33-A59CFAA185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793" y="2639444"/>
            <a:ext cx="7632700" cy="269788"/>
          </a:xfrm>
        </p:spPr>
        <p:txBody>
          <a:bodyPr/>
          <a:lstStyle/>
          <a:p>
            <a:r>
              <a:rPr lang="en-AU" sz="1800" b="0"/>
              <a:t>Pain Management Network</a:t>
            </a:r>
          </a:p>
        </p:txBody>
      </p:sp>
    </p:spTree>
    <p:extLst>
      <p:ext uri="{BB962C8B-B14F-4D97-AF65-F5344CB8AC3E}">
        <p14:creationId xmlns:p14="http://schemas.microsoft.com/office/powerpoint/2010/main" val="31952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FB21F-34D0-75F4-C8F1-B159DB82539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6120482" cy="324371"/>
          </a:xfrm>
        </p:spPr>
        <p:txBody>
          <a:bodyPr anchor="ctr">
            <a:normAutofit/>
          </a:bodyPr>
          <a:lstStyle/>
          <a:p>
            <a:r>
              <a:rPr lang="en-AU"/>
              <a:t>Management guide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ACBBA912-76F6-06BC-D262-95972213B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616598"/>
              </p:ext>
            </p:extLst>
          </p:nvPr>
        </p:nvGraphicFramePr>
        <p:xfrm>
          <a:off x="488949" y="1156175"/>
          <a:ext cx="8413226" cy="338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92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5B977-2A7E-E16D-9425-03ED8DD7712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Paediatric PCA or NCA: Management guide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7530EC-67B7-C688-4D4A-85B6EEB44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772207"/>
            <a:ext cx="8100452" cy="2767981"/>
          </a:xfrm>
        </p:spPr>
        <p:txBody>
          <a:bodyPr/>
          <a:lstStyle/>
          <a:p>
            <a:r>
              <a:rPr lang="en-AU" b="1"/>
              <a:t>Refer to local hospital procedures </a:t>
            </a:r>
            <a:r>
              <a:rPr lang="en-AU"/>
              <a:t>for detailed information regarding paediatric PCA or NCA prescription, administration and management.</a:t>
            </a:r>
          </a:p>
        </p:txBody>
      </p:sp>
    </p:spTree>
    <p:extLst>
      <p:ext uri="{BB962C8B-B14F-4D97-AF65-F5344CB8AC3E}">
        <p14:creationId xmlns:p14="http://schemas.microsoft.com/office/powerpoint/2010/main" val="33587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0CA201-014D-5E38-3E23-531407DF243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Prescription page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1BC372-4A51-6486-9B23-224AD81D911C}"/>
              </a:ext>
            </a:extLst>
          </p:cNvPr>
          <p:cNvSpPr/>
          <p:nvPr/>
        </p:nvSpPr>
        <p:spPr>
          <a:xfrm>
            <a:off x="2967068" y="793633"/>
            <a:ext cx="2592000" cy="5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Patient label, allergies and adverse reactions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D35391-1EC2-4575-765A-58A59174FCF9}"/>
              </a:ext>
            </a:extLst>
          </p:cNvPr>
          <p:cNvSpPr/>
          <p:nvPr/>
        </p:nvSpPr>
        <p:spPr>
          <a:xfrm>
            <a:off x="489639" y="1635069"/>
            <a:ext cx="5069429" cy="622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spc="-10" normalizeH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Paediatric PCA or NCA prescription guide with dosage information for children 10 to 50kg and children over 50kg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A90284-FA21-8237-EC48-CE3BC456A1B2}"/>
              </a:ext>
            </a:extLst>
          </p:cNvPr>
          <p:cNvSpPr/>
          <p:nvPr/>
        </p:nvSpPr>
        <p:spPr>
          <a:xfrm>
            <a:off x="2967068" y="2698825"/>
            <a:ext cx="2592000" cy="4500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Prescription for PCA or NCA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1AD609-0963-A2CC-1D69-9629D0834120}"/>
              </a:ext>
            </a:extLst>
          </p:cNvPr>
          <p:cNvSpPr/>
          <p:nvPr/>
        </p:nvSpPr>
        <p:spPr>
          <a:xfrm>
            <a:off x="490268" y="3455799"/>
            <a:ext cx="5068800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Program: allows for 1 further change to the program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74D0AB-2C19-BDC6-9A59-A60AD9065362}"/>
              </a:ext>
            </a:extLst>
          </p:cNvPr>
          <p:cNvSpPr/>
          <p:nvPr/>
        </p:nvSpPr>
        <p:spPr>
          <a:xfrm>
            <a:off x="2967068" y="4057628"/>
            <a:ext cx="2592000" cy="296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kern="0" dirty="0">
                <a:solidFill>
                  <a:srgbClr val="FFFFFF"/>
                </a:solidFill>
              </a:rPr>
              <a:t>Naloxone prescription</a:t>
            </a:r>
            <a:endParaRPr kumimoji="0" lang="en-AU" sz="1400" b="1" i="0" u="none" strike="noStrike" kern="0" cap="none" spc="0" normalizeH="0" baseline="0" noProof="0" dirty="0"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DDE045-7060-8DF4-FDA6-B57DB051FAF1}"/>
              </a:ext>
            </a:extLst>
          </p:cNvPr>
          <p:cNvSpPr/>
          <p:nvPr/>
        </p:nvSpPr>
        <p:spPr>
          <a:xfrm>
            <a:off x="2967068" y="4659964"/>
            <a:ext cx="2592000" cy="296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kern="0" dirty="0">
                <a:solidFill>
                  <a:srgbClr val="FFFFFF"/>
                </a:solidFill>
              </a:rPr>
              <a:t>Cease instruction</a:t>
            </a:r>
            <a:endParaRPr kumimoji="0" lang="en-AU" sz="1400" b="1" i="0" u="none" strike="noStrike" kern="0" cap="none" spc="0" normalizeH="0" baseline="0" noProof="0" dirty="0"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E05738-DE35-0E2B-C4EF-BFE115886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394" y="603644"/>
            <a:ext cx="2783694" cy="4320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09A13D6-9EAB-6801-7EDD-18DA78AA7059}"/>
              </a:ext>
            </a:extLst>
          </p:cNvPr>
          <p:cNvSpPr/>
          <p:nvPr/>
        </p:nvSpPr>
        <p:spPr>
          <a:xfrm>
            <a:off x="5558383" y="891130"/>
            <a:ext cx="309005" cy="3164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3DDDBF6-A734-7334-2277-DE93E4CB3283}"/>
              </a:ext>
            </a:extLst>
          </p:cNvPr>
          <p:cNvSpPr/>
          <p:nvPr/>
        </p:nvSpPr>
        <p:spPr>
          <a:xfrm>
            <a:off x="5558383" y="1788231"/>
            <a:ext cx="309005" cy="3164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9FBAC43-32AC-8B63-46C1-7929B95173FF}"/>
              </a:ext>
            </a:extLst>
          </p:cNvPr>
          <p:cNvSpPr/>
          <p:nvPr/>
        </p:nvSpPr>
        <p:spPr>
          <a:xfrm>
            <a:off x="5558383" y="2765624"/>
            <a:ext cx="309005" cy="3164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AA28215-D696-E0E4-744A-6231E5D12595}"/>
              </a:ext>
            </a:extLst>
          </p:cNvPr>
          <p:cNvSpPr/>
          <p:nvPr/>
        </p:nvSpPr>
        <p:spPr>
          <a:xfrm>
            <a:off x="5558383" y="3463221"/>
            <a:ext cx="309005" cy="3164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9B2946A-8901-BBFE-4E9D-DB078CA60F32}"/>
              </a:ext>
            </a:extLst>
          </p:cNvPr>
          <p:cNvSpPr/>
          <p:nvPr/>
        </p:nvSpPr>
        <p:spPr>
          <a:xfrm>
            <a:off x="5558383" y="4051513"/>
            <a:ext cx="309005" cy="3164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41B8325-D642-427A-BAB8-A505C29D78F6}"/>
              </a:ext>
            </a:extLst>
          </p:cNvPr>
          <p:cNvSpPr/>
          <p:nvPr/>
        </p:nvSpPr>
        <p:spPr>
          <a:xfrm>
            <a:off x="5558383" y="4653849"/>
            <a:ext cx="309005" cy="3164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958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3F6D1F-198F-0CAB-7C76-6776C5405E0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PCA or NCA prescription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8A4812-F164-CB7B-CAC3-CF5E0EA6B037}"/>
              </a:ext>
            </a:extLst>
          </p:cNvPr>
          <p:cNvSpPr/>
          <p:nvPr/>
        </p:nvSpPr>
        <p:spPr>
          <a:xfrm>
            <a:off x="4493089" y="92392"/>
            <a:ext cx="4438508" cy="47069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Below is an </a:t>
            </a:r>
            <a:r>
              <a:rPr kumimoji="0" lang="en-AU" sz="1000" b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kumimoji="0" lang="en-AU" sz="1000" b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prescription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 to hospital PCA policy for local guidelines on PCA or NCA prescribing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37C015-CF24-AB0A-81AF-B19ADBDC3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602" y="1525274"/>
            <a:ext cx="6319341" cy="26730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DA601F-169A-C73E-C767-2BCB727BB44A}"/>
              </a:ext>
            </a:extLst>
          </p:cNvPr>
          <p:cNvSpPr/>
          <p:nvPr/>
        </p:nvSpPr>
        <p:spPr>
          <a:xfrm>
            <a:off x="3861246" y="2921895"/>
            <a:ext cx="984301" cy="316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P. SMITH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D83C42-83C0-CBC2-C51B-5FC8D1907E06}"/>
              </a:ext>
            </a:extLst>
          </p:cNvPr>
          <p:cNvSpPr/>
          <p:nvPr/>
        </p:nvSpPr>
        <p:spPr>
          <a:xfrm>
            <a:off x="4845547" y="2921319"/>
            <a:ext cx="733192" cy="31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5/10/23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6F3689-7A3D-E0BB-9013-4CDE7763503F}"/>
              </a:ext>
            </a:extLst>
          </p:cNvPr>
          <p:cNvSpPr/>
          <p:nvPr/>
        </p:nvSpPr>
        <p:spPr>
          <a:xfrm>
            <a:off x="3043580" y="2916326"/>
            <a:ext cx="672093" cy="316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err="1">
                <a:solidFill>
                  <a:schemeClr val="tx1">
                    <a:lumMod val="50000"/>
                  </a:schemeClr>
                </a:solidFill>
                <a:latin typeface="Brush Script MT" panose="03060802040406070304" pitchFamily="66" charset="0"/>
              </a:rPr>
              <a:t>PSmith</a:t>
            </a:r>
            <a:endParaRPr lang="en-AU" sz="1400">
              <a:solidFill>
                <a:schemeClr val="tx1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981D42-0F1E-74D0-DADA-64051881A68A}"/>
              </a:ext>
            </a:extLst>
          </p:cNvPr>
          <p:cNvSpPr/>
          <p:nvPr/>
        </p:nvSpPr>
        <p:spPr>
          <a:xfrm>
            <a:off x="2477029" y="1907158"/>
            <a:ext cx="733192" cy="215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8D036C-7022-43FF-224D-F7A57787CB44}"/>
              </a:ext>
            </a:extLst>
          </p:cNvPr>
          <p:cNvSpPr/>
          <p:nvPr/>
        </p:nvSpPr>
        <p:spPr>
          <a:xfrm>
            <a:off x="281446" y="3103980"/>
            <a:ext cx="2016000" cy="13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spc="-10" normalizeH="0" noProof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Additional information about overweight children and                   background infusions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4C2EE8-07B8-7AE6-4923-C438E05A27E9}"/>
              </a:ext>
            </a:extLst>
          </p:cNvPr>
          <p:cNvSpPr/>
          <p:nvPr/>
        </p:nvSpPr>
        <p:spPr>
          <a:xfrm>
            <a:off x="5526136" y="4437907"/>
            <a:ext cx="3348000" cy="347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AU" sz="14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MUST have accurate weight recorded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C7CF9F-36E7-A141-32F3-752CD7168D3A}"/>
              </a:ext>
            </a:extLst>
          </p:cNvPr>
          <p:cNvSpPr/>
          <p:nvPr/>
        </p:nvSpPr>
        <p:spPr>
          <a:xfrm>
            <a:off x="4704528" y="791695"/>
            <a:ext cx="4149459" cy="537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Handwrite patient details or affix patient label (Prescriber to check patient label is correct)</a:t>
            </a:r>
            <a:endParaRPr kumimoji="0" lang="en-AU" sz="1400" b="1" i="0" u="none" strike="noStrike" kern="0" cap="none" spc="0" normalizeH="0" baseline="0" noProof="0"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423675-67D3-43EB-2EF9-F75C1378D943}"/>
              </a:ext>
            </a:extLst>
          </p:cNvPr>
          <p:cNvSpPr/>
          <p:nvPr/>
        </p:nvSpPr>
        <p:spPr>
          <a:xfrm>
            <a:off x="281446" y="1879818"/>
            <a:ext cx="2016000" cy="9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normalizeH="0" noProof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Prescriber to complete patient allergy and                  ADR section in full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C28A621-EF2A-A13A-8769-753DF4BEAD93}"/>
              </a:ext>
            </a:extLst>
          </p:cNvPr>
          <p:cNvSpPr/>
          <p:nvPr/>
        </p:nvSpPr>
        <p:spPr>
          <a:xfrm>
            <a:off x="2273505" y="2122753"/>
            <a:ext cx="407047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C76E63B-A6D3-5D0B-3753-76B38C9449EE}"/>
              </a:ext>
            </a:extLst>
          </p:cNvPr>
          <p:cNvSpPr/>
          <p:nvPr/>
        </p:nvSpPr>
        <p:spPr>
          <a:xfrm>
            <a:off x="2273505" y="3554385"/>
            <a:ext cx="407047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72AFCD1-5E35-379B-2EDA-A707CF16A4C3}"/>
              </a:ext>
            </a:extLst>
          </p:cNvPr>
          <p:cNvSpPr/>
          <p:nvPr/>
        </p:nvSpPr>
        <p:spPr>
          <a:xfrm rot="16200000">
            <a:off x="6403188" y="3778021"/>
            <a:ext cx="1065360" cy="33869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6525134-8CB5-A626-E37B-852462E3DAA4}"/>
              </a:ext>
            </a:extLst>
          </p:cNvPr>
          <p:cNvSpPr/>
          <p:nvPr/>
        </p:nvSpPr>
        <p:spPr>
          <a:xfrm rot="5400000">
            <a:off x="6876124" y="1370785"/>
            <a:ext cx="407047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2DF310-0A55-1B13-0808-0CD97D63A866}"/>
              </a:ext>
            </a:extLst>
          </p:cNvPr>
          <p:cNvSpPr/>
          <p:nvPr/>
        </p:nvSpPr>
        <p:spPr>
          <a:xfrm>
            <a:off x="5997687" y="3191960"/>
            <a:ext cx="733192" cy="31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b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43 kg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BD7668-113E-3A5D-59DB-E3975D45EC38}"/>
              </a:ext>
            </a:extLst>
          </p:cNvPr>
          <p:cNvSpPr/>
          <p:nvPr/>
        </p:nvSpPr>
        <p:spPr>
          <a:xfrm>
            <a:off x="7883845" y="3231058"/>
            <a:ext cx="1115715" cy="185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Narrow"/>
              </a:rPr>
              <a:t> 5    10     23</a:t>
            </a:r>
          </a:p>
        </p:txBody>
      </p:sp>
    </p:spTree>
    <p:extLst>
      <p:ext uri="{BB962C8B-B14F-4D97-AF65-F5344CB8AC3E}">
        <p14:creationId xmlns:p14="http://schemas.microsoft.com/office/powerpoint/2010/main" val="40572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0659A-DDCC-2057-EC44-7A1F6E11B21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Prescription guidance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F6F8A4-3E31-D99F-12FF-8D6499E2ED03}"/>
              </a:ext>
            </a:extLst>
          </p:cNvPr>
          <p:cNvSpPr/>
          <p:nvPr/>
        </p:nvSpPr>
        <p:spPr>
          <a:xfrm>
            <a:off x="221958" y="2753207"/>
            <a:ext cx="1620000" cy="5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AU" sz="12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Children </a:t>
            </a:r>
            <a:br>
              <a:rPr kumimoji="0" lang="en-AU" sz="12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AU" sz="12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10 to 50kg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BE7869-1B6F-01BC-A0F3-D41FB248E7A4}"/>
              </a:ext>
            </a:extLst>
          </p:cNvPr>
          <p:cNvSpPr/>
          <p:nvPr/>
        </p:nvSpPr>
        <p:spPr>
          <a:xfrm>
            <a:off x="221958" y="3904463"/>
            <a:ext cx="1620000" cy="5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AU" sz="12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Children </a:t>
            </a:r>
            <a:br>
              <a:rPr kumimoji="0" lang="en-AU" sz="12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AU" sz="12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more than 50kg</a:t>
            </a:r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DC433298-7588-5BBC-6E35-31B348B7D301}"/>
              </a:ext>
            </a:extLst>
          </p:cNvPr>
          <p:cNvSpPr/>
          <p:nvPr/>
        </p:nvSpPr>
        <p:spPr>
          <a:xfrm>
            <a:off x="1932039" y="2378776"/>
            <a:ext cx="58994" cy="115637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1909B4D2-4E7F-2AEC-CDFB-6515E4618433}"/>
              </a:ext>
            </a:extLst>
          </p:cNvPr>
          <p:cNvSpPr/>
          <p:nvPr/>
        </p:nvSpPr>
        <p:spPr>
          <a:xfrm>
            <a:off x="1932039" y="3657599"/>
            <a:ext cx="58994" cy="992885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A1688-88A2-49AD-D290-9BC712790B6E}"/>
              </a:ext>
            </a:extLst>
          </p:cNvPr>
          <p:cNvSpPr/>
          <p:nvPr/>
        </p:nvSpPr>
        <p:spPr>
          <a:xfrm>
            <a:off x="2193313" y="1179686"/>
            <a:ext cx="684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AU" sz="12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Opioid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D8D63C-E165-C2AA-626F-B9BDB8D3F701}"/>
              </a:ext>
            </a:extLst>
          </p:cNvPr>
          <p:cNvSpPr/>
          <p:nvPr/>
        </p:nvSpPr>
        <p:spPr>
          <a:xfrm>
            <a:off x="3037704" y="1179686"/>
            <a:ext cx="2160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AU" sz="1200" b="1" i="0" u="none" strike="noStrike" kern="0" cap="none" normalizeH="0" noProof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Concentration: </a:t>
            </a:r>
            <a:br>
              <a:rPr kumimoji="0" lang="en-AU" sz="1200" b="1" i="0" u="none" strike="noStrike" kern="0" cap="none" normalizeH="0" noProof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AU" sz="1200" b="1" i="0" u="none" strike="noStrike" kern="0" cap="none" normalizeH="0" noProof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how to prepare the syringe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86799C-4B5C-E306-F1C3-0271DD2DEF7E}"/>
              </a:ext>
            </a:extLst>
          </p:cNvPr>
          <p:cNvSpPr/>
          <p:nvPr/>
        </p:nvSpPr>
        <p:spPr>
          <a:xfrm>
            <a:off x="5476700" y="1179686"/>
            <a:ext cx="1080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AU" sz="12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PCA or NCA bolus dose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5F43F7-5E78-8AB8-0A90-EBE1E24841B5}"/>
              </a:ext>
            </a:extLst>
          </p:cNvPr>
          <p:cNvSpPr/>
          <p:nvPr/>
        </p:nvSpPr>
        <p:spPr>
          <a:xfrm>
            <a:off x="6679961" y="1179686"/>
            <a:ext cx="79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AU" sz="12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Lockout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80656A1-A303-443C-4710-C7FEDFFEE993}"/>
              </a:ext>
            </a:extLst>
          </p:cNvPr>
          <p:cNvSpPr/>
          <p:nvPr/>
        </p:nvSpPr>
        <p:spPr>
          <a:xfrm rot="5400000">
            <a:off x="2373389" y="1633021"/>
            <a:ext cx="32384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4B1F34-6AB9-4432-B435-52447B416B15}"/>
              </a:ext>
            </a:extLst>
          </p:cNvPr>
          <p:cNvSpPr/>
          <p:nvPr/>
        </p:nvSpPr>
        <p:spPr>
          <a:xfrm>
            <a:off x="7685950" y="1179686"/>
            <a:ext cx="1080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AU" sz="12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Background infusion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DDAB325-024E-6BA4-1FF2-6E2B10077288}"/>
              </a:ext>
            </a:extLst>
          </p:cNvPr>
          <p:cNvSpPr/>
          <p:nvPr/>
        </p:nvSpPr>
        <p:spPr>
          <a:xfrm rot="5400000">
            <a:off x="3955780" y="1633021"/>
            <a:ext cx="32384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86547DC-B5B0-B1E4-B4F5-38D3EC9DA65A}"/>
              </a:ext>
            </a:extLst>
          </p:cNvPr>
          <p:cNvSpPr/>
          <p:nvPr/>
        </p:nvSpPr>
        <p:spPr>
          <a:xfrm rot="5400000">
            <a:off x="5818064" y="1633021"/>
            <a:ext cx="32384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BED26EF-0970-0F8C-C280-F409D13D6F76}"/>
              </a:ext>
            </a:extLst>
          </p:cNvPr>
          <p:cNvSpPr/>
          <p:nvPr/>
        </p:nvSpPr>
        <p:spPr>
          <a:xfrm rot="5400000">
            <a:off x="6915629" y="1633021"/>
            <a:ext cx="32384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4B9060-FF7B-B984-F38A-A03FC4C0CF41}"/>
              </a:ext>
            </a:extLst>
          </p:cNvPr>
          <p:cNvSpPr/>
          <p:nvPr/>
        </p:nvSpPr>
        <p:spPr>
          <a:xfrm>
            <a:off x="4493089" y="92392"/>
            <a:ext cx="4438508" cy="47069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1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Below is an </a:t>
            </a:r>
            <a:r>
              <a:rPr kumimoji="0" lang="en-AU" sz="1000" b="1" i="1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</a:t>
            </a:r>
            <a:r>
              <a:rPr kumimoji="0" lang="en-AU" sz="1000" b="0" i="1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prescription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1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 to hospital PCA policy for local guidelines on PCA or NCA prescribing 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CE914D8-0D70-0E59-45F3-8491A2CE14D8}"/>
              </a:ext>
            </a:extLst>
          </p:cNvPr>
          <p:cNvSpPr/>
          <p:nvPr/>
        </p:nvSpPr>
        <p:spPr>
          <a:xfrm rot="5400000">
            <a:off x="8064026" y="1633021"/>
            <a:ext cx="32384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A31255-F974-3444-5F59-FF80ED00D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721" y="1964933"/>
            <a:ext cx="7015720" cy="2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81258-4879-C461-BF11-8E100BCCB9D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PCA or NCA prescription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338795-238C-3190-6AC3-9183074CC4CE}"/>
              </a:ext>
            </a:extLst>
          </p:cNvPr>
          <p:cNvSpPr/>
          <p:nvPr/>
        </p:nvSpPr>
        <p:spPr>
          <a:xfrm>
            <a:off x="488951" y="1080520"/>
            <a:ext cx="1296000" cy="667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Prescriber to tick box for PCA or NCA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1A20FD-72F4-6726-7A8E-A3DFF8915B62}"/>
              </a:ext>
            </a:extLst>
          </p:cNvPr>
          <p:cNvSpPr/>
          <p:nvPr/>
        </p:nvSpPr>
        <p:spPr>
          <a:xfrm>
            <a:off x="792624" y="3193443"/>
            <a:ext cx="2858143" cy="13075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algn="ctr">
              <a:spcAft>
                <a:spcPts val="600"/>
              </a:spcAft>
            </a:pPr>
            <a:r>
              <a:rPr kumimoji="0" lang="en-AU" sz="14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A PCA or NCA prescription is for one opioid only</a:t>
            </a:r>
          </a:p>
          <a:p>
            <a:pPr algn="ctr"/>
            <a:r>
              <a:rPr lang="en-AU" sz="1400" b="1" kern="0">
                <a:solidFill>
                  <a:srgbClr val="FFFFFF"/>
                </a:solidFill>
              </a:rPr>
              <a:t>When changing from one opioid to another, a new PCA form must be commenced</a:t>
            </a:r>
            <a:endParaRPr kumimoji="0" lang="en-AU" sz="1400" b="1" i="0" u="none" strike="noStrike" kern="0" cap="none" spc="0" normalizeH="0" baseline="0" noProof="0"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E80890-345D-0CAE-25B0-2F737D1F7219}"/>
              </a:ext>
            </a:extLst>
          </p:cNvPr>
          <p:cNvSpPr/>
          <p:nvPr/>
        </p:nvSpPr>
        <p:spPr>
          <a:xfrm>
            <a:off x="3910799" y="2931158"/>
            <a:ext cx="3342799" cy="15697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PCA or NCA prescription to include: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route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drug (morphine, oxycodone or fentanyl)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amount in mg or microgram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total volume and primary drug concentration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3396A6-0E7B-7971-E49F-59DDB03262DB}"/>
              </a:ext>
            </a:extLst>
          </p:cNvPr>
          <p:cNvSpPr/>
          <p:nvPr/>
        </p:nvSpPr>
        <p:spPr>
          <a:xfrm>
            <a:off x="487938" y="2021058"/>
            <a:ext cx="1296000" cy="10781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Prescriber’s signature, printed name and contact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1E5912-62E4-D21E-A79F-191246B3BB87}"/>
              </a:ext>
            </a:extLst>
          </p:cNvPr>
          <p:cNvSpPr/>
          <p:nvPr/>
        </p:nvSpPr>
        <p:spPr>
          <a:xfrm>
            <a:off x="4092255" y="431597"/>
            <a:ext cx="5051745" cy="47069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Below is an </a:t>
            </a:r>
            <a:r>
              <a:rPr kumimoji="0" lang="en-AU" sz="11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kumimoji="0" lang="en-AU" sz="11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prescription.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 to hospital PCA policy for local guidelines on PCA or NCA prescribing.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38E13A-0CDF-2218-9E41-48C96F9E71EC}"/>
              </a:ext>
            </a:extLst>
          </p:cNvPr>
          <p:cNvSpPr/>
          <p:nvPr/>
        </p:nvSpPr>
        <p:spPr>
          <a:xfrm>
            <a:off x="7506855" y="3492956"/>
            <a:ext cx="1384795" cy="10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0" lang="en-AU" sz="14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Space provided for pharmacist reconciliation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FF0817A-F103-B4BE-40B2-1D1E356871DF}"/>
              </a:ext>
            </a:extLst>
          </p:cNvPr>
          <p:cNvSpPr/>
          <p:nvPr/>
        </p:nvSpPr>
        <p:spPr>
          <a:xfrm rot="16200000">
            <a:off x="7971054" y="3060753"/>
            <a:ext cx="57241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A close-up of a label&#10;&#10;Description automatically generated">
            <a:extLst>
              <a:ext uri="{FF2B5EF4-FFF2-40B4-BE49-F238E27FC236}">
                <a16:creationId xmlns:a16="http://schemas.microsoft.com/office/drawing/2014/main" id="{6294C526-319D-17C4-6A55-64C3FB7DD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383" y="1334461"/>
            <a:ext cx="6880267" cy="1480018"/>
          </a:xfrm>
          <a:prstGeom prst="rect">
            <a:avLst/>
          </a:prstGeom>
        </p:spPr>
      </p:pic>
      <p:pic>
        <p:nvPicPr>
          <p:cNvPr id="2" name="Picture 1" descr="A red check mark on a black background&#10;&#10;Description automatically generated">
            <a:extLst>
              <a:ext uri="{FF2B5EF4-FFF2-40B4-BE49-F238E27FC236}">
                <a16:creationId xmlns:a16="http://schemas.microsoft.com/office/drawing/2014/main" id="{C015E1DA-B741-3301-F3FA-D90D4EA43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207" y="1139846"/>
            <a:ext cx="712520" cy="726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D36EF8-E708-DD92-11DA-CE3FD3CCD0DA}"/>
              </a:ext>
            </a:extLst>
          </p:cNvPr>
          <p:cNvSpPr/>
          <p:nvPr/>
        </p:nvSpPr>
        <p:spPr>
          <a:xfrm>
            <a:off x="2286354" y="1886487"/>
            <a:ext cx="6378678" cy="271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i="1" dirty="0">
                <a:solidFill>
                  <a:schemeClr val="tx1">
                    <a:lumMod val="50000"/>
                  </a:schemeClr>
                </a:solidFill>
              </a:rPr>
              <a:t>IV          Morphine           50 mg                                                     1 mg / mL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7E9AB0-388F-7DA8-DBE1-81C795BEF62B}"/>
              </a:ext>
            </a:extLst>
          </p:cNvPr>
          <p:cNvSpPr/>
          <p:nvPr/>
        </p:nvSpPr>
        <p:spPr>
          <a:xfrm>
            <a:off x="2092570" y="2424644"/>
            <a:ext cx="6378678" cy="271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AU" sz="1400" i="1" dirty="0">
                <a:solidFill>
                  <a:schemeClr val="tx1">
                    <a:lumMod val="50000"/>
                  </a:schemeClr>
                </a:solidFill>
              </a:rPr>
              <a:t>5/10/23          </a:t>
            </a:r>
            <a:r>
              <a:rPr lang="en-AU" sz="1400" dirty="0" err="1">
                <a:solidFill>
                  <a:schemeClr val="tx1">
                    <a:lumMod val="50000"/>
                  </a:schemeClr>
                </a:solidFill>
                <a:latin typeface="Brush Script MT"/>
              </a:rPr>
              <a:t>PSmith</a:t>
            </a:r>
            <a:r>
              <a:rPr lang="en-AU" sz="1400" i="1" dirty="0">
                <a:solidFill>
                  <a:schemeClr val="tx1">
                    <a:lumMod val="50000"/>
                  </a:schemeClr>
                </a:solidFill>
              </a:rPr>
              <a:t>            SMITH                                     </a:t>
            </a:r>
            <a:r>
              <a:rPr lang="en-AU" sz="1100" i="1" dirty="0">
                <a:solidFill>
                  <a:schemeClr val="tx1">
                    <a:lumMod val="50000"/>
                  </a:schemeClr>
                </a:solidFill>
              </a:rPr>
              <a:t>pager or phone      </a:t>
            </a:r>
            <a:endParaRPr lang="en-AU" sz="14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E38008-6A6C-977B-6C0E-75957293BC6B}"/>
              </a:ext>
            </a:extLst>
          </p:cNvPr>
          <p:cNvSpPr/>
          <p:nvPr/>
        </p:nvSpPr>
        <p:spPr>
          <a:xfrm>
            <a:off x="1703200" y="2308794"/>
            <a:ext cx="32384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7152B4C-D5EC-6EF8-AB20-AE5C9D913057}"/>
              </a:ext>
            </a:extLst>
          </p:cNvPr>
          <p:cNvSpPr/>
          <p:nvPr/>
        </p:nvSpPr>
        <p:spPr>
          <a:xfrm>
            <a:off x="1703200" y="1221088"/>
            <a:ext cx="32384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80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D89DA-1BA5-0B55-E0D1-41DE125AE91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PCA or NCA program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EC0FBE-7CDA-D7AD-D7CA-09E7E6092CFD}"/>
              </a:ext>
            </a:extLst>
          </p:cNvPr>
          <p:cNvSpPr/>
          <p:nvPr/>
        </p:nvSpPr>
        <p:spPr>
          <a:xfrm>
            <a:off x="3518835" y="3494652"/>
            <a:ext cx="2802038" cy="99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If changing from one opioid to a different opioid, a new PCA form must be commenced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ECB014-6A19-25CE-CDA4-67100D25CFBF}"/>
              </a:ext>
            </a:extLst>
          </p:cNvPr>
          <p:cNvSpPr/>
          <p:nvPr/>
        </p:nvSpPr>
        <p:spPr>
          <a:xfrm>
            <a:off x="6540859" y="3862821"/>
            <a:ext cx="2173697" cy="6254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AU" sz="14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Prescriber’s signature and printed name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C4B9B24-8C1B-9B1B-1FBD-21C92775642A}"/>
              </a:ext>
            </a:extLst>
          </p:cNvPr>
          <p:cNvSpPr/>
          <p:nvPr/>
        </p:nvSpPr>
        <p:spPr>
          <a:xfrm rot="5400000">
            <a:off x="3895237" y="1741534"/>
            <a:ext cx="32384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AB3B28-1778-D3C6-FE3F-E50DCCDE28C1}"/>
              </a:ext>
            </a:extLst>
          </p:cNvPr>
          <p:cNvSpPr/>
          <p:nvPr/>
        </p:nvSpPr>
        <p:spPr>
          <a:xfrm>
            <a:off x="574811" y="3493123"/>
            <a:ext cx="2700000" cy="9951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An additional row is provided for 1 change to the program </a:t>
            </a:r>
          </a:p>
          <a:p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If more changes are required, a new PCA form is needed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A06EBC-00A1-2C18-B699-B418CC2D6CE2}"/>
              </a:ext>
            </a:extLst>
          </p:cNvPr>
          <p:cNvSpPr/>
          <p:nvPr/>
        </p:nvSpPr>
        <p:spPr>
          <a:xfrm>
            <a:off x="4058523" y="160596"/>
            <a:ext cx="5051745" cy="47069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Below is an </a:t>
            </a:r>
            <a:r>
              <a:rPr kumimoji="0" lang="en-AU" sz="1100" b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kumimoji="0" lang="en-AU" sz="1100" b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prescription.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 to hospital PCA policy for local guidelines on PCA or NCA prescribing.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F95E968-7DEC-7BEF-0519-4EA45C4FF637}"/>
              </a:ext>
            </a:extLst>
          </p:cNvPr>
          <p:cNvSpPr/>
          <p:nvPr/>
        </p:nvSpPr>
        <p:spPr>
          <a:xfrm rot="16200000">
            <a:off x="7366138" y="3538971"/>
            <a:ext cx="32384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004601A9-99A2-1D0E-0BEF-911B50D0D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02" y="1665310"/>
            <a:ext cx="8275617" cy="17386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E8166F-54AE-667C-7666-2078B1091CB0}"/>
              </a:ext>
            </a:extLst>
          </p:cNvPr>
          <p:cNvSpPr/>
          <p:nvPr/>
        </p:nvSpPr>
        <p:spPr>
          <a:xfrm>
            <a:off x="554597" y="2712680"/>
            <a:ext cx="7955221" cy="271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i="1">
                <a:solidFill>
                  <a:schemeClr val="tx1">
                    <a:lumMod val="50000"/>
                  </a:schemeClr>
                </a:solidFill>
              </a:rPr>
              <a:t>5/10/23    1000     </a:t>
            </a:r>
            <a:r>
              <a:rPr lang="en-AU" sz="1200" i="1">
                <a:solidFill>
                  <a:schemeClr val="tx1">
                    <a:lumMod val="50000"/>
                  </a:schemeClr>
                </a:solidFill>
              </a:rPr>
              <a:t>1 mL =  500 microgram      </a:t>
            </a:r>
            <a:r>
              <a:rPr lang="en-AU" sz="1400" i="1">
                <a:solidFill>
                  <a:schemeClr val="tx1">
                    <a:lumMod val="50000"/>
                  </a:schemeClr>
                </a:solidFill>
              </a:rPr>
              <a:t>5 minutes          NIL                        </a:t>
            </a:r>
            <a:r>
              <a:rPr lang="en-AU" sz="1400">
                <a:solidFill>
                  <a:schemeClr val="tx1">
                    <a:lumMod val="50000"/>
                  </a:schemeClr>
                </a:solidFill>
                <a:latin typeface="Brush Script MT" panose="03060802040406070304" pitchFamily="66" charset="0"/>
              </a:rPr>
              <a:t>P Smith</a:t>
            </a:r>
            <a:r>
              <a:rPr lang="en-AU" sz="1400" i="1">
                <a:solidFill>
                  <a:schemeClr val="tx1">
                    <a:lumMod val="50000"/>
                  </a:schemeClr>
                </a:solidFill>
              </a:rPr>
              <a:t>            SMITH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F3842-6AF6-E166-FEE7-29B559770C96}"/>
              </a:ext>
            </a:extLst>
          </p:cNvPr>
          <p:cNvSpPr/>
          <p:nvPr/>
        </p:nvSpPr>
        <p:spPr>
          <a:xfrm>
            <a:off x="554143" y="3078044"/>
            <a:ext cx="8737935" cy="271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i="1">
                <a:solidFill>
                  <a:schemeClr val="tx1">
                    <a:lumMod val="50000"/>
                  </a:schemeClr>
                </a:solidFill>
              </a:rPr>
              <a:t>6/10/23    0930     </a:t>
            </a:r>
            <a:r>
              <a:rPr lang="en-AU" sz="1200" i="1">
                <a:solidFill>
                  <a:schemeClr val="tx1">
                    <a:lumMod val="50000"/>
                  </a:schemeClr>
                </a:solidFill>
              </a:rPr>
              <a:t>1 mL =  500 microgram      </a:t>
            </a:r>
            <a:r>
              <a:rPr lang="en-AU" sz="1400" i="1">
                <a:solidFill>
                  <a:schemeClr val="tx1">
                    <a:lumMod val="50000"/>
                  </a:schemeClr>
                </a:solidFill>
              </a:rPr>
              <a:t>5 minutes     </a:t>
            </a:r>
            <a:r>
              <a:rPr lang="en-AU" sz="1050" i="1">
                <a:solidFill>
                  <a:schemeClr val="tx1">
                    <a:lumMod val="50000"/>
                  </a:schemeClr>
                </a:solidFill>
              </a:rPr>
              <a:t>0.5 mL = 250 microgram      </a:t>
            </a:r>
            <a:r>
              <a:rPr lang="en-AU" sz="1400" i="1">
                <a:solidFill>
                  <a:schemeClr val="tx1">
                    <a:lumMod val="50000"/>
                  </a:schemeClr>
                </a:solidFill>
                <a:latin typeface="Brush Script MT" panose="03060802040406070304" pitchFamily="66" charset="0"/>
              </a:rPr>
              <a:t>S Jack</a:t>
            </a:r>
            <a:r>
              <a:rPr lang="en-AU" sz="1400" i="1">
                <a:solidFill>
                  <a:schemeClr val="tx1">
                    <a:lumMod val="50000"/>
                  </a:schemeClr>
                </a:solidFill>
              </a:rPr>
              <a:t>            </a:t>
            </a:r>
            <a:r>
              <a:rPr lang="en-AU" sz="1400" i="1" err="1">
                <a:solidFill>
                  <a:schemeClr val="tx1">
                    <a:lumMod val="50000"/>
                  </a:schemeClr>
                </a:solidFill>
              </a:rPr>
              <a:t>JACK</a:t>
            </a:r>
            <a:r>
              <a:rPr lang="en-AU" sz="1400" i="1">
                <a:solidFill>
                  <a:schemeClr val="tx1">
                    <a:lumMod val="50000"/>
                  </a:schemeClr>
                </a:solidFill>
              </a:rPr>
              <a:t>                  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FADBB5-09E1-BCAE-1B9C-F3D2DC94187B}"/>
              </a:ext>
            </a:extLst>
          </p:cNvPr>
          <p:cNvSpPr/>
          <p:nvPr/>
        </p:nvSpPr>
        <p:spPr>
          <a:xfrm>
            <a:off x="3101482" y="1285620"/>
            <a:ext cx="4134015" cy="515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AU" sz="14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Dosing weight of the child to be documented This may be different from the actual weight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FECCCF0-2D71-0EB8-7F11-BC9547E5D095}"/>
              </a:ext>
            </a:extLst>
          </p:cNvPr>
          <p:cNvSpPr/>
          <p:nvPr/>
        </p:nvSpPr>
        <p:spPr>
          <a:xfrm rot="5400000">
            <a:off x="3331686" y="1826845"/>
            <a:ext cx="368381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E6697270-42D8-5CF9-0AC4-5F2974A388EA}"/>
              </a:ext>
            </a:extLst>
          </p:cNvPr>
          <p:cNvSpPr/>
          <p:nvPr/>
        </p:nvSpPr>
        <p:spPr>
          <a:xfrm rot="16200000">
            <a:off x="-135804" y="3404985"/>
            <a:ext cx="1017639" cy="433289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1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8B2C4-47FD-1C56-A9AA-3F5EC70FEE1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Naloxone prescription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CD1A99-5369-5E74-44A4-0AE9F65A3857}"/>
              </a:ext>
            </a:extLst>
          </p:cNvPr>
          <p:cNvGrpSpPr/>
          <p:nvPr/>
        </p:nvGrpSpPr>
        <p:grpSpPr>
          <a:xfrm>
            <a:off x="396759" y="2022555"/>
            <a:ext cx="8927237" cy="2143424"/>
            <a:chOff x="396759" y="2022555"/>
            <a:chExt cx="8927237" cy="21434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31BEF0-034E-E81F-0AEE-F8665AC0A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759" y="2022555"/>
              <a:ext cx="8192643" cy="214342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948841-C365-D5DA-5BF8-B698FF7179DB}"/>
                </a:ext>
              </a:extLst>
            </p:cNvPr>
            <p:cNvSpPr/>
            <p:nvPr/>
          </p:nvSpPr>
          <p:spPr>
            <a:xfrm>
              <a:off x="3549192" y="2167162"/>
              <a:ext cx="897447" cy="4045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400" i="1">
                  <a:solidFill>
                    <a:schemeClr val="tx1">
                      <a:lumMod val="50000"/>
                    </a:schemeClr>
                  </a:solidFill>
                </a:rPr>
                <a:t>5/10/23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F054B0-D93F-1481-A1D2-48B68D5E8977}"/>
                </a:ext>
              </a:extLst>
            </p:cNvPr>
            <p:cNvSpPr/>
            <p:nvPr/>
          </p:nvSpPr>
          <p:spPr>
            <a:xfrm>
              <a:off x="4094210" y="3894977"/>
              <a:ext cx="4260752" cy="27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400">
                  <a:solidFill>
                    <a:schemeClr val="tx1">
                      <a:lumMod val="50000"/>
                    </a:schemeClr>
                  </a:solidFill>
                  <a:latin typeface="Brush Script MT" panose="03060802040406070304" pitchFamily="66" charset="0"/>
                </a:rPr>
                <a:t>P Smith</a:t>
              </a:r>
              <a:r>
                <a:rPr lang="en-AU" sz="1400" i="1">
                  <a:solidFill>
                    <a:schemeClr val="tx1">
                      <a:lumMod val="50000"/>
                    </a:schemeClr>
                  </a:solidFill>
                </a:rPr>
                <a:t>                                 </a:t>
              </a:r>
              <a:r>
                <a:rPr lang="en-AU" sz="1400" i="1" err="1">
                  <a:solidFill>
                    <a:schemeClr val="tx1">
                      <a:lumMod val="50000"/>
                    </a:schemeClr>
                  </a:solidFill>
                </a:rPr>
                <a:t>SMITH</a:t>
              </a:r>
              <a:r>
                <a:rPr lang="en-AU" sz="1400" i="1">
                  <a:solidFill>
                    <a:schemeClr val="tx1">
                      <a:lumMod val="50000"/>
                    </a:schemeClr>
                  </a:solidFill>
                </a:rPr>
                <a:t>            number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E9BF74-714A-D8E1-3436-9776697DA961}"/>
                </a:ext>
              </a:extLst>
            </p:cNvPr>
            <p:cNvSpPr/>
            <p:nvPr/>
          </p:nvSpPr>
          <p:spPr>
            <a:xfrm>
              <a:off x="6459541" y="2022555"/>
              <a:ext cx="2610717" cy="4824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i="1">
                  <a:solidFill>
                    <a:schemeClr val="tx1">
                      <a:lumMod val="50000"/>
                    </a:schemeClr>
                  </a:solidFill>
                </a:rPr>
                <a:t>Naloxone</a:t>
              </a:r>
              <a:endParaRPr lang="en-AU" sz="1400" i="1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0DB345-21B7-D619-5082-FEAF029B8247}"/>
                </a:ext>
              </a:extLst>
            </p:cNvPr>
            <p:cNvSpPr/>
            <p:nvPr/>
          </p:nvSpPr>
          <p:spPr>
            <a:xfrm>
              <a:off x="3463254" y="2569022"/>
              <a:ext cx="5860742" cy="3897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AU" sz="1400" i="1">
                  <a:solidFill>
                    <a:schemeClr val="tx1">
                      <a:lumMod val="50000"/>
                    </a:schemeClr>
                  </a:solidFill>
                </a:rPr>
                <a:t>IV              100 mcg       2-3 minutes               100  microgram             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1C4BFF-F070-9063-8A0C-F19907A7E683}"/>
                </a:ext>
              </a:extLst>
            </p:cNvPr>
            <p:cNvSpPr/>
            <p:nvPr/>
          </p:nvSpPr>
          <p:spPr>
            <a:xfrm>
              <a:off x="6459541" y="3224577"/>
              <a:ext cx="2772697" cy="4045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050" i="1">
                  <a:solidFill>
                    <a:schemeClr val="tx1">
                      <a:lumMod val="50000"/>
                    </a:schemeClr>
                  </a:solidFill>
                </a:rPr>
                <a:t>5 microgram x 25kg = 125 mcg</a:t>
              </a:r>
            </a:p>
            <a:p>
              <a:r>
                <a:rPr lang="en-AU" sz="1050" i="1">
                  <a:solidFill>
                    <a:schemeClr val="tx1">
                      <a:lumMod val="50000"/>
                    </a:schemeClr>
                  </a:solidFill>
                </a:rPr>
                <a:t>= 100 microgram max dose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A03D2-B80A-291F-1224-B24D7643F603}"/>
              </a:ext>
            </a:extLst>
          </p:cNvPr>
          <p:cNvSpPr/>
          <p:nvPr/>
        </p:nvSpPr>
        <p:spPr>
          <a:xfrm>
            <a:off x="1114471" y="1297448"/>
            <a:ext cx="2218665" cy="515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AU" sz="14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Naloxone indications and dilution guidance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C9F847C-0CA1-FCE5-3B67-3B2F7A6BE541}"/>
              </a:ext>
            </a:extLst>
          </p:cNvPr>
          <p:cNvSpPr/>
          <p:nvPr/>
        </p:nvSpPr>
        <p:spPr>
          <a:xfrm rot="5400000">
            <a:off x="2061878" y="1813121"/>
            <a:ext cx="32384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3411E-0940-DDA9-E7F2-CEBD4F5E96FD}"/>
              </a:ext>
            </a:extLst>
          </p:cNvPr>
          <p:cNvSpPr/>
          <p:nvPr/>
        </p:nvSpPr>
        <p:spPr>
          <a:xfrm>
            <a:off x="4086700" y="107244"/>
            <a:ext cx="5051745" cy="47069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Below is an </a:t>
            </a:r>
            <a:r>
              <a:rPr kumimoji="0" lang="en-AU" sz="1100" b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kumimoji="0" lang="en-AU" sz="1100" b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prescription.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 to hospital PCA policy for local guidelines on PCA or NCA prescribing.</a:t>
            </a:r>
          </a:p>
        </p:txBody>
      </p:sp>
    </p:spTree>
    <p:extLst>
      <p:ext uri="{BB962C8B-B14F-4D97-AF65-F5344CB8AC3E}">
        <p14:creationId xmlns:p14="http://schemas.microsoft.com/office/powerpoint/2010/main" val="27128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A28C9-7D92-6B78-1583-201C5C4937F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40182" y="69894"/>
            <a:ext cx="8484237" cy="733893"/>
          </a:xfrm>
        </p:spPr>
        <p:txBody>
          <a:bodyPr/>
          <a:lstStyle/>
          <a:p>
            <a:r>
              <a:rPr lang="en-AU"/>
              <a:t>Record of administration and discard of PCA opioid </a:t>
            </a:r>
          </a:p>
          <a:p>
            <a:r>
              <a:rPr lang="en-AU"/>
              <a:t>Administration of naloxone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A845D-CB21-DA80-2C7B-028C51155D9D}"/>
              </a:ext>
            </a:extLst>
          </p:cNvPr>
          <p:cNvSpPr/>
          <p:nvPr/>
        </p:nvSpPr>
        <p:spPr>
          <a:xfrm>
            <a:off x="803186" y="1698085"/>
            <a:ext cx="1980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Record of PCA or NCA commenced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B4D915-EB92-80EA-8243-B6933A9B5C35}"/>
              </a:ext>
            </a:extLst>
          </p:cNvPr>
          <p:cNvSpPr/>
          <p:nvPr/>
        </p:nvSpPr>
        <p:spPr>
          <a:xfrm>
            <a:off x="6637333" y="1705507"/>
            <a:ext cx="2232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Record of PCA opioid discarded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E075BF9-7AC7-C28A-1582-706AC10EF789}"/>
              </a:ext>
            </a:extLst>
          </p:cNvPr>
          <p:cNvSpPr/>
          <p:nvPr/>
        </p:nvSpPr>
        <p:spPr>
          <a:xfrm>
            <a:off x="2783186" y="1806160"/>
            <a:ext cx="32384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8C2C24-84E4-AECA-9EAB-A8D460F870F1}"/>
              </a:ext>
            </a:extLst>
          </p:cNvPr>
          <p:cNvSpPr/>
          <p:nvPr/>
        </p:nvSpPr>
        <p:spPr>
          <a:xfrm>
            <a:off x="6637333" y="3960988"/>
            <a:ext cx="2232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Naloxone that may have been administered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6A8CA3-690C-3077-5DA4-5BA377D7BC6B}"/>
              </a:ext>
            </a:extLst>
          </p:cNvPr>
          <p:cNvSpPr/>
          <p:nvPr/>
        </p:nvSpPr>
        <p:spPr>
          <a:xfrm>
            <a:off x="505729" y="2472755"/>
            <a:ext cx="2277457" cy="1596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Prescription is valid for a maximum of 48 hours   </a:t>
            </a:r>
          </a:p>
          <a:p>
            <a:pPr>
              <a:spcAft>
                <a:spcPts val="600"/>
              </a:spcAft>
            </a:pPr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new prescription is required if PCA or NCA is to be continued beyond 48 hours</a:t>
            </a:r>
          </a:p>
        </p:txBody>
      </p:sp>
      <p:pic>
        <p:nvPicPr>
          <p:cNvPr id="2" name="Picture 1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036DEAAB-61C0-B0B0-4763-09B5C5CCF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096" y="905494"/>
            <a:ext cx="3114067" cy="4171208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7F8BE69E-88D7-5937-9DA2-01EB1984191F}"/>
              </a:ext>
            </a:extLst>
          </p:cNvPr>
          <p:cNvSpPr/>
          <p:nvPr/>
        </p:nvSpPr>
        <p:spPr>
          <a:xfrm rot="10800000">
            <a:off x="6313485" y="1813582"/>
            <a:ext cx="32384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58F47ED-2A5F-719A-253A-6D593D59164C}"/>
              </a:ext>
            </a:extLst>
          </p:cNvPr>
          <p:cNvSpPr/>
          <p:nvPr/>
        </p:nvSpPr>
        <p:spPr>
          <a:xfrm rot="10800000">
            <a:off x="6313484" y="4069063"/>
            <a:ext cx="32384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55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A1641-4EE4-0CED-EEFF-6611EA517A5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Administration and discard of PCA or NCA opioid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0492F7-772A-EA76-4F18-5E035756EA02}"/>
              </a:ext>
            </a:extLst>
          </p:cNvPr>
          <p:cNvSpPr/>
          <p:nvPr/>
        </p:nvSpPr>
        <p:spPr>
          <a:xfrm>
            <a:off x="521659" y="3546024"/>
            <a:ext cx="3038168" cy="912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opioid remaining from a syringe or bag to be recorded on the corresponding row from its administration</a:t>
            </a:r>
            <a:endParaRPr kumimoji="0" lang="en-AU" sz="1400" b="1" i="0" u="none" strike="noStrike" kern="0" cap="none" spc="0" normalizeH="0" baseline="0" noProof="0"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F787F6-82F1-8738-A7C2-2D8D46EAFF91}"/>
              </a:ext>
            </a:extLst>
          </p:cNvPr>
          <p:cNvSpPr/>
          <p:nvPr/>
        </p:nvSpPr>
        <p:spPr>
          <a:xfrm>
            <a:off x="3844805" y="3546024"/>
            <a:ext cx="2081983" cy="91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syringe or bag is completely empty, document ‘NIL’ discarded</a:t>
            </a:r>
            <a:endParaRPr kumimoji="0" lang="en-AU" sz="1400" b="1" i="0" u="none" strike="noStrike" kern="0" cap="none" spc="0" normalizeH="0" baseline="0" noProof="0"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1E9671-EDEA-9745-1CBD-30C8C1E3EBB8}"/>
              </a:ext>
            </a:extLst>
          </p:cNvPr>
          <p:cNvSpPr/>
          <p:nvPr/>
        </p:nvSpPr>
        <p:spPr>
          <a:xfrm>
            <a:off x="6211767" y="3546024"/>
            <a:ext cx="2372033" cy="91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14 rows provided to record PCA or NCA administration and discard</a:t>
            </a:r>
            <a:endParaRPr kumimoji="0" lang="en-AU" sz="1400" b="1" i="0" u="none" strike="noStrike" kern="0" cap="none" spc="0" normalizeH="0" baseline="0" noProof="0"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8846D630-D064-D830-FFE9-BACE7033B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48" y="935861"/>
            <a:ext cx="6180365" cy="25073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52B13A-B792-A29A-7F96-45368FE23268}"/>
              </a:ext>
            </a:extLst>
          </p:cNvPr>
          <p:cNvSpPr/>
          <p:nvPr/>
        </p:nvSpPr>
        <p:spPr>
          <a:xfrm>
            <a:off x="1415845" y="2280311"/>
            <a:ext cx="62385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AU" sz="1000" b="1" i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5/10/23      1015        </a:t>
            </a:r>
            <a:r>
              <a:rPr lang="en-AU" sz="1000" i="1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THall</a:t>
            </a:r>
            <a:r>
              <a:rPr lang="en-AU" sz="1000" i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       </a:t>
            </a:r>
            <a:r>
              <a:rPr lang="en-AU" sz="1000" i="1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JRose</a:t>
            </a:r>
            <a:r>
              <a:rPr lang="en-AU" sz="1000" i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       5/10/23       23:30           NIL                     BLoh       </a:t>
            </a:r>
            <a:r>
              <a:rPr lang="en-AU" sz="1000" i="1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JLucas</a:t>
            </a:r>
            <a:endParaRPr lang="en-AU" sz="1000" i="1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BA6E15-F852-845F-835D-B9D18A3CDD67}"/>
              </a:ext>
            </a:extLst>
          </p:cNvPr>
          <p:cNvSpPr/>
          <p:nvPr/>
        </p:nvSpPr>
        <p:spPr>
          <a:xfrm>
            <a:off x="1415836" y="2873298"/>
            <a:ext cx="62385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AU" sz="1000" b="1" i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5/10/23      2330         </a:t>
            </a:r>
            <a:r>
              <a:rPr lang="en-AU" sz="1000" i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BLoh       </a:t>
            </a:r>
            <a:r>
              <a:rPr lang="en-AU" sz="1000" i="1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JLucas</a:t>
            </a:r>
            <a:r>
              <a:rPr lang="en-AU" sz="1000" i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      6/10/23     0900             30 mL                PLam    </a:t>
            </a:r>
            <a:r>
              <a:rPr lang="en-AU" sz="1000" i="1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TBuckley</a:t>
            </a:r>
          </a:p>
        </p:txBody>
      </p:sp>
    </p:spTree>
    <p:extLst>
      <p:ext uri="{BB962C8B-B14F-4D97-AF65-F5344CB8AC3E}">
        <p14:creationId xmlns:p14="http://schemas.microsoft.com/office/powerpoint/2010/main" val="384999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6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9521-CC67-F9F2-97C2-A96920A199D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Naloxone administration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84DA05-B5E4-E2CC-A339-B579EF9BD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45" y="1386054"/>
            <a:ext cx="5745470" cy="25376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41A9EE-BB53-0DFD-49BA-8636AE40EAEC}"/>
              </a:ext>
            </a:extLst>
          </p:cNvPr>
          <p:cNvSpPr/>
          <p:nvPr/>
        </p:nvSpPr>
        <p:spPr>
          <a:xfrm>
            <a:off x="1703012" y="1955204"/>
            <a:ext cx="62385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00" b="1" i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5/10/23    1800        IV                   100 microgram                        </a:t>
            </a:r>
            <a:r>
              <a:rPr lang="en-AU" sz="1000" b="1" i="1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THall</a:t>
            </a:r>
            <a:r>
              <a:rPr lang="en-AU" sz="1000" b="1" i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AU" sz="1000" b="1" i="1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JRose</a:t>
            </a:r>
            <a:endParaRPr lang="en-AU" sz="1000" b="1" i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DEFFD-BD75-AF1A-AC2C-7BD2BF03A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157" y="1431134"/>
            <a:ext cx="4080958" cy="31093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The PCA or NCA chart provides space for the  documentation of observations for a maximum of 48 hours.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If the PCA or NCA continues beyond 48 hours, a new PCA or NCA chart must be started and a new prescription written.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052F3-3730-411C-8DBF-14A93910B93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Paediatric PCA or NCA observations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EDF3A-4BC5-968C-F834-274058A5F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73" y="457922"/>
            <a:ext cx="290435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86175A-F949-4313-400E-5BC5B3AC781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Documenting pain score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83D511-4599-D803-4BDD-CF709D923995}"/>
              </a:ext>
            </a:extLst>
          </p:cNvPr>
          <p:cNvSpPr/>
          <p:nvPr/>
        </p:nvSpPr>
        <p:spPr>
          <a:xfrm>
            <a:off x="5218102" y="2434672"/>
            <a:ext cx="277229" cy="163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D4286E-C078-A92D-EADC-0CD69694B0AA}"/>
              </a:ext>
            </a:extLst>
          </p:cNvPr>
          <p:cNvSpPr/>
          <p:nvPr/>
        </p:nvSpPr>
        <p:spPr>
          <a:xfrm>
            <a:off x="263172" y="2287591"/>
            <a:ext cx="1224000" cy="723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pain assessment tool used</a:t>
            </a:r>
            <a:endParaRPr kumimoji="0" lang="en-AU" sz="1400" b="1" i="0" u="none" strike="noStrike" kern="0" cap="none" spc="0" normalizeH="0" baseline="0" noProof="0"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B6A04D-A7ED-6C62-1BE6-0951E7CBB7C8}"/>
              </a:ext>
            </a:extLst>
          </p:cNvPr>
          <p:cNvSpPr/>
          <p:nvPr/>
        </p:nvSpPr>
        <p:spPr>
          <a:xfrm>
            <a:off x="3212082" y="4057488"/>
            <a:ext cx="4286495" cy="5842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“R” for pain assessed at REST</a:t>
            </a:r>
          </a:p>
          <a:p>
            <a:pPr algn="ctr"/>
            <a:r>
              <a:rPr kumimoji="0" lang="en-AU" sz="1400" b="1" i="0" u="none" strike="noStrike" kern="0" cap="none" spc="0" normalizeH="0" baseline="0" noProof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Record “M” for pain assessed </a:t>
            </a:r>
            <a:r>
              <a:rPr lang="en-AU" sz="14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MOVEMENT</a:t>
            </a:r>
            <a:endParaRPr kumimoji="0" lang="en-AU" sz="1400" b="1" i="0" u="none" strike="noStrike" kern="0" cap="none" spc="0" normalizeH="0" baseline="0" noProof="0"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yellow and blue grid with white text&#10;&#10;Description automatically generated">
            <a:extLst>
              <a:ext uri="{FF2B5EF4-FFF2-40B4-BE49-F238E27FC236}">
                <a16:creationId xmlns:a16="http://schemas.microsoft.com/office/drawing/2014/main" id="{9C0071AE-140F-869F-6E4A-1E7AEE071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922" y="1114107"/>
            <a:ext cx="6917377" cy="27965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D8BCAC-F21A-9598-518E-EDCD585804A9}"/>
              </a:ext>
            </a:extLst>
          </p:cNvPr>
          <p:cNvSpPr/>
          <p:nvPr/>
        </p:nvSpPr>
        <p:spPr>
          <a:xfrm>
            <a:off x="4035132" y="3652309"/>
            <a:ext cx="277229" cy="240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F62AC9-38DF-61C4-8974-702DC6CDE142}"/>
              </a:ext>
            </a:extLst>
          </p:cNvPr>
          <p:cNvSpPr/>
          <p:nvPr/>
        </p:nvSpPr>
        <p:spPr>
          <a:xfrm>
            <a:off x="4034774" y="3362072"/>
            <a:ext cx="277229" cy="163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52506A-BA7A-2485-37D1-F63B270C7706}"/>
              </a:ext>
            </a:extLst>
          </p:cNvPr>
          <p:cNvSpPr/>
          <p:nvPr/>
        </p:nvSpPr>
        <p:spPr>
          <a:xfrm>
            <a:off x="4450224" y="3457775"/>
            <a:ext cx="277229" cy="240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8C716-6A16-21A2-E9C6-C0A5F8FAB482}"/>
              </a:ext>
            </a:extLst>
          </p:cNvPr>
          <p:cNvSpPr/>
          <p:nvPr/>
        </p:nvSpPr>
        <p:spPr>
          <a:xfrm>
            <a:off x="4455038" y="3132360"/>
            <a:ext cx="277229" cy="163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D4048F-C8CE-FA88-5DA4-24B7F052A5B4}"/>
              </a:ext>
            </a:extLst>
          </p:cNvPr>
          <p:cNvSpPr/>
          <p:nvPr/>
        </p:nvSpPr>
        <p:spPr>
          <a:xfrm>
            <a:off x="4835877" y="3285942"/>
            <a:ext cx="277229" cy="240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E57496-6A85-E78E-236B-D046DC4A7F0F}"/>
              </a:ext>
            </a:extLst>
          </p:cNvPr>
          <p:cNvSpPr/>
          <p:nvPr/>
        </p:nvSpPr>
        <p:spPr>
          <a:xfrm>
            <a:off x="4829526" y="2955544"/>
            <a:ext cx="277229" cy="163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579FE5-5D98-D381-6779-63A0175620F4}"/>
              </a:ext>
            </a:extLst>
          </p:cNvPr>
          <p:cNvSpPr/>
          <p:nvPr/>
        </p:nvSpPr>
        <p:spPr>
          <a:xfrm>
            <a:off x="5216716" y="3110698"/>
            <a:ext cx="277229" cy="240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71B4B4-2EF8-2B10-6DF1-4889E314D91A}"/>
              </a:ext>
            </a:extLst>
          </p:cNvPr>
          <p:cNvSpPr/>
          <p:nvPr/>
        </p:nvSpPr>
        <p:spPr>
          <a:xfrm>
            <a:off x="5531893" y="3294285"/>
            <a:ext cx="277229" cy="240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523E77-51FA-2AAB-4D6B-217CFA3729B8}"/>
              </a:ext>
            </a:extLst>
          </p:cNvPr>
          <p:cNvSpPr/>
          <p:nvPr/>
        </p:nvSpPr>
        <p:spPr>
          <a:xfrm>
            <a:off x="5550142" y="2792273"/>
            <a:ext cx="277229" cy="163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F1C62E-4290-6920-9D9D-DC0D8616B22B}"/>
              </a:ext>
            </a:extLst>
          </p:cNvPr>
          <p:cNvSpPr/>
          <p:nvPr/>
        </p:nvSpPr>
        <p:spPr>
          <a:xfrm rot="20418808">
            <a:off x="3854420" y="1356868"/>
            <a:ext cx="634955" cy="19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D4E178-A2F1-9EB8-C275-F1306FB8407E}"/>
              </a:ext>
            </a:extLst>
          </p:cNvPr>
          <p:cNvSpPr/>
          <p:nvPr/>
        </p:nvSpPr>
        <p:spPr>
          <a:xfrm>
            <a:off x="3724203" y="1160416"/>
            <a:ext cx="1239443" cy="246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i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05/10/23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DFF9A4-C962-7ECC-B994-A1E1D9AB0D87}"/>
              </a:ext>
            </a:extLst>
          </p:cNvPr>
          <p:cNvSpPr/>
          <p:nvPr/>
        </p:nvSpPr>
        <p:spPr>
          <a:xfrm rot="20418808">
            <a:off x="4226682" y="1344640"/>
            <a:ext cx="634955" cy="19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9AE3EE-B68C-7FFA-7C5D-3BD573306021}"/>
              </a:ext>
            </a:extLst>
          </p:cNvPr>
          <p:cNvSpPr/>
          <p:nvPr/>
        </p:nvSpPr>
        <p:spPr>
          <a:xfrm rot="20418808">
            <a:off x="4608216" y="1344642"/>
            <a:ext cx="634955" cy="19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FB8570-F7B7-71C2-B24F-837C4A1D482E}"/>
              </a:ext>
            </a:extLst>
          </p:cNvPr>
          <p:cNvSpPr/>
          <p:nvPr/>
        </p:nvSpPr>
        <p:spPr>
          <a:xfrm rot="20418808">
            <a:off x="5371280" y="1336882"/>
            <a:ext cx="634955" cy="19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1B0C54-389A-EA4E-FA2E-1836BBFCEAB6}"/>
              </a:ext>
            </a:extLst>
          </p:cNvPr>
          <p:cNvSpPr/>
          <p:nvPr/>
        </p:nvSpPr>
        <p:spPr>
          <a:xfrm rot="20418808">
            <a:off x="5008518" y="1344641"/>
            <a:ext cx="634955" cy="19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1400</a:t>
            </a:r>
          </a:p>
        </p:txBody>
      </p:sp>
      <p:pic>
        <p:nvPicPr>
          <p:cNvPr id="4" name="Picture 3" descr="A red check mark on a black background&#10;&#10;Description automatically generated">
            <a:extLst>
              <a:ext uri="{FF2B5EF4-FFF2-40B4-BE49-F238E27FC236}">
                <a16:creationId xmlns:a16="http://schemas.microsoft.com/office/drawing/2014/main" id="{7A2210C2-9E2F-E521-380E-04D8A39E4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746" y="2453554"/>
            <a:ext cx="712520" cy="726250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01505293-B06C-B224-660A-A4CF72C944A9}"/>
              </a:ext>
            </a:extLst>
          </p:cNvPr>
          <p:cNvSpPr/>
          <p:nvPr/>
        </p:nvSpPr>
        <p:spPr>
          <a:xfrm>
            <a:off x="1487172" y="2487484"/>
            <a:ext cx="32613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933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77DE2-E6A2-C8B1-EEC1-D984B2BE2E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8544436" cy="324371"/>
          </a:xfrm>
        </p:spPr>
        <p:txBody>
          <a:bodyPr/>
          <a:lstStyle/>
          <a:p>
            <a:r>
              <a:rPr lang="en-AU"/>
              <a:t>Depth of sedation observations </a:t>
            </a:r>
            <a:r>
              <a:rPr lang="en-AU" sz="1400"/>
              <a:t>(University of Michigan Sedation Scale UMSS score)</a:t>
            </a:r>
            <a:endParaRPr lang="en-A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D5005B-8114-3984-896D-7E70DBB234BC}"/>
              </a:ext>
            </a:extLst>
          </p:cNvPr>
          <p:cNvSpPr txBox="1">
            <a:spLocks/>
          </p:cNvSpPr>
          <p:nvPr/>
        </p:nvSpPr>
        <p:spPr bwMode="auto">
          <a:xfrm>
            <a:off x="5689150" y="3292935"/>
            <a:ext cx="3215938" cy="1524974"/>
          </a:xfrm>
          <a:prstGeom prst="rect">
            <a:avLst/>
          </a:prstGeom>
          <a:solidFill>
            <a:srgbClr val="EB4315"/>
          </a:solidFill>
          <a:ln w="285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12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AU" sz="12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YOU MUST CALL FOR A RAPID RESPONSE </a:t>
            </a:r>
            <a:endParaRPr lang="en-AU" sz="1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2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(as per local CERS), FOLLOW THE RED ZONE RESPONSE INSTRUCTIONS ON THE </a:t>
            </a:r>
            <a:endParaRPr lang="en-AU" sz="1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2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NSW SPOC AND INITIATE APPROPRIATE CARE as stated on the front page of the PCA or NCA chart</a:t>
            </a:r>
            <a:endParaRPr lang="en-AU" sz="1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D06884-610A-177E-342B-90FE34145A39}"/>
              </a:ext>
            </a:extLst>
          </p:cNvPr>
          <p:cNvSpPr txBox="1">
            <a:spLocks/>
          </p:cNvSpPr>
          <p:nvPr/>
        </p:nvSpPr>
        <p:spPr bwMode="auto">
          <a:xfrm>
            <a:off x="2832550" y="3292935"/>
            <a:ext cx="2794983" cy="1524158"/>
          </a:xfrm>
          <a:prstGeom prst="rect">
            <a:avLst/>
          </a:prstGeom>
          <a:solidFill>
            <a:srgbClr val="FFD03B"/>
          </a:solidFill>
          <a:ln w="254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700" b="1" dirty="0">
              <a:solidFill>
                <a:srgbClr val="3F3F3F"/>
              </a:solidFill>
              <a:latin typeface="Arial"/>
              <a:cs typeface="Arial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AU" sz="1200" b="1" dirty="0">
                <a:solidFill>
                  <a:srgbClr val="3F3F3F"/>
                </a:solidFill>
                <a:latin typeface="Arial"/>
                <a:cs typeface="Arial"/>
              </a:rPr>
              <a:t>YOU MUST FOLLOW THE RESPONSE INSTRUCTIONS ON THE NSW STANDARD PAEDIATRIC OBSERVATION CHARTS (SPOC) AND INITIATE APPROPRIATE CLINICAL CARE as stated on the front page of the PCA / NCA CHART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35A044-AA61-B77E-36C8-B5B258D3D210}"/>
              </a:ext>
            </a:extLst>
          </p:cNvPr>
          <p:cNvSpPr/>
          <p:nvPr/>
        </p:nvSpPr>
        <p:spPr>
          <a:xfrm>
            <a:off x="238910" y="3300357"/>
            <a:ext cx="2516989" cy="11827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MUST FOLLOW THE RESPONSE INSTRUCTIONS ON THE NSW STANDARD PAEDIATRIC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OBSERVATION CHARTS (SPOC)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99A090-A05F-2259-6464-DD5B1F7EC62A}"/>
              </a:ext>
            </a:extLst>
          </p:cNvPr>
          <p:cNvSpPr/>
          <p:nvPr/>
        </p:nvSpPr>
        <p:spPr>
          <a:xfrm>
            <a:off x="238911" y="3026993"/>
            <a:ext cx="2442958" cy="2107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BLUE ZONE RESPONSE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E786CCA-605E-07A3-37C7-39EFA8776DB4}"/>
              </a:ext>
            </a:extLst>
          </p:cNvPr>
          <p:cNvSpPr txBox="1">
            <a:spLocks/>
          </p:cNvSpPr>
          <p:nvPr/>
        </p:nvSpPr>
        <p:spPr bwMode="auto">
          <a:xfrm>
            <a:off x="2832550" y="3026993"/>
            <a:ext cx="2794983" cy="210726"/>
          </a:xfrm>
          <a:prstGeom prst="rect">
            <a:avLst/>
          </a:prstGeom>
          <a:solidFill>
            <a:srgbClr val="FFD03B"/>
          </a:solidFill>
          <a:ln w="254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200" b="1">
                <a:solidFill>
                  <a:srgbClr val="58595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ZONE RESPONSE</a:t>
            </a:r>
            <a:endParaRPr lang="en-AU" sz="1200">
              <a:solidFill>
                <a:srgbClr val="58595B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89E6A7-8A66-4A06-A115-0BE9915A6552}"/>
              </a:ext>
            </a:extLst>
          </p:cNvPr>
          <p:cNvSpPr txBox="1">
            <a:spLocks/>
          </p:cNvSpPr>
          <p:nvPr/>
        </p:nvSpPr>
        <p:spPr bwMode="auto">
          <a:xfrm>
            <a:off x="5778214" y="3026993"/>
            <a:ext cx="3126874" cy="210726"/>
          </a:xfrm>
          <a:prstGeom prst="rect">
            <a:avLst/>
          </a:prstGeom>
          <a:solidFill>
            <a:srgbClr val="EB4315"/>
          </a:solidFill>
          <a:ln w="285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ZONE RESPONSE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767B0-1F8A-9FD4-1836-C5CFF71DB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9" r="-44" b="403"/>
          <a:stretch/>
        </p:blipFill>
        <p:spPr>
          <a:xfrm>
            <a:off x="296883" y="1222139"/>
            <a:ext cx="8665402" cy="1786377"/>
          </a:xfrm>
          <a:prstGeom prst="rect">
            <a:avLst/>
          </a:prstGeom>
        </p:spPr>
      </p:pic>
      <p:cxnSp>
        <p:nvCxnSpPr>
          <p:cNvPr id="2" name="Connector: Curved 1">
            <a:extLst>
              <a:ext uri="{FF2B5EF4-FFF2-40B4-BE49-F238E27FC236}">
                <a16:creationId xmlns:a16="http://schemas.microsoft.com/office/drawing/2014/main" id="{DD744C9B-31D7-C65A-A744-886BD325D61A}"/>
              </a:ext>
            </a:extLst>
          </p:cNvPr>
          <p:cNvCxnSpPr/>
          <p:nvPr/>
        </p:nvCxnSpPr>
        <p:spPr>
          <a:xfrm>
            <a:off x="3507119" y="2278831"/>
            <a:ext cx="481263" cy="12700"/>
          </a:xfrm>
          <a:prstGeom prst="curvedConnector3">
            <a:avLst/>
          </a:prstGeom>
          <a:ln w="19050">
            <a:solidFill>
              <a:schemeClr val="tx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AE49800-C906-12A5-1B2E-9CF3F7459D8E}"/>
              </a:ext>
            </a:extLst>
          </p:cNvPr>
          <p:cNvSpPr/>
          <p:nvPr/>
        </p:nvSpPr>
        <p:spPr>
          <a:xfrm rot="20472853">
            <a:off x="3967237" y="2146991"/>
            <a:ext cx="450301" cy="73362"/>
          </a:xfrm>
          <a:custGeom>
            <a:avLst/>
            <a:gdLst>
              <a:gd name="connsiteX0" fmla="*/ 0 w 752475"/>
              <a:gd name="connsiteY0" fmla="*/ 40732 h 40732"/>
              <a:gd name="connsiteX1" fmla="*/ 752475 w 752475"/>
              <a:gd name="connsiteY1" fmla="*/ 2632 h 4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2475" h="40732">
                <a:moveTo>
                  <a:pt x="0" y="40732"/>
                </a:moveTo>
                <a:cubicBezTo>
                  <a:pt x="459314" y="-14942"/>
                  <a:pt x="208783" y="2632"/>
                  <a:pt x="752475" y="2632"/>
                </a:cubicBezTo>
              </a:path>
            </a:pathLst>
          </a:custGeom>
          <a:noFill/>
          <a:ln>
            <a:solidFill>
              <a:schemeClr val="tx1">
                <a:lumMod val="50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51133AA-72E1-8E4F-E384-3A9452FA3A1B}"/>
              </a:ext>
            </a:extLst>
          </p:cNvPr>
          <p:cNvSpPr/>
          <p:nvPr/>
        </p:nvSpPr>
        <p:spPr>
          <a:xfrm rot="20472853">
            <a:off x="4373969" y="1940333"/>
            <a:ext cx="557664" cy="50256"/>
          </a:xfrm>
          <a:custGeom>
            <a:avLst/>
            <a:gdLst>
              <a:gd name="connsiteX0" fmla="*/ 0 w 752475"/>
              <a:gd name="connsiteY0" fmla="*/ 40732 h 40732"/>
              <a:gd name="connsiteX1" fmla="*/ 752475 w 752475"/>
              <a:gd name="connsiteY1" fmla="*/ 2632 h 4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2475" h="40732">
                <a:moveTo>
                  <a:pt x="0" y="40732"/>
                </a:moveTo>
                <a:cubicBezTo>
                  <a:pt x="459314" y="-14942"/>
                  <a:pt x="208783" y="2632"/>
                  <a:pt x="752475" y="2632"/>
                </a:cubicBezTo>
              </a:path>
            </a:pathLst>
          </a:custGeom>
          <a:noFill/>
          <a:ln>
            <a:solidFill>
              <a:schemeClr val="tx1">
                <a:lumMod val="50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E1163A8-D581-1CA9-BE45-AFB8670489C2}"/>
              </a:ext>
            </a:extLst>
          </p:cNvPr>
          <p:cNvSpPr/>
          <p:nvPr/>
        </p:nvSpPr>
        <p:spPr>
          <a:xfrm rot="2298214">
            <a:off x="4876829" y="1939911"/>
            <a:ext cx="416948" cy="45719"/>
          </a:xfrm>
          <a:custGeom>
            <a:avLst/>
            <a:gdLst>
              <a:gd name="connsiteX0" fmla="*/ 0 w 752475"/>
              <a:gd name="connsiteY0" fmla="*/ 40732 h 40732"/>
              <a:gd name="connsiteX1" fmla="*/ 752475 w 752475"/>
              <a:gd name="connsiteY1" fmla="*/ 2632 h 4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2475" h="40732">
                <a:moveTo>
                  <a:pt x="0" y="40732"/>
                </a:moveTo>
                <a:cubicBezTo>
                  <a:pt x="459314" y="-14942"/>
                  <a:pt x="208783" y="2632"/>
                  <a:pt x="752475" y="2632"/>
                </a:cubicBezTo>
              </a:path>
            </a:pathLst>
          </a:custGeom>
          <a:noFill/>
          <a:ln>
            <a:solidFill>
              <a:schemeClr val="tx1">
                <a:lumMod val="50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56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B625B-FBEA-9809-C021-6B4C3BCF08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0" y="607148"/>
            <a:ext cx="8100451" cy="324371"/>
          </a:xfrm>
        </p:spPr>
        <p:txBody>
          <a:bodyPr/>
          <a:lstStyle/>
          <a:p>
            <a:r>
              <a:rPr lang="en-AU"/>
              <a:t>Pain, depth of sedation, respiratory rate, Sp02 observations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23DD32-540E-858D-EF36-D026CDBE6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594077"/>
            <a:ext cx="8100452" cy="29461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/>
              <a:t>Pain and depth of sedation on PCA form </a:t>
            </a:r>
            <a:r>
              <a:rPr lang="en-AU" sz="2000" b="1"/>
              <a:t>and</a:t>
            </a:r>
            <a:r>
              <a:rPr lang="en-AU" sz="2000"/>
              <a:t> in the </a:t>
            </a:r>
            <a:r>
              <a:rPr lang="en-AU" sz="2000" err="1"/>
              <a:t>eMR</a:t>
            </a:r>
            <a:r>
              <a:rPr lang="en-AU" sz="200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/>
              <a:t>Respiratory rate, Sp02 observations to be recorded in the </a:t>
            </a:r>
            <a:r>
              <a:rPr lang="en-AU" sz="2000" err="1"/>
              <a:t>eMR</a:t>
            </a:r>
            <a:r>
              <a:rPr lang="en-AU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21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close-up of a receipt&#10;&#10;Description automatically generated">
            <a:extLst>
              <a:ext uri="{FF2B5EF4-FFF2-40B4-BE49-F238E27FC236}">
                <a16:creationId xmlns:a16="http://schemas.microsoft.com/office/drawing/2014/main" id="{5006219A-F7D1-71A1-D54B-6BCE09F4E6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480" y="131594"/>
            <a:ext cx="4298150" cy="451137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2B7C42-2622-4716-A21B-F03DF698031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1861284" cy="324371"/>
          </a:xfrm>
        </p:spPr>
        <p:txBody>
          <a:bodyPr/>
          <a:lstStyle/>
          <a:p>
            <a:r>
              <a:rPr lang="en-AU"/>
              <a:t>PCA delivery observations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390D9-FC12-7C93-30B5-BD2012165D8A}"/>
              </a:ext>
            </a:extLst>
          </p:cNvPr>
          <p:cNvSpPr/>
          <p:nvPr/>
        </p:nvSpPr>
        <p:spPr>
          <a:xfrm>
            <a:off x="6756073" y="1945750"/>
            <a:ext cx="429911" cy="167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i="1">
                <a:solidFill>
                  <a:schemeClr val="tx1">
                    <a:lumMod val="50000"/>
                  </a:schemeClr>
                </a:solidFill>
                <a:latin typeface="Bradley Hand ITC" panose="03070402050302030203" pitchFamily="66" charset="0"/>
                <a:sym typeface="Wingdings 2"/>
              </a:rPr>
              <a:t>JS</a:t>
            </a:r>
            <a:endParaRPr lang="en-AU" sz="1000" b="1" i="1">
              <a:solidFill>
                <a:schemeClr val="tx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A2BA3-B71D-F776-5A79-C19503836905}"/>
              </a:ext>
            </a:extLst>
          </p:cNvPr>
          <p:cNvSpPr/>
          <p:nvPr/>
        </p:nvSpPr>
        <p:spPr>
          <a:xfrm>
            <a:off x="6704248" y="378131"/>
            <a:ext cx="2126084" cy="263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en-AU" sz="9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1mL  2mL   5mL  8mL 10mL</a:t>
            </a:r>
            <a:endParaRPr lang="en-AU" sz="1000" b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A5903E-CBCE-6243-2E52-598903FDA068}"/>
              </a:ext>
            </a:extLst>
          </p:cNvPr>
          <p:cNvSpPr/>
          <p:nvPr/>
        </p:nvSpPr>
        <p:spPr>
          <a:xfrm>
            <a:off x="6804666" y="1136725"/>
            <a:ext cx="2025666" cy="263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1       3       9     14    17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69D4DF-A2A7-8E2A-07DB-E204214CF161}"/>
              </a:ext>
            </a:extLst>
          </p:cNvPr>
          <p:cNvSpPr/>
          <p:nvPr/>
        </p:nvSpPr>
        <p:spPr>
          <a:xfrm>
            <a:off x="6811014" y="1540649"/>
            <a:ext cx="2127615" cy="258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1        2      5      8     10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27718B-9614-C04D-A0B0-A71F3BF9303C}"/>
              </a:ext>
            </a:extLst>
          </p:cNvPr>
          <p:cNvSpPr/>
          <p:nvPr/>
        </p:nvSpPr>
        <p:spPr>
          <a:xfrm>
            <a:off x="7786163" y="4011947"/>
            <a:ext cx="392151" cy="183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i="1">
                <a:solidFill>
                  <a:schemeClr val="tx1">
                    <a:lumMod val="50000"/>
                  </a:schemeClr>
                </a:solidFill>
                <a:latin typeface="Bradley Hand ITC" panose="03070402050302030203" pitchFamily="66" charset="0"/>
              </a:rPr>
              <a:t>JS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8FC99E-3E9A-989A-9520-AAB30868B180}"/>
              </a:ext>
            </a:extLst>
          </p:cNvPr>
          <p:cNvSpPr/>
          <p:nvPr/>
        </p:nvSpPr>
        <p:spPr>
          <a:xfrm>
            <a:off x="6380499" y="393546"/>
            <a:ext cx="217547" cy="197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65C8B5-1631-B9F6-9BDD-ECA5FA642F8B}"/>
              </a:ext>
            </a:extLst>
          </p:cNvPr>
          <p:cNvSpPr/>
          <p:nvPr/>
        </p:nvSpPr>
        <p:spPr>
          <a:xfrm>
            <a:off x="6681325" y="778175"/>
            <a:ext cx="579406" cy="178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NIL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4B4006-7783-A6E4-2ABB-41A738543BC6}"/>
              </a:ext>
            </a:extLst>
          </p:cNvPr>
          <p:cNvSpPr/>
          <p:nvPr/>
        </p:nvSpPr>
        <p:spPr>
          <a:xfrm>
            <a:off x="6756073" y="3769647"/>
            <a:ext cx="1830849" cy="183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00" b="1" i="1">
                <a:solidFill>
                  <a:schemeClr val="tx1">
                    <a:lumMod val="50000"/>
                  </a:schemeClr>
                </a:solidFill>
                <a:latin typeface="Bradley Hand ITC" panose="03070402050302030203" pitchFamily="66" charset="0"/>
              </a:rPr>
              <a:t> JS        </a:t>
            </a:r>
            <a:r>
              <a:rPr lang="en-AU" sz="1000" b="1" i="1" err="1">
                <a:solidFill>
                  <a:schemeClr val="tx1">
                    <a:lumMod val="50000"/>
                  </a:schemeClr>
                </a:solidFill>
                <a:latin typeface="Bradley Hand ITC" panose="03070402050302030203" pitchFamily="66" charset="0"/>
              </a:rPr>
              <a:t>JS</a:t>
            </a:r>
            <a:r>
              <a:rPr lang="en-AU" sz="1000" b="1" i="1">
                <a:solidFill>
                  <a:schemeClr val="tx1">
                    <a:lumMod val="50000"/>
                  </a:schemeClr>
                </a:solidFill>
                <a:latin typeface="Bradley Hand ITC" panose="03070402050302030203" pitchFamily="66" charset="0"/>
              </a:rPr>
              <a:t>         </a:t>
            </a:r>
            <a:r>
              <a:rPr lang="en-AU" sz="1000" b="1" i="1" err="1">
                <a:solidFill>
                  <a:schemeClr val="tx1">
                    <a:lumMod val="50000"/>
                  </a:schemeClr>
                </a:solidFill>
                <a:latin typeface="Bradley Hand ITC" panose="03070402050302030203" pitchFamily="66" charset="0"/>
              </a:rPr>
              <a:t>JS</a:t>
            </a:r>
            <a:r>
              <a:rPr lang="en-AU" sz="1000" b="1" i="1">
                <a:solidFill>
                  <a:schemeClr val="tx1">
                    <a:lumMod val="50000"/>
                  </a:schemeClr>
                </a:solidFill>
                <a:latin typeface="Bradley Hand ITC" panose="03070402050302030203" pitchFamily="66" charset="0"/>
              </a:rPr>
              <a:t>        </a:t>
            </a:r>
            <a:r>
              <a:rPr lang="en-AU" sz="1000" b="1" i="1" err="1">
                <a:solidFill>
                  <a:schemeClr val="tx1">
                    <a:lumMod val="50000"/>
                  </a:schemeClr>
                </a:solidFill>
                <a:latin typeface="Bradley Hand ITC" panose="03070402050302030203" pitchFamily="66" charset="0"/>
              </a:rPr>
              <a:t>JS</a:t>
            </a:r>
            <a:endParaRPr lang="en-AU" sz="1000" b="1" i="1">
              <a:solidFill>
                <a:schemeClr val="tx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23065B-2448-4762-1C64-D372B82BBD1F}"/>
              </a:ext>
            </a:extLst>
          </p:cNvPr>
          <p:cNvSpPr/>
          <p:nvPr/>
        </p:nvSpPr>
        <p:spPr>
          <a:xfrm>
            <a:off x="6843415" y="2516643"/>
            <a:ext cx="1948167" cy="22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N     </a:t>
            </a:r>
            <a:r>
              <a:rPr lang="en-AU" sz="1000" b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N</a:t>
            </a:r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      </a:t>
            </a:r>
            <a:r>
              <a:rPr lang="en-AU" sz="1000" b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N</a:t>
            </a:r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      </a:t>
            </a:r>
            <a:r>
              <a:rPr lang="en-AU" sz="1000" b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N</a:t>
            </a:r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     </a:t>
            </a:r>
            <a:r>
              <a:rPr lang="en-AU" sz="1000" b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N</a:t>
            </a:r>
            <a:endParaRPr lang="en-AU" sz="1000" b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E19F64-0738-E42B-D3DE-1F6EABB53F9F}"/>
              </a:ext>
            </a:extLst>
          </p:cNvPr>
          <p:cNvSpPr/>
          <p:nvPr/>
        </p:nvSpPr>
        <p:spPr>
          <a:xfrm>
            <a:off x="6008186" y="725708"/>
            <a:ext cx="457424" cy="261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99813C-1BCC-EF8E-393E-2EE9A51511F6}"/>
              </a:ext>
            </a:extLst>
          </p:cNvPr>
          <p:cNvSpPr/>
          <p:nvPr/>
        </p:nvSpPr>
        <p:spPr>
          <a:xfrm>
            <a:off x="6843414" y="2344015"/>
            <a:ext cx="1948167" cy="22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N     </a:t>
            </a:r>
            <a:r>
              <a:rPr lang="en-AU" sz="1000" b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N</a:t>
            </a:r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      </a:t>
            </a:r>
            <a:r>
              <a:rPr lang="en-AU" sz="1000" b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N</a:t>
            </a:r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      </a:t>
            </a:r>
            <a:r>
              <a:rPr lang="en-AU" sz="1000" b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N</a:t>
            </a:r>
            <a:r>
              <a:rPr lang="en-AU" sz="100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     </a:t>
            </a:r>
            <a:r>
              <a:rPr lang="en-AU" sz="1000" b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N</a:t>
            </a:r>
            <a:endParaRPr lang="en-AU" sz="1000" b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E3B86-D432-90AA-54D6-249228D16A2B}"/>
              </a:ext>
            </a:extLst>
          </p:cNvPr>
          <p:cNvSpPr/>
          <p:nvPr/>
        </p:nvSpPr>
        <p:spPr>
          <a:xfrm>
            <a:off x="7934782" y="4358723"/>
            <a:ext cx="392151" cy="183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i="1">
                <a:solidFill>
                  <a:schemeClr val="tx1">
                    <a:lumMod val="50000"/>
                  </a:schemeClr>
                </a:solidFill>
                <a:latin typeface="Bradley Hand ITC" panose="03070402050302030203" pitchFamily="66" charset="0"/>
              </a:rPr>
              <a:t>TJ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DCDD0A1-966A-AFC8-0AC8-7CA7BC7DBABE}"/>
              </a:ext>
            </a:extLst>
          </p:cNvPr>
          <p:cNvSpPr/>
          <p:nvPr/>
        </p:nvSpPr>
        <p:spPr>
          <a:xfrm>
            <a:off x="4366427" y="4249549"/>
            <a:ext cx="329752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C564BE-3CBC-3B65-5627-867D0906DADF}"/>
              </a:ext>
            </a:extLst>
          </p:cNvPr>
          <p:cNvSpPr/>
          <p:nvPr/>
        </p:nvSpPr>
        <p:spPr>
          <a:xfrm>
            <a:off x="398029" y="4195903"/>
            <a:ext cx="4054154" cy="71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normalizeH="0" baseline="0" noProof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Two initials for change of program, </a:t>
            </a:r>
            <a:br>
              <a:rPr kumimoji="0" lang="en-AU" sz="1400" b="1" i="0" u="none" strike="noStrike" kern="0" cap="none" normalizeH="0" baseline="0" noProof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AU" sz="1400" b="1" i="0" u="none" strike="noStrike" kern="0" cap="none" normalizeH="0" baseline="0" noProof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clinical handover, transfer of care or syringe/bag change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6F7503-B061-372A-4FBD-588EF861663A}"/>
              </a:ext>
            </a:extLst>
          </p:cNvPr>
          <p:cNvSpPr/>
          <p:nvPr/>
        </p:nvSpPr>
        <p:spPr>
          <a:xfrm>
            <a:off x="528183" y="2246370"/>
            <a:ext cx="3924000" cy="5622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normalizeH="0" baseline="0" noProof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Adverse reactions:                                         nausea or vomiting and pruritus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2E5676-1C44-1689-A3A0-14C93F6DE28F}"/>
              </a:ext>
            </a:extLst>
          </p:cNvPr>
          <p:cNvSpPr/>
          <p:nvPr/>
        </p:nvSpPr>
        <p:spPr>
          <a:xfrm>
            <a:off x="2076183" y="3064039"/>
            <a:ext cx="2376000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AU" sz="1400" b="1" i="0" u="none" strike="noStrike" kern="0" cap="none" normalizeH="0" baseline="0" noProof="0" err="1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omments</a:t>
            </a:r>
            <a:r>
              <a:rPr kumimoji="0" lang="en-AU" sz="1400" b="1" i="0" u="none" strike="noStrike" kern="0" cap="none" normalizeH="0" baseline="0" noProof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and/or actions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58CD62-BCE4-52CD-C24B-7D18415C5D9E}"/>
              </a:ext>
            </a:extLst>
          </p:cNvPr>
          <p:cNvSpPr/>
          <p:nvPr/>
        </p:nvSpPr>
        <p:spPr>
          <a:xfrm>
            <a:off x="2364183" y="3663436"/>
            <a:ext cx="2088000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normalizeH="0" baseline="0" noProof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Nurse initial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3091DE-E7DE-E62B-A220-0649366B0DCD}"/>
              </a:ext>
            </a:extLst>
          </p:cNvPr>
          <p:cNvSpPr/>
          <p:nvPr/>
        </p:nvSpPr>
        <p:spPr>
          <a:xfrm>
            <a:off x="2364183" y="1810589"/>
            <a:ext cx="2088000" cy="323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normalizeH="0" baseline="0" noProof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PCA program checked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508E33-8A2E-9323-6DE5-EA87985DB044}"/>
              </a:ext>
            </a:extLst>
          </p:cNvPr>
          <p:cNvSpPr/>
          <p:nvPr/>
        </p:nvSpPr>
        <p:spPr>
          <a:xfrm>
            <a:off x="528183" y="1300096"/>
            <a:ext cx="3924000" cy="287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normalizeH="0" baseline="0" noProof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Total demands and successful demands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A2874-5E35-3D95-2CAA-5F7378BF193A}"/>
              </a:ext>
            </a:extLst>
          </p:cNvPr>
          <p:cNvSpPr/>
          <p:nvPr/>
        </p:nvSpPr>
        <p:spPr>
          <a:xfrm>
            <a:off x="2364183" y="733923"/>
            <a:ext cx="2088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normalizeH="0" baseline="0" noProof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Background infusion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B3B92F-A0C8-A816-DDDB-0E7192226712}"/>
              </a:ext>
            </a:extLst>
          </p:cNvPr>
          <p:cNvSpPr/>
          <p:nvPr/>
        </p:nvSpPr>
        <p:spPr>
          <a:xfrm>
            <a:off x="2364183" y="193131"/>
            <a:ext cx="2088000" cy="50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normalizeH="0" baseline="0" noProof="0"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Total primary PCA or NCA dose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40BA0B9-25D1-1073-61BF-4612736884C8}"/>
              </a:ext>
            </a:extLst>
          </p:cNvPr>
          <p:cNvSpPr/>
          <p:nvPr/>
        </p:nvSpPr>
        <p:spPr>
          <a:xfrm>
            <a:off x="4366427" y="3663436"/>
            <a:ext cx="329752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1753F8A-9368-0A15-4107-04DD6B2C1448}"/>
              </a:ext>
            </a:extLst>
          </p:cNvPr>
          <p:cNvSpPr/>
          <p:nvPr/>
        </p:nvSpPr>
        <p:spPr>
          <a:xfrm>
            <a:off x="4366427" y="3064039"/>
            <a:ext cx="329752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68D890A-19CF-BF67-75B2-E68E5EDBDF1C}"/>
              </a:ext>
            </a:extLst>
          </p:cNvPr>
          <p:cNvSpPr/>
          <p:nvPr/>
        </p:nvSpPr>
        <p:spPr>
          <a:xfrm>
            <a:off x="4366427" y="2365547"/>
            <a:ext cx="329752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642653AF-A4D5-DF5C-0A46-70A7766E303B}"/>
              </a:ext>
            </a:extLst>
          </p:cNvPr>
          <p:cNvSpPr/>
          <p:nvPr/>
        </p:nvSpPr>
        <p:spPr>
          <a:xfrm>
            <a:off x="4366427" y="1810589"/>
            <a:ext cx="329752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4F5B633-ABEC-5E26-CD82-A3E2A17C5730}"/>
              </a:ext>
            </a:extLst>
          </p:cNvPr>
          <p:cNvSpPr/>
          <p:nvPr/>
        </p:nvSpPr>
        <p:spPr>
          <a:xfrm>
            <a:off x="4366427" y="1282049"/>
            <a:ext cx="329752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FE999CB0-EA12-DBDA-75D1-665E40F6688D}"/>
              </a:ext>
            </a:extLst>
          </p:cNvPr>
          <p:cNvSpPr/>
          <p:nvPr/>
        </p:nvSpPr>
        <p:spPr>
          <a:xfrm>
            <a:off x="4366427" y="733998"/>
            <a:ext cx="329752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D8BE1DA-F8DE-EA4C-0BF8-33F9A82379E6}"/>
              </a:ext>
            </a:extLst>
          </p:cNvPr>
          <p:cNvSpPr/>
          <p:nvPr/>
        </p:nvSpPr>
        <p:spPr>
          <a:xfrm>
            <a:off x="4366427" y="281610"/>
            <a:ext cx="329752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36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04C5C-D142-F012-94A8-CD95C3205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157" y="1156518"/>
            <a:ext cx="2136374" cy="3384000"/>
          </a:xfrm>
        </p:spPr>
        <p:txBody>
          <a:bodyPr lIns="0" tIns="0" rIns="0" bIns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latin typeface="Arial"/>
                <a:cs typeface="Arial"/>
              </a:rPr>
              <a:t>Tool 1:</a:t>
            </a:r>
            <a:br>
              <a:rPr lang="en-AU" b="1" dirty="0">
                <a:latin typeface="Arial"/>
                <a:cs typeface="Arial"/>
              </a:rPr>
            </a:br>
            <a:r>
              <a:rPr lang="en-AU" b="1" dirty="0">
                <a:latin typeface="Arial"/>
                <a:cs typeface="Arial"/>
              </a:rPr>
              <a:t>FLACC</a:t>
            </a:r>
            <a:r>
              <a:rPr lang="en-AU" dirty="0">
                <a:latin typeface="Arial"/>
                <a:cs typeface="Arial"/>
              </a:rPr>
              <a:t> observational pain scoring tool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9FA2E-F443-35D1-F33C-55AF7F8203B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Paediatric pain scoring tools</a:t>
            </a:r>
          </a:p>
        </p:txBody>
      </p:sp>
      <p:pic>
        <p:nvPicPr>
          <p:cNvPr id="3" name="Picture 2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A27BD7C1-F849-393A-A88B-7CC2C0425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" b="16162"/>
          <a:stretch/>
        </p:blipFill>
        <p:spPr>
          <a:xfrm>
            <a:off x="2996959" y="935182"/>
            <a:ext cx="5510314" cy="40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D8E686-2847-D0EB-2663-A1FF30252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157" y="1156518"/>
            <a:ext cx="2763881" cy="3384000"/>
          </a:xfrm>
        </p:spPr>
        <p:txBody>
          <a:bodyPr lIns="0" tIns="0" rIns="0" bIns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latin typeface="Arial"/>
                <a:cs typeface="Arial"/>
              </a:rPr>
              <a:t>Tool  2: Face Pain Scale</a:t>
            </a:r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latin typeface="Arial"/>
                <a:cs typeface="Arial"/>
              </a:rPr>
              <a:t>Tool 3: Visual Analogue Scale</a:t>
            </a:r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9FA2E-F443-35D1-F33C-55AF7F8203B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Paediatric pain scoring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946D-D904-6FB7-7E44-066FCCFC1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519" y="1321129"/>
            <a:ext cx="56041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31B49C-1FD6-4A36-BB83-20AA2F4AE73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86417" y="1526215"/>
            <a:ext cx="8135938" cy="1656184"/>
          </a:xfrm>
        </p:spPr>
        <p:txBody>
          <a:bodyPr/>
          <a:lstStyle/>
          <a:p>
            <a:r>
              <a:rPr lang="en-AU"/>
              <a:t>Thank You</a:t>
            </a:r>
          </a:p>
          <a:p>
            <a:endParaRPr lang="en-AU" sz="1200" b="0"/>
          </a:p>
          <a:p>
            <a:r>
              <a:rPr lang="en-AU" sz="1200" b="0"/>
              <a:t>ACI-Pain Management Network</a:t>
            </a:r>
          </a:p>
          <a:p>
            <a:r>
              <a:rPr lang="en-AU" sz="1200" b="0">
                <a:hlinkClick r:id="rId2"/>
              </a:rPr>
              <a:t>ACI-PainManagement@health.nsw.gov.au</a:t>
            </a:r>
            <a:r>
              <a:rPr lang="en-AU" sz="1200" b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1E55B6-6514-39FF-4748-A3C234EE0610}"/>
              </a:ext>
            </a:extLst>
          </p:cNvPr>
          <p:cNvSpPr txBox="1"/>
          <p:nvPr/>
        </p:nvSpPr>
        <p:spPr>
          <a:xfrm>
            <a:off x="389823" y="4476195"/>
            <a:ext cx="4538312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Published date: Mar 2024. </a:t>
            </a:r>
            <a:r>
              <a:rPr lang="en-US" sz="1000">
                <a:solidFill>
                  <a:schemeClr val="bg1"/>
                </a:solidFill>
              </a:rPr>
              <a:t>Next </a:t>
            </a:r>
            <a:r>
              <a:rPr lang="en-US" sz="1000" dirty="0">
                <a:solidFill>
                  <a:schemeClr val="bg1"/>
                </a:solidFill>
              </a:rPr>
              <a:t>review: 2029. (ACI) 230958  ACI/D24/419</a:t>
            </a:r>
            <a:endParaRPr lang="en-A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7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AF77DE-EABF-B60A-CFE2-7075611DBA2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67590-34C3-CD58-91FB-A5AD405D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This presentation aims to explain:</a:t>
            </a:r>
          </a:p>
          <a:p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/>
              <a:t>Who </a:t>
            </a:r>
            <a:r>
              <a:rPr lang="en-AU"/>
              <a:t>can use the 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/>
              <a:t>Guidelines</a:t>
            </a:r>
            <a:r>
              <a:rPr lang="en-AU"/>
              <a:t> on the management of patients receiving PCA or NCA including the management of adverse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/>
              <a:t>How to use </a:t>
            </a:r>
            <a:r>
              <a:rPr lang="en-AU"/>
              <a:t>the chart for prescribing a PCA or NCA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/>
              <a:t>How to record </a:t>
            </a:r>
            <a:r>
              <a:rPr lang="en-AU"/>
              <a:t>the administration and discard of opioids used for PCA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/>
              <a:t>How to complete </a:t>
            </a:r>
            <a:r>
              <a:rPr lang="en-AU"/>
              <a:t>the clinical observations</a:t>
            </a:r>
          </a:p>
        </p:txBody>
      </p:sp>
    </p:spTree>
    <p:extLst>
      <p:ext uri="{BB962C8B-B14F-4D97-AF65-F5344CB8AC3E}">
        <p14:creationId xmlns:p14="http://schemas.microsoft.com/office/powerpoint/2010/main" val="331306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C811B1-B66A-4527-90D2-91A585A3D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156" y="1156518"/>
            <a:ext cx="8153883" cy="3384000"/>
          </a:xfrm>
        </p:spPr>
        <p:txBody>
          <a:bodyPr/>
          <a:lstStyle/>
          <a:p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The NSW Paediatric PCA or NCA chart was first developed in 2015-16.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It was revised in 2023 by a team of experts in the field of paediatrics, acute pain, anaesthetics and pharmacy.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The chart is primarily for use in </a:t>
            </a:r>
            <a:r>
              <a:rPr lang="en-AU" b="1"/>
              <a:t>non-tertiary paediatric </a:t>
            </a:r>
            <a:r>
              <a:rPr lang="en-AU"/>
              <a:t>facilities.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Using a standard chart promotes best practice in prescribing, administration, pain assessment and management of adverse effects in paediatric patients receiving an opioid via PCA or NCA.</a:t>
            </a:r>
          </a:p>
          <a:p>
            <a:pPr marL="285750" indent="-285750">
              <a:buFontTx/>
              <a:buChar char="-"/>
            </a:pPr>
            <a:endParaRPr lang="en-AU"/>
          </a:p>
          <a:p>
            <a:pPr marL="285750" indent="-285750">
              <a:buFontTx/>
              <a:buChar char="-"/>
            </a:pP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ADAC2-0885-40B4-9307-8F9636C738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0156" y="508317"/>
            <a:ext cx="7193877" cy="548308"/>
          </a:xfrm>
        </p:spPr>
        <p:txBody>
          <a:bodyPr/>
          <a:lstStyle/>
          <a:p>
            <a:r>
              <a:rPr lang="en-AU"/>
              <a:t>NSW paediatric PCA or NCA chart – revised 2023</a:t>
            </a:r>
          </a:p>
        </p:txBody>
      </p:sp>
    </p:spTree>
    <p:extLst>
      <p:ext uri="{BB962C8B-B14F-4D97-AF65-F5344CB8AC3E}">
        <p14:creationId xmlns:p14="http://schemas.microsoft.com/office/powerpoint/2010/main" val="34125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6FBEB8-575E-4765-8789-50E65D13539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/>
              <a:t>Local governance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B28306-A0ED-DD7C-83FB-006688DF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AU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Paediatric PCA or NCA chart is </a:t>
            </a:r>
            <a:r>
              <a:rPr lang="en-AU" b="1"/>
              <a:t>only</a:t>
            </a:r>
            <a:r>
              <a:rPr lang="en-AU"/>
              <a:t> to be used in facilities with </a:t>
            </a:r>
            <a:br>
              <a:rPr lang="en-AU"/>
            </a:br>
            <a:r>
              <a:rPr lang="en-AU" b="1"/>
              <a:t>local governance structures</a:t>
            </a:r>
            <a:r>
              <a:rPr lang="en-AU"/>
              <a:t> in place to ensure its safe and effective use</a:t>
            </a:r>
            <a:br>
              <a:rPr lang="en-AU"/>
            </a:br>
            <a:r>
              <a:rPr lang="en-AU"/>
              <a:t>in children.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These structures </a:t>
            </a:r>
            <a:r>
              <a:rPr lang="en-AU" b="1"/>
              <a:t>must</a:t>
            </a:r>
            <a:r>
              <a:rPr lang="en-AU"/>
              <a:t> include a </a:t>
            </a:r>
            <a:r>
              <a:rPr lang="en-AU" b="1"/>
              <a:t>PCA or NCA guideline </a:t>
            </a:r>
            <a:r>
              <a:rPr lang="en-AU"/>
              <a:t>(including specific paediatric information), appropriate environment, staff training, supervision and support.</a:t>
            </a:r>
          </a:p>
        </p:txBody>
      </p:sp>
    </p:spTree>
    <p:extLst>
      <p:ext uri="{BB962C8B-B14F-4D97-AF65-F5344CB8AC3E}">
        <p14:creationId xmlns:p14="http://schemas.microsoft.com/office/powerpoint/2010/main" val="180924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771CC-FD4F-C79F-5DE3-43C6CE5787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0" y="607148"/>
            <a:ext cx="8289290" cy="32437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/>
              <a:t>Local health district governance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D77F1C40-DEB2-39E5-2BBE-CAC26AB952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997779"/>
              </p:ext>
            </p:extLst>
          </p:nvPr>
        </p:nvGraphicFramePr>
        <p:xfrm>
          <a:off x="488950" y="1380836"/>
          <a:ext cx="8289290" cy="3328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BA0BD3B-DF3F-D36F-8A75-F8BBEB170572}"/>
              </a:ext>
            </a:extLst>
          </p:cNvPr>
          <p:cNvSpPr txBox="1">
            <a:spLocks/>
          </p:cNvSpPr>
          <p:nvPr/>
        </p:nvSpPr>
        <p:spPr>
          <a:xfrm>
            <a:off x="488950" y="993991"/>
            <a:ext cx="8100452" cy="32437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Local governance guidelines and policy must include these elements.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89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B71E62-13F5-9C36-3514-9155B028DD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6120482" cy="324371"/>
          </a:xfrm>
        </p:spPr>
        <p:txBody>
          <a:bodyPr anchor="ctr">
            <a:normAutofit/>
          </a:bodyPr>
          <a:lstStyle/>
          <a:p>
            <a:r>
              <a:rPr lang="en-AU"/>
              <a:t>NSW Paediatric PCA or NCA chart format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2A8DA2A5-9B32-8649-8673-0E5E50CE25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197012"/>
              </p:ext>
            </p:extLst>
          </p:nvPr>
        </p:nvGraphicFramePr>
        <p:xfrm>
          <a:off x="488951" y="243503"/>
          <a:ext cx="8100452" cy="338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B19E6F01-CD74-21E0-6397-513BACC25A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962" y="2963160"/>
            <a:ext cx="994226" cy="141633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932C7426-CD91-839C-AA9E-EB99B8B269C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2750" y="2963160"/>
            <a:ext cx="994226" cy="141633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9" name="Picture 8" descr="A close-up of a form&#10;&#10;Description automatically generated">
            <a:extLst>
              <a:ext uri="{FF2B5EF4-FFF2-40B4-BE49-F238E27FC236}">
                <a16:creationId xmlns:a16="http://schemas.microsoft.com/office/drawing/2014/main" id="{EE75F78D-1147-3FCA-AE2D-FAAA909D5D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9177" y="2963160"/>
            <a:ext cx="994226" cy="141633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1" name="Picture 10" descr="A close-up of a receipt&#10;&#10;Description automatically generated">
            <a:extLst>
              <a:ext uri="{FF2B5EF4-FFF2-40B4-BE49-F238E27FC236}">
                <a16:creationId xmlns:a16="http://schemas.microsoft.com/office/drawing/2014/main" id="{D9BFE25A-D56C-3EE1-C85A-3EBA474714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1252" y="2963159"/>
            <a:ext cx="994226" cy="141633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3" name="Picture 12" descr="A close-up of a document&#10;&#10;Description automatically generated">
            <a:extLst>
              <a:ext uri="{FF2B5EF4-FFF2-40B4-BE49-F238E27FC236}">
                <a16:creationId xmlns:a16="http://schemas.microsoft.com/office/drawing/2014/main" id="{5A0F647D-9C46-31B4-D098-5331D3EB935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679" y="2963158"/>
            <a:ext cx="994226" cy="141633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35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C68C4-A00C-5503-788B-AC480AF7C54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51" y="599591"/>
            <a:ext cx="6120482" cy="324371"/>
          </a:xfrm>
        </p:spPr>
        <p:txBody>
          <a:bodyPr/>
          <a:lstStyle/>
          <a:p>
            <a:r>
              <a:rPr lang="en-AU"/>
              <a:t>Management guidance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9BCDFE-56C0-CF37-03D8-B9D52BCBFB52}"/>
              </a:ext>
            </a:extLst>
          </p:cNvPr>
          <p:cNvSpPr/>
          <p:nvPr/>
        </p:nvSpPr>
        <p:spPr>
          <a:xfrm>
            <a:off x="488947" y="1315198"/>
            <a:ext cx="4896000" cy="576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Paediatric PCA or NCA management guide </a:t>
            </a:r>
          </a:p>
          <a:p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(in addition to local hospital policy or procedure)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7CF538-B900-555D-E98F-24DDDF2ED8DC}"/>
              </a:ext>
            </a:extLst>
          </p:cNvPr>
          <p:cNvSpPr/>
          <p:nvPr/>
        </p:nvSpPr>
        <p:spPr>
          <a:xfrm>
            <a:off x="488947" y="3882317"/>
            <a:ext cx="4896000" cy="576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Space for the contact details of your Acute Pain Service or equivalent medical officer who manages PCA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0B4F9B-A28C-74EF-37FE-689C7E020D1F}"/>
              </a:ext>
            </a:extLst>
          </p:cNvPr>
          <p:cNvSpPr/>
          <p:nvPr/>
        </p:nvSpPr>
        <p:spPr>
          <a:xfrm>
            <a:off x="488947" y="2844209"/>
            <a:ext cx="4896000" cy="65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Instructions for escalating care for patients whose observations are in the blue, yellow or red zones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CC624DE-DC80-B357-CA17-A071A798FCDF}"/>
              </a:ext>
            </a:extLst>
          </p:cNvPr>
          <p:cNvSpPr/>
          <p:nvPr/>
        </p:nvSpPr>
        <p:spPr>
          <a:xfrm>
            <a:off x="5349243" y="1441338"/>
            <a:ext cx="32384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764FE22-6D2E-D8F8-5BDF-69916B20130D}"/>
              </a:ext>
            </a:extLst>
          </p:cNvPr>
          <p:cNvSpPr/>
          <p:nvPr/>
        </p:nvSpPr>
        <p:spPr>
          <a:xfrm>
            <a:off x="5345188" y="4008457"/>
            <a:ext cx="32384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C4E31EB-5C50-638D-4EB4-4701FBD5D280}"/>
              </a:ext>
            </a:extLst>
          </p:cNvPr>
          <p:cNvSpPr/>
          <p:nvPr/>
        </p:nvSpPr>
        <p:spPr>
          <a:xfrm>
            <a:off x="5345187" y="3011171"/>
            <a:ext cx="323849" cy="32385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 descr="A close-up of a medical instructions&#10;&#10;Description automatically generated">
            <a:extLst>
              <a:ext uri="{FF2B5EF4-FFF2-40B4-BE49-F238E27FC236}">
                <a16:creationId xmlns:a16="http://schemas.microsoft.com/office/drawing/2014/main" id="{0E5B5BC9-7818-D675-F478-4A3C184C0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522" y="312243"/>
            <a:ext cx="287221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71152DD-7803-4D47-8622-50DEA75D2C76}" vid="{5046D5F4-E62F-457E-94DE-B710A96D6D9B}"/>
    </a:ext>
  </a:extLst>
</a:theme>
</file>

<file path=ppt/theme/theme2.xml><?xml version="1.0" encoding="utf-8"?>
<a:theme xmlns:a="http://schemas.openxmlformats.org/drawingml/2006/main" name="1_Acknowledgement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A3C01238-8236-4367-9C31-40B3F26E20E4}"/>
    </a:ext>
  </a:extLst>
</a:theme>
</file>

<file path=ppt/theme/theme3.xml><?xml version="1.0" encoding="utf-8"?>
<a:theme xmlns:a="http://schemas.openxmlformats.org/drawingml/2006/main" name="3_Recognition of lived experienc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A3C01238-8236-4367-9C31-40B3F26E20E4}"/>
    </a:ext>
  </a:extLst>
</a:theme>
</file>

<file path=ppt/theme/theme4.xml><?xml version="1.0" encoding="utf-8"?>
<a:theme xmlns:a="http://schemas.openxmlformats.org/drawingml/2006/main" name="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5.xml><?xml version="1.0" encoding="utf-8"?>
<a:theme xmlns:a="http://schemas.openxmlformats.org/drawingml/2006/main" name="1_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6.xml><?xml version="1.0" encoding="utf-8"?>
<a:theme xmlns:a="http://schemas.openxmlformats.org/drawingml/2006/main" name="2_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7.xml><?xml version="1.0" encoding="utf-8"?>
<a:theme xmlns:a="http://schemas.openxmlformats.org/drawingml/2006/main" name="Back Page_Blu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C694DE2B-7777-4CBD-B9BC-8C35D3FEE19B}"/>
    </a:ext>
  </a:extLst>
</a:theme>
</file>

<file path=ppt/theme/theme8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6D28EE2C6A8647B82B44CF8CCBE857" ma:contentTypeVersion="20" ma:contentTypeDescription="Create a new document." ma:contentTypeScope="" ma:versionID="1e001568da96368865fca611c827c39f">
  <xsd:schema xmlns:xsd="http://www.w3.org/2001/XMLSchema" xmlns:xs="http://www.w3.org/2001/XMLSchema" xmlns:p="http://schemas.microsoft.com/office/2006/metadata/properties" xmlns:ns2="a031c923-98c7-45ff-8f20-55863b538e64" xmlns:ns3="58ead461-8b71-4d91-ae50-328c1b3418b2" targetNamespace="http://schemas.microsoft.com/office/2006/metadata/properties" ma:root="true" ma:fieldsID="7ff2d183d312a8ee98aaeef967e30742" ns2:_="" ns3:_="">
    <xsd:import namespace="a031c923-98c7-45ff-8f20-55863b538e64"/>
    <xsd:import namespace="58ead461-8b71-4d91-ae50-328c1b3418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1c923-98c7-45ff-8f20-55863b538e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7b1c444-99e9-4d1c-aecc-6cada02fa604}" ma:internalName="TaxCatchAll" ma:showField="CatchAllData" ma:web="a031c923-98c7-45ff-8f20-55863b538e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ad461-8b71-4d91-ae50-328c1b341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a4c9e2d-f8e3-4a57-bac9-17bee8f457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31c923-98c7-45ff-8f20-55863b538e64" xsi:nil="true"/>
    <lcf76f155ced4ddcb4097134ff3c332f xmlns="58ead461-8b71-4d91-ae50-328c1b3418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0D985E-4ADD-463C-98BA-518EC5B36D98}">
  <ds:schemaRefs>
    <ds:schemaRef ds:uri="58ead461-8b71-4d91-ae50-328c1b3418b2"/>
    <ds:schemaRef ds:uri="a031c923-98c7-45ff-8f20-55863b538e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18EC190-2595-4577-A158-D46D54EBD0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7342ED-80E9-4C33-AB2A-E381797E1D6D}">
  <ds:schemaRefs>
    <ds:schemaRef ds:uri="58ead461-8b71-4d91-ae50-328c1b3418b2"/>
    <ds:schemaRef ds:uri="a031c923-98c7-45ff-8f20-55863b538e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ACT PPT Special conference 16x9-2017</Template>
  <TotalTime>0</TotalTime>
  <Words>1735</Words>
  <Application>Microsoft Office PowerPoint</Application>
  <PresentationFormat>On-screen Show (16:9)</PresentationFormat>
  <Paragraphs>229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</vt:lpstr>
      <vt:lpstr>Arial Black</vt:lpstr>
      <vt:lpstr>Arial Narrow</vt:lpstr>
      <vt:lpstr>Bradley Hand ITC</vt:lpstr>
      <vt:lpstr>Brush Script MT</vt:lpstr>
      <vt:lpstr>Calibri</vt:lpstr>
      <vt:lpstr>Franklin Gothic Book</vt:lpstr>
      <vt:lpstr>Franklin Gothic Medium</vt:lpstr>
      <vt:lpstr>Wingdings</vt:lpstr>
      <vt:lpstr>Cover Slide</vt:lpstr>
      <vt:lpstr>1_Acknowledgement</vt:lpstr>
      <vt:lpstr>3_Recognition of lived experience</vt:lpstr>
      <vt:lpstr>Content Slide_Banner</vt:lpstr>
      <vt:lpstr>1_Content Slide_Banner</vt:lpstr>
      <vt:lpstr>2_Content Slide_Banner</vt:lpstr>
      <vt:lpstr>Back Page_Blue</vt:lpstr>
      <vt:lpstr>NSW Paediatric PCA  or NCA chart [SMR130.026]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NSW Paediatric PCA or NCA chart (SMR130.026) [presentation]</dc:title>
  <dc:creator>NSW Agency for Clinical Innovation</dc:creator>
  <cp:lastModifiedBy>Catherine Knight (Agency for Clinical Innovation)</cp:lastModifiedBy>
  <cp:revision>1</cp:revision>
  <cp:lastPrinted>2019-02-12T00:37:02Z</cp:lastPrinted>
  <dcterms:created xsi:type="dcterms:W3CDTF">2018-02-26T04:10:56Z</dcterms:created>
  <dcterms:modified xsi:type="dcterms:W3CDTF">2024-03-22T00:19:37Z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0x010100846D28EE2C6A8647B82B44CF8CCBE857</vt:lpwstr>
  </property>
  <property fmtid="{D5CDD505-2E9C-101B-9397-08002B2CF9AE}" pid="3" name="MediaServiceImageTags">
    <vt:lpwstr/>
  </property>
</Properties>
</file>